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19"/>
  </p:notesMasterIdLst>
  <p:sldIdLst>
    <p:sldId id="256" r:id="rId7"/>
    <p:sldId id="258" r:id="rId8"/>
    <p:sldId id="265" r:id="rId9"/>
    <p:sldId id="266" r:id="rId10"/>
    <p:sldId id="259" r:id="rId11"/>
    <p:sldId id="261" r:id="rId12"/>
    <p:sldId id="2147473546" r:id="rId13"/>
    <p:sldId id="2147470226" r:id="rId14"/>
    <p:sldId id="2147473547" r:id="rId15"/>
    <p:sldId id="2147473551" r:id="rId16"/>
    <p:sldId id="263" r:id="rId17"/>
    <p:sldId id="264" r:id="rId18"/>
  </p:sldIdLst>
  <p:sldSz cx="12192000" cy="6858000"/>
  <p:notesSz cx="6797675" cy="9928225"/>
  <p:defaultTextStyle>
    <a:defPPr>
      <a:defRPr lang="de-CH" noProof="0"/>
    </a:defPPr>
    <a:lvl1pPr marL="0" algn="l" defTabSz="914400" rtl="0" eaLnBrk="1" latinLnBrk="0" hangingPunct="1">
      <a:defRPr lang="de-CH" sz="1800" kern="1200" noProof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CH" sz="1800" kern="1200" noProof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CH" sz="1800" kern="1200" noProof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CH" sz="1800" kern="1200" noProof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CH" sz="1800" kern="1200" noProof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CH" sz="1800" kern="1200" noProof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CH" sz="1800" kern="1200" noProof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CH" sz="1800" kern="1200" noProof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CH" sz="1800" kern="1200" noProof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B5B32B-4EDF-F89C-3BD3-FC67058BDB76}" name="Mannella Deborah" initials="MD" userId="S::deborah.mannella@meiertobler.ch::186e15f1-dc11-42d6-ace1-7f7bcc6708da" providerId="AD"/>
  <p188:author id="{387C3F2C-9077-DB71-549D-F5878B860F0B}" name="Brunold Martina" initials="MB" userId="S::Martina.Brunold@meiertobler.ch::30bd2651-cc86-4e73-83d2-be5385d06ae9" providerId="AD"/>
  <p188:author id="{EE99BAB2-69B2-76C3-E6E8-34B740B9AFDC}" name="Schäppi Martin" initials="SM" userId="S::martin.schaeppi@meiertobler.ch::a9fc02c1-3760-4231-94c4-bd432b01e2aa" providerId="AD"/>
  <p188:author id="{635B91DE-294B-E21E-DD94-4A0517F3AD7F}" name="Mannella Deborah" initials="DEMA" userId="Mannella Deborah" providerId="None"/>
  <p188:author id="{060C97EF-26CB-77BC-F1C6-8B1B2EE3EA4B}" name="Brunold Martina" initials="BM" userId="S::martina.brunold@meiertobler.ch::30bd2651-cc86-4e73-83d2-be5385d06a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4E9"/>
    <a:srgbClr val="E30613"/>
    <a:srgbClr val="ED6849"/>
    <a:srgbClr val="8CD1EE"/>
    <a:srgbClr val="EF674A"/>
    <a:srgbClr val="B9B9B9"/>
    <a:srgbClr val="ECEFF0"/>
    <a:srgbClr val="F14D34"/>
    <a:srgbClr val="1A9A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microsoft.com/office/2018/10/relationships/authors" Target="author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de-CH" sz="1200" noProof="0">
                <a:latin typeface="Arial" panose="020B0604020202020204" pitchFamily="34" charset="0"/>
              </a:defRPr>
            </a:lvl1pPr>
          </a:lstStyle>
          <a:p>
            <a:endParaRPr lang="de-CH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de-CH" sz="1200" noProof="0">
                <a:latin typeface="Arial" panose="020B0604020202020204" pitchFamily="34" charset="0"/>
              </a:defRPr>
            </a:lvl1pPr>
          </a:lstStyle>
          <a:p>
            <a:fld id="{70E41BDC-817A-49B1-9C07-D5CB5CFC16A2}" type="datetimeFigureOut">
              <a:rPr lang="de-CH" noProof="0" smtClean="0"/>
              <a:pPr/>
              <a:t>22.10.2025</a:t>
            </a:fld>
            <a:endParaRPr lang="de-CH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de-CH" sz="1200" noProof="0">
                <a:latin typeface="Arial" panose="020B0604020202020204" pitchFamily="34" charset="0"/>
              </a:defRPr>
            </a:lvl1pPr>
          </a:lstStyle>
          <a:p>
            <a:endParaRPr lang="de-CH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de-CH" sz="1200" noProof="0">
                <a:latin typeface="Arial" panose="020B0604020202020204" pitchFamily="34" charset="0"/>
              </a:defRPr>
            </a:lvl1pPr>
          </a:lstStyle>
          <a:p>
            <a:fld id="{87790EEB-EDE1-45BF-BFC1-80AA0BF05AD5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89723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Wer </a:t>
            </a:r>
            <a:r>
              <a:rPr lang="de-CH" dirty="0" err="1"/>
              <a:t>iust</a:t>
            </a:r>
            <a:r>
              <a:rPr lang="de-CH" dirty="0"/>
              <a:t> meiner </a:t>
            </a:r>
            <a:r>
              <a:rPr lang="de-CH" dirty="0" err="1"/>
              <a:t>tobelr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31376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C9509-AD7C-2709-66C0-48BD78C7A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2BC3F9-018D-28C3-A594-CA795F5E75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E7A59A-64A9-5505-4175-CCCC16E466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Gebäude verursachen rund 40 % des Energieverbrauchs in der Schweiz </a:t>
            </a:r>
          </a:p>
          <a:p>
            <a:r>
              <a:rPr lang="de-CH" dirty="0"/>
              <a:t>Bundesziel: Netto-Null bis 2050 → Meier Tobler will aktiv beitragen </a:t>
            </a:r>
          </a:p>
          <a:p>
            <a:r>
              <a:rPr lang="de-CH" dirty="0"/>
              <a:t>Kunden erwarten zunehmend nachhaltige Lösungen </a:t>
            </a:r>
          </a:p>
          <a:p>
            <a:r>
              <a:rPr lang="de-CH" dirty="0"/>
              <a:t>ESG-Regularien verpflichten zur Transparenz und Verantwortung</a:t>
            </a:r>
          </a:p>
        </p:txBody>
      </p:sp>
    </p:spTree>
    <p:extLst>
      <p:ext uri="{BB962C8B-B14F-4D97-AF65-F5344CB8AC3E}">
        <p14:creationId xmlns:p14="http://schemas.microsoft.com/office/powerpoint/2010/main" val="308242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Seit 2024: Pflicht zur nichtfinanziellen Berichterstattung</a:t>
            </a:r>
          </a:p>
          <a:p>
            <a:r>
              <a:rPr lang="de-CH" dirty="0"/>
              <a:t>Sorgfaltspflicht in der Lieferkette (Menschenrechte, Umwelt)</a:t>
            </a:r>
          </a:p>
          <a:p>
            <a:r>
              <a:rPr lang="de-CH" dirty="0"/>
              <a:t>Scope-3-Emissionen müssen erfasst und reduziert werden</a:t>
            </a:r>
          </a:p>
          <a:p>
            <a:r>
              <a:rPr lang="de-CH" dirty="0"/>
              <a:t>Herausforderung: Datenqualität und Transparenz bei </a:t>
            </a:r>
            <a:r>
              <a:rPr lang="de-CH" dirty="0" err="1"/>
              <a:t>Lieferante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17360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08338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Eingehen auf die Punkte die für Meier Tobler und dich beim Entschied wichtig waren Sich für Synesgy zu entscheiden 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221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Nur Grob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476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63617-2915-4117-8839-54F070DCFC66}" type="slidenum"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76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00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76% EK Volum ist </a:t>
            </a:r>
            <a:r>
              <a:rPr lang="de-CH" dirty="0" err="1"/>
              <a:t>Nachhtigkeitszertifiziert</a:t>
            </a:r>
            <a:r>
              <a:rPr lang="de-CH" dirty="0"/>
              <a:t> </a:t>
            </a:r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1447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DBD8F3A-0A96-7915-9ED3-8760D5993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334000" y="0"/>
            <a:ext cx="6858000" cy="6858000"/>
            <a:chOff x="1703" y="23"/>
            <a:chExt cx="4320" cy="432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9FE6123-9F44-EA59-BA2B-585267202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6" y="1340"/>
              <a:ext cx="2987" cy="3003"/>
            </a:xfrm>
            <a:custGeom>
              <a:avLst/>
              <a:gdLst>
                <a:gd name="T0" fmla="*/ 13170 w 13170"/>
                <a:gd name="T1" fmla="*/ 0 h 13241"/>
                <a:gd name="T2" fmla="*/ 13170 w 13170"/>
                <a:gd name="T3" fmla="*/ 13241 h 13241"/>
                <a:gd name="T4" fmla="*/ 0 w 13170"/>
                <a:gd name="T5" fmla="*/ 13234 h 13241"/>
                <a:gd name="T6" fmla="*/ 13170 w 13170"/>
                <a:gd name="T7" fmla="*/ 0 h 13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70" h="13241">
                  <a:moveTo>
                    <a:pt x="13170" y="0"/>
                  </a:moveTo>
                  <a:lnTo>
                    <a:pt x="13170" y="13241"/>
                  </a:lnTo>
                  <a:lnTo>
                    <a:pt x="0" y="13234"/>
                  </a:lnTo>
                  <a:lnTo>
                    <a:pt x="13170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2D8A76C-2226-DD93-3C7F-420B3722DE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3" y="23"/>
              <a:ext cx="4320" cy="4320"/>
            </a:xfrm>
            <a:custGeom>
              <a:avLst/>
              <a:gdLst>
                <a:gd name="T0" fmla="*/ 19050 w 19050"/>
                <a:gd name="T1" fmla="*/ 0 h 19050"/>
                <a:gd name="T2" fmla="*/ 19050 w 19050"/>
                <a:gd name="T3" fmla="*/ 19050 h 19050"/>
                <a:gd name="T4" fmla="*/ 0 w 19050"/>
                <a:gd name="T5" fmla="*/ 0 h 19050"/>
                <a:gd name="T6" fmla="*/ 19050 w 1905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050" h="19050">
                  <a:moveTo>
                    <a:pt x="19050" y="0"/>
                  </a:moveTo>
                  <a:lnTo>
                    <a:pt x="19050" y="19050"/>
                  </a:lnTo>
                  <a:lnTo>
                    <a:pt x="0" y="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6763" y="2420936"/>
            <a:ext cx="6675437" cy="1548124"/>
          </a:xfrm>
        </p:spPr>
        <p:txBody>
          <a:bodyPr anchor="b"/>
          <a:lstStyle>
            <a:lvl1pPr>
              <a:lnSpc>
                <a:spcPts val="4000"/>
              </a:lnSpc>
              <a:defRPr lang="de-CH" sz="3800" spc="-90" baseline="0" noProof="0">
                <a:solidFill>
                  <a:srgbClr val="2FB4E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505F92B-8B2E-D1F1-AB1F-CCAC43D78971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66763" y="4184650"/>
            <a:ext cx="6675437" cy="684214"/>
          </a:xfrm>
        </p:spPr>
        <p:txBody>
          <a:bodyPr/>
          <a:lstStyle>
            <a:lvl1pPr marL="0" indent="0" algn="l">
              <a:lnSpc>
                <a:spcPct val="94000"/>
              </a:lnSpc>
              <a:buNone/>
              <a:defRPr lang="de-CH" sz="1600" spc="0" baseline="0" noProof="0">
                <a:solidFill>
                  <a:srgbClr val="000000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/>
              <a:t>Master-Untertitelformat bearbeiten</a:t>
            </a:r>
            <a:endParaRPr lang="de-CH" noProof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0313A69-2F4D-81C6-83DF-7F2DA5AB0DA7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6" y="376623"/>
            <a:ext cx="1443109" cy="8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16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869" userDrawn="1">
          <p15:clr>
            <a:srgbClr val="FBAE40"/>
          </p15:clr>
        </p15:guide>
        <p15:guide id="3" pos="22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 Fullscreen" preserve="1" userDrawn="1">
  <p:cSld name="Video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enplatzhalter 6">
            <a:extLst>
              <a:ext uri="{FF2B5EF4-FFF2-40B4-BE49-F238E27FC236}">
                <a16:creationId xmlns:a16="http://schemas.microsoft.com/office/drawing/2014/main" id="{637AF3AE-1492-0736-0570-083C15D568D0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1999" cy="6858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Mediaclip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502565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itat" preserve="1" userDrawn="1">
  <p:cSld name="Zitat">
    <p:bg>
      <p:bgPr>
        <a:solidFill>
          <a:srgbClr val="2FB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F6C7F-9CD4-CE7A-DFF4-07BC3AF4FB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1484784"/>
            <a:ext cx="10836275" cy="4608512"/>
          </a:xfrm>
        </p:spPr>
        <p:txBody>
          <a:bodyPr/>
          <a:lstStyle>
            <a:lvl1pPr>
              <a:lnSpc>
                <a:spcPts val="5800"/>
              </a:lnSpc>
              <a:defRPr lang="de-CH" sz="5200" spc="-70" baseline="0" noProof="0">
                <a:solidFill>
                  <a:srgbClr val="FFFFFF"/>
                </a:solidFill>
              </a:defRPr>
            </a:lvl1pPr>
          </a:lstStyle>
          <a:p>
            <a:r>
              <a:rPr lang="de-CH" noProof="0"/>
              <a:t>Text/Zitat</a:t>
            </a:r>
            <a:br>
              <a:rPr lang="de-CH" noProof="0"/>
            </a:br>
            <a:r>
              <a:rPr lang="de-CH" noProof="0"/>
              <a:t>(Titel und Hervorhebung in schwarz)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F0C13D2-CF36-ED2D-6840-2F65FB90B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>
                <a:solidFill>
                  <a:srgbClr val="000000"/>
                </a:solidFill>
              </a:defRPr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FBF79C-7D84-4E29-5FE9-4DF900C2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>
                <a:solidFill>
                  <a:srgbClr val="000000"/>
                </a:solidFill>
              </a:defRPr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566405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nner Bild und Titel" preserve="1" userDrawn="1">
  <p:cSld name="Trenner Bild und Titel">
    <p:bg>
      <p:bgPr>
        <a:solidFill>
          <a:srgbClr val="2FB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98DD0C-49F2-FEF8-53DE-EE3583394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>
                <a:solidFill>
                  <a:srgbClr val="FFFFFF"/>
                </a:solidFill>
              </a:defRPr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9BAC14D2-24C7-909C-6505-F0B4C35DF0B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5999" cy="6858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52EA11E-700B-76FE-38B4-5FAEDC408B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8148" y="908050"/>
            <a:ext cx="4174890" cy="518524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de-CH" sz="3200" spc="-70" baseline="0" noProof="0">
                <a:solidFill>
                  <a:srgbClr val="FFFFFF"/>
                </a:solidFill>
              </a:defRPr>
            </a:lvl1pPr>
            <a:lvl2pPr marL="180000" indent="0">
              <a:buNone/>
              <a:defRPr lang="de-CH" sz="3200" noProof="0"/>
            </a:lvl2pPr>
            <a:lvl3pPr marL="360000" indent="0">
              <a:buNone/>
              <a:defRPr lang="de-CH" sz="3200" noProof="0"/>
            </a:lvl3pPr>
            <a:lvl4pPr marL="540000" indent="0">
              <a:buNone/>
              <a:defRPr lang="de-CH" sz="3200" noProof="0"/>
            </a:lvl4pPr>
            <a:lvl5pPr marL="720000" indent="0">
              <a:buNone/>
              <a:defRPr lang="de-CH" sz="3200" noProof="0"/>
            </a:lvl5pPr>
          </a:lstStyle>
          <a:p>
            <a:pPr lvl="0"/>
            <a:r>
              <a:rPr lang="de-CH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3354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ma Trenner" preserve="1" userDrawn="1">
  <p:cSld name="Thema 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9C59FD-057D-3660-5BCB-B5C7DB08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802" y="381600"/>
            <a:ext cx="7669030" cy="468000"/>
          </a:xfrm>
        </p:spPr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6F8A6BE-3D86-83FB-EE52-D4546933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5930FE0-C1CE-6DC7-F28C-4F9D396292F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215680" cy="3429000"/>
          </a:xfrm>
          <a:prstGeom prst="rect">
            <a:avLst/>
          </a:prstGeom>
          <a:solidFill>
            <a:srgbClr val="2FB4E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>
              <a:latin typeface="Arial" panose="020B0604020202020204" pitchFamily="34" charset="0"/>
            </a:endParaRP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A61490DC-420B-55D7-B9B3-C0EB20047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429000"/>
            <a:ext cx="3215680" cy="3429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C40750B1-50DC-596A-FEE7-C8DD0B78FCF7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3935832" y="908050"/>
            <a:ext cx="7668000" cy="649288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149E5B6-42E5-1ECC-2BE4-FC47A7FD88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5413" y="1557338"/>
            <a:ext cx="2881312" cy="4535487"/>
          </a:xfrm>
        </p:spPr>
        <p:txBody>
          <a:bodyPr/>
          <a:lstStyle>
            <a:lvl1pPr>
              <a:defRPr lang="de-CH" noProof="0"/>
            </a:lvl1pPr>
            <a:lvl2pPr>
              <a:defRPr lang="de-CH" noProof="0"/>
            </a:lvl2pPr>
            <a:lvl3pPr>
              <a:defRPr lang="de-CH" noProof="0"/>
            </a:lvl3pPr>
            <a:lvl4pPr>
              <a:defRPr lang="de-CH" noProof="0"/>
            </a:lvl4pPr>
            <a:lvl5pPr>
              <a:defRPr lang="de-CH" noProof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A6211C2-816F-D627-2934-E3F0252A1F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93035" y="1560195"/>
            <a:ext cx="2881312" cy="4535487"/>
          </a:xfrm>
        </p:spPr>
        <p:txBody>
          <a:bodyPr/>
          <a:lstStyle>
            <a:lvl1pPr>
              <a:defRPr lang="de-CH" noProof="0"/>
            </a:lvl1pPr>
            <a:lvl2pPr>
              <a:defRPr lang="de-CH" noProof="0"/>
            </a:lvl2pPr>
            <a:lvl3pPr>
              <a:defRPr lang="de-CH" noProof="0"/>
            </a:lvl3pPr>
            <a:lvl4pPr>
              <a:defRPr lang="de-CH" noProof="0"/>
            </a:lvl4pPr>
            <a:lvl5pPr>
              <a:defRPr lang="de-CH" noProof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09633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räts_Beschreibung" preserve="1" userDrawn="1">
  <p:cSld name="Porträts/Beschrei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54759-3E9B-7804-1182-D457E802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05FA0A-565C-798E-D357-0F7DF79F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2637BF-0853-EF1F-F9FA-EE9C4EA2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1D4E829D-2FDD-1FA0-3270-9A4FFCBD83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3" y="1878348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2280970-4379-7220-A446-FEEEE91DBB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56909" y="1878348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1CE3A62-CD4F-801E-5B67-8AF0AAD82C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47055" y="1878348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028C21D-97CA-704C-65E2-72EB3233BF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37201" y="1878348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B63F59A-21E3-8553-041D-2811B37DE7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27347" y="1878348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B3D93E0E-37F9-E989-6254-24063B95E5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17493" y="1878348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BF0086A1-1A24-6E7F-5DE7-F684C2857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307637" y="1878348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5E006216-4EEC-2800-8D0B-E968D57AA6E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66763" y="3863393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4" name="Bildplatzhalter 23">
            <a:extLst>
              <a:ext uri="{FF2B5EF4-FFF2-40B4-BE49-F238E27FC236}">
                <a16:creationId xmlns:a16="http://schemas.microsoft.com/office/drawing/2014/main" id="{E92E0714-53CD-69B3-2937-C2D1A9CFE8E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56909" y="3863393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C47ADC27-D2D1-8FFF-CBEF-739C0C5E582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947055" y="3863393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8" name="Bildplatzhalter 27">
            <a:extLst>
              <a:ext uri="{FF2B5EF4-FFF2-40B4-BE49-F238E27FC236}">
                <a16:creationId xmlns:a16="http://schemas.microsoft.com/office/drawing/2014/main" id="{CE08440B-5922-12AB-6002-C7E324809CD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37201" y="3863393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F2AA9447-26C6-48D0-A210-76E698F0A46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27347" y="3863393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F1138B74-22DD-9B54-CA0F-5CF3BF18326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717493" y="3863393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34" name="Bildplatzhalter 33">
            <a:extLst>
              <a:ext uri="{FF2B5EF4-FFF2-40B4-BE49-F238E27FC236}">
                <a16:creationId xmlns:a16="http://schemas.microsoft.com/office/drawing/2014/main" id="{4CACF4DD-AED1-2D3F-5FAA-D354BFDB201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307637" y="3863393"/>
            <a:ext cx="1296987" cy="1331788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16815F2D-AF73-E4FF-5D8C-5A1FBB5D24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6763" y="3211679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0" name="Textplatzhalter 35">
            <a:extLst>
              <a:ext uri="{FF2B5EF4-FFF2-40B4-BE49-F238E27FC236}">
                <a16:creationId xmlns:a16="http://schemas.microsoft.com/office/drawing/2014/main" id="{B09CBC90-3884-53CF-4976-6676D772DF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6909" y="3211679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1" name="Textplatzhalter 35">
            <a:extLst>
              <a:ext uri="{FF2B5EF4-FFF2-40B4-BE49-F238E27FC236}">
                <a16:creationId xmlns:a16="http://schemas.microsoft.com/office/drawing/2014/main" id="{B0D1D117-4589-AAC3-68E2-468F6AF817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47055" y="3211679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2" name="Textplatzhalter 35">
            <a:extLst>
              <a:ext uri="{FF2B5EF4-FFF2-40B4-BE49-F238E27FC236}">
                <a16:creationId xmlns:a16="http://schemas.microsoft.com/office/drawing/2014/main" id="{C821CD72-F7B8-70E1-F62D-0565835075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7201" y="3211679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3" name="Textplatzhalter 35">
            <a:extLst>
              <a:ext uri="{FF2B5EF4-FFF2-40B4-BE49-F238E27FC236}">
                <a16:creationId xmlns:a16="http://schemas.microsoft.com/office/drawing/2014/main" id="{26189D11-0458-5693-E9FD-31F7EFCD18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27347" y="3211679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4" name="Textplatzhalter 35">
            <a:extLst>
              <a:ext uri="{FF2B5EF4-FFF2-40B4-BE49-F238E27FC236}">
                <a16:creationId xmlns:a16="http://schemas.microsoft.com/office/drawing/2014/main" id="{3F1BF4D8-71C7-9344-03D4-B676FDB9CDA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17493" y="3211679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5" name="Textplatzhalter 35">
            <a:extLst>
              <a:ext uri="{FF2B5EF4-FFF2-40B4-BE49-F238E27FC236}">
                <a16:creationId xmlns:a16="http://schemas.microsoft.com/office/drawing/2014/main" id="{472F167D-9426-8D21-AC2B-10903CA5903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07637" y="3211679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7" name="Textplatzhalter 35">
            <a:extLst>
              <a:ext uri="{FF2B5EF4-FFF2-40B4-BE49-F238E27FC236}">
                <a16:creationId xmlns:a16="http://schemas.microsoft.com/office/drawing/2014/main" id="{4F7AA84A-7AC9-CC77-FADD-2852D040CDE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6763" y="5196724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8" name="Textplatzhalter 35">
            <a:extLst>
              <a:ext uri="{FF2B5EF4-FFF2-40B4-BE49-F238E27FC236}">
                <a16:creationId xmlns:a16="http://schemas.microsoft.com/office/drawing/2014/main" id="{7D76E1B6-5EB6-D75E-F6F4-216790B72ED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356909" y="5196724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9" name="Textplatzhalter 35">
            <a:extLst>
              <a:ext uri="{FF2B5EF4-FFF2-40B4-BE49-F238E27FC236}">
                <a16:creationId xmlns:a16="http://schemas.microsoft.com/office/drawing/2014/main" id="{59B26874-4FF4-842D-0A3F-72E58CB4980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947055" y="5196724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50" name="Textplatzhalter 35">
            <a:extLst>
              <a:ext uri="{FF2B5EF4-FFF2-40B4-BE49-F238E27FC236}">
                <a16:creationId xmlns:a16="http://schemas.microsoft.com/office/drawing/2014/main" id="{B9205D1F-E1B3-DEBC-EB9B-5B55C30EF56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537201" y="5196724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51" name="Textplatzhalter 35">
            <a:extLst>
              <a:ext uri="{FF2B5EF4-FFF2-40B4-BE49-F238E27FC236}">
                <a16:creationId xmlns:a16="http://schemas.microsoft.com/office/drawing/2014/main" id="{517C83E0-F662-0972-31C1-427D1F1FD72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27347" y="5196724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52" name="Textplatzhalter 35">
            <a:extLst>
              <a:ext uri="{FF2B5EF4-FFF2-40B4-BE49-F238E27FC236}">
                <a16:creationId xmlns:a16="http://schemas.microsoft.com/office/drawing/2014/main" id="{99D943FA-17AD-4D11-1F19-D340B2D1463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717493" y="5196724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53" name="Textplatzhalter 35">
            <a:extLst>
              <a:ext uri="{FF2B5EF4-FFF2-40B4-BE49-F238E27FC236}">
                <a16:creationId xmlns:a16="http://schemas.microsoft.com/office/drawing/2014/main" id="{A6BB4905-62FA-A681-071D-BA34DD480026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307637" y="5196724"/>
            <a:ext cx="1296987" cy="503238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D6A77FA-0AF5-2F1B-7647-17919F55AC4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2" y="908050"/>
            <a:ext cx="10837862" cy="63000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015287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 userDrawn="1">
          <p15:clr>
            <a:srgbClr val="9FCC3B"/>
          </p15:clr>
        </p15:guide>
        <p15:guide id="2" orient="horz" pos="2432" userDrawn="1">
          <p15:clr>
            <a:srgbClr val="9FCC3B"/>
          </p15:clr>
        </p15:guide>
        <p15:guide id="3" pos="1300" userDrawn="1">
          <p15:clr>
            <a:srgbClr val="9FCC3B"/>
          </p15:clr>
        </p15:guide>
        <p15:guide id="4" pos="1481" userDrawn="1">
          <p15:clr>
            <a:srgbClr val="9FCC3B"/>
          </p15:clr>
        </p15:guide>
        <p15:guide id="5" pos="2303" userDrawn="1">
          <p15:clr>
            <a:srgbClr val="9FCC3B"/>
          </p15:clr>
        </p15:guide>
        <p15:guide id="6" pos="2486" userDrawn="1">
          <p15:clr>
            <a:srgbClr val="9FCC3B"/>
          </p15:clr>
        </p15:guide>
        <p15:guide id="7" pos="3305" userDrawn="1">
          <p15:clr>
            <a:srgbClr val="9FCC3B"/>
          </p15:clr>
        </p15:guide>
        <p15:guide id="8" pos="3488" userDrawn="1">
          <p15:clr>
            <a:srgbClr val="9FCC3B"/>
          </p15:clr>
        </p15:guide>
        <p15:guide id="9" pos="4307" userDrawn="1">
          <p15:clr>
            <a:srgbClr val="9FCC3B"/>
          </p15:clr>
        </p15:guide>
        <p15:guide id="10" pos="4490" userDrawn="1">
          <p15:clr>
            <a:srgbClr val="9FCC3B"/>
          </p15:clr>
        </p15:guide>
        <p15:guide id="11" pos="5309" userDrawn="1">
          <p15:clr>
            <a:srgbClr val="9FCC3B"/>
          </p15:clr>
        </p15:guide>
        <p15:guide id="12" pos="5490" userDrawn="1">
          <p15:clr>
            <a:srgbClr val="9FCC3B"/>
          </p15:clr>
        </p15:guide>
        <p15:guide id="13" pos="6309" userDrawn="1">
          <p15:clr>
            <a:srgbClr val="9FCC3B"/>
          </p15:clr>
        </p15:guide>
        <p15:guide id="14" pos="6491" userDrawn="1">
          <p15:clr>
            <a:srgbClr val="9FCC3B"/>
          </p15:clr>
        </p15:guide>
        <p15:guide id="15" orient="horz" pos="1182" userDrawn="1">
          <p15:clr>
            <a:srgbClr val="9FCC3B"/>
          </p15:clr>
        </p15:guide>
        <p15:guide id="16" orient="horz" pos="3273" userDrawn="1">
          <p15:clr>
            <a:srgbClr val="9FCC3B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Bilder mit Legende" preserve="1" userDrawn="1">
  <p:cSld name="7 Bilder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54759-3E9B-7804-1182-D457E802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D05FA0A-565C-798E-D357-0F7DF79FC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2637BF-0853-EF1F-F9FA-EE9C4EA2F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1D4E829D-2FDD-1FA0-3270-9A4FFCBD83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3" y="2060576"/>
            <a:ext cx="1296988" cy="1800222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2280970-4379-7220-A446-FEEEE91DBB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56909" y="2060576"/>
            <a:ext cx="1296987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1CE3A62-CD4F-801E-5B67-8AF0AAD82C1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947055" y="2060576"/>
            <a:ext cx="1296987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028C21D-97CA-704C-65E2-72EB3233BFA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537201" y="2060576"/>
            <a:ext cx="1296987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CB63F59A-21E3-8553-041D-2811B37DE75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27347" y="2060576"/>
            <a:ext cx="1296987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B3D93E0E-37F9-E989-6254-24063B95E5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17493" y="2060576"/>
            <a:ext cx="1296987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BF0086A1-1A24-6E7F-5DE7-F684C2857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307637" y="2060576"/>
            <a:ext cx="1296987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36" name="Textplatzhalter 35">
            <a:extLst>
              <a:ext uri="{FF2B5EF4-FFF2-40B4-BE49-F238E27FC236}">
                <a16:creationId xmlns:a16="http://schemas.microsoft.com/office/drawing/2014/main" id="{16815F2D-AF73-E4FF-5D8C-5A1FBB5D24E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6763" y="3863393"/>
            <a:ext cx="1296987" cy="2232000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0" name="Textplatzhalter 35">
            <a:extLst>
              <a:ext uri="{FF2B5EF4-FFF2-40B4-BE49-F238E27FC236}">
                <a16:creationId xmlns:a16="http://schemas.microsoft.com/office/drawing/2014/main" id="{B09CBC90-3884-53CF-4976-6676D772DF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6909" y="3863393"/>
            <a:ext cx="1296987" cy="2232000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1" name="Textplatzhalter 35">
            <a:extLst>
              <a:ext uri="{FF2B5EF4-FFF2-40B4-BE49-F238E27FC236}">
                <a16:creationId xmlns:a16="http://schemas.microsoft.com/office/drawing/2014/main" id="{B0D1D117-4589-AAC3-68E2-468F6AF8173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47055" y="3863393"/>
            <a:ext cx="1296987" cy="2232000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2" name="Textplatzhalter 35">
            <a:extLst>
              <a:ext uri="{FF2B5EF4-FFF2-40B4-BE49-F238E27FC236}">
                <a16:creationId xmlns:a16="http://schemas.microsoft.com/office/drawing/2014/main" id="{C821CD72-F7B8-70E1-F62D-05658350757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37201" y="3863393"/>
            <a:ext cx="1296987" cy="2232000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3" name="Textplatzhalter 35">
            <a:extLst>
              <a:ext uri="{FF2B5EF4-FFF2-40B4-BE49-F238E27FC236}">
                <a16:creationId xmlns:a16="http://schemas.microsoft.com/office/drawing/2014/main" id="{26189D11-0458-5693-E9FD-31F7EFCD182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27347" y="3863393"/>
            <a:ext cx="1296987" cy="2232000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4" name="Textplatzhalter 35">
            <a:extLst>
              <a:ext uri="{FF2B5EF4-FFF2-40B4-BE49-F238E27FC236}">
                <a16:creationId xmlns:a16="http://schemas.microsoft.com/office/drawing/2014/main" id="{3F1BF4D8-71C7-9344-03D4-B676FDB9CDA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717493" y="3863393"/>
            <a:ext cx="1296987" cy="2232000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45" name="Textplatzhalter 35">
            <a:extLst>
              <a:ext uri="{FF2B5EF4-FFF2-40B4-BE49-F238E27FC236}">
                <a16:creationId xmlns:a16="http://schemas.microsoft.com/office/drawing/2014/main" id="{472F167D-9426-8D21-AC2B-10903CA5903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07637" y="3863393"/>
            <a:ext cx="1296987" cy="2232000"/>
          </a:xfrm>
        </p:spPr>
        <p:txBody>
          <a:bodyPr tIns="972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Vorname Name</a:t>
            </a:r>
          </a:p>
          <a:p>
            <a:pPr lvl="1"/>
            <a:r>
              <a:rPr lang="de-CH" noProof="0"/>
              <a:t>Funktion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8777439-9357-28AB-CF40-2F1D2792CA0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2" y="908050"/>
            <a:ext cx="10837862" cy="63000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037863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2432">
          <p15:clr>
            <a:srgbClr val="9FCC3B"/>
          </p15:clr>
        </p15:guide>
        <p15:guide id="3" pos="1300">
          <p15:clr>
            <a:srgbClr val="9FCC3B"/>
          </p15:clr>
        </p15:guide>
        <p15:guide id="4" pos="1481">
          <p15:clr>
            <a:srgbClr val="9FCC3B"/>
          </p15:clr>
        </p15:guide>
        <p15:guide id="5" pos="2303">
          <p15:clr>
            <a:srgbClr val="9FCC3B"/>
          </p15:clr>
        </p15:guide>
        <p15:guide id="6" pos="2486">
          <p15:clr>
            <a:srgbClr val="9FCC3B"/>
          </p15:clr>
        </p15:guide>
        <p15:guide id="7" pos="3305">
          <p15:clr>
            <a:srgbClr val="9FCC3B"/>
          </p15:clr>
        </p15:guide>
        <p15:guide id="8" pos="3488">
          <p15:clr>
            <a:srgbClr val="9FCC3B"/>
          </p15:clr>
        </p15:guide>
        <p15:guide id="9" pos="4307">
          <p15:clr>
            <a:srgbClr val="9FCC3B"/>
          </p15:clr>
        </p15:guide>
        <p15:guide id="10" pos="4490">
          <p15:clr>
            <a:srgbClr val="9FCC3B"/>
          </p15:clr>
        </p15:guide>
        <p15:guide id="11" pos="5309">
          <p15:clr>
            <a:srgbClr val="9FCC3B"/>
          </p15:clr>
        </p15:guide>
        <p15:guide id="12" pos="5490">
          <p15:clr>
            <a:srgbClr val="9FCC3B"/>
          </p15:clr>
        </p15:guide>
        <p15:guide id="13" pos="6309">
          <p15:clr>
            <a:srgbClr val="9FCC3B"/>
          </p15:clr>
        </p15:guide>
        <p15:guide id="14" pos="6491">
          <p15:clr>
            <a:srgbClr val="9FCC3B"/>
          </p15:clr>
        </p15:guide>
        <p15:guide id="15" orient="horz" pos="1298" userDrawn="1">
          <p15:clr>
            <a:srgbClr val="9FCC3B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Bilder mit Marginalspalte" preserve="1" userDrawn="1">
  <p:cSld name="6 Bilder mit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8AA557-AEC0-79F6-B2B1-3372598F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B8A6E9-BED3-13A2-A34E-1872B4FA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40D34E-29F2-320E-B125-384DD9DEF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5D79FC2-54EC-EFE2-685D-359FA903F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3" y="1628775"/>
            <a:ext cx="2484000" cy="1764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BFFDF3C-EDB8-14B4-6708-891A77BC44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5982" y="1628775"/>
            <a:ext cx="2484000" cy="1764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7A80A5A-7B14-3A36-0E48-3358212C0B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5200" y="1628775"/>
            <a:ext cx="2484000" cy="1764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0E0840B-3EED-E09E-8153-D960059223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66763" y="3863393"/>
            <a:ext cx="2484000" cy="1764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02A5E1C2-9D59-10E3-C64D-569F62CAB3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45982" y="3863393"/>
            <a:ext cx="2484000" cy="1764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59D3853-7443-1A07-BCC7-FEE40361257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5200" y="3863393"/>
            <a:ext cx="2484000" cy="1764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0" name="Textplatzhalter 35">
            <a:extLst>
              <a:ext uri="{FF2B5EF4-FFF2-40B4-BE49-F238E27FC236}">
                <a16:creationId xmlns:a16="http://schemas.microsoft.com/office/drawing/2014/main" id="{B709AC26-C4E1-97AB-168D-1048B25B3A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6762" y="3394075"/>
            <a:ext cx="2484000" cy="466725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0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Legende</a:t>
            </a:r>
          </a:p>
        </p:txBody>
      </p:sp>
      <p:sp>
        <p:nvSpPr>
          <p:cNvPr id="21" name="Textplatzhalter 35">
            <a:extLst>
              <a:ext uri="{FF2B5EF4-FFF2-40B4-BE49-F238E27FC236}">
                <a16:creationId xmlns:a16="http://schemas.microsoft.com/office/drawing/2014/main" id="{1169C883-C437-C9A0-8996-288828B23F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5982" y="3394075"/>
            <a:ext cx="2484000" cy="466725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0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Legende</a:t>
            </a:r>
          </a:p>
        </p:txBody>
      </p:sp>
      <p:sp>
        <p:nvSpPr>
          <p:cNvPr id="22" name="Textplatzhalter 35">
            <a:extLst>
              <a:ext uri="{FF2B5EF4-FFF2-40B4-BE49-F238E27FC236}">
                <a16:creationId xmlns:a16="http://schemas.microsoft.com/office/drawing/2014/main" id="{DF1B6843-A981-7090-BB2A-92E3B65CA0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25200" y="3394075"/>
            <a:ext cx="2484000" cy="466725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0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Legende</a:t>
            </a:r>
          </a:p>
        </p:txBody>
      </p:sp>
      <p:sp>
        <p:nvSpPr>
          <p:cNvPr id="23" name="Textplatzhalter 35">
            <a:extLst>
              <a:ext uri="{FF2B5EF4-FFF2-40B4-BE49-F238E27FC236}">
                <a16:creationId xmlns:a16="http://schemas.microsoft.com/office/drawing/2014/main" id="{417FCA62-FD33-363B-A331-AF9FCBC24D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763" y="5630400"/>
            <a:ext cx="2484000" cy="466725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0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Legende</a:t>
            </a:r>
          </a:p>
        </p:txBody>
      </p:sp>
      <p:sp>
        <p:nvSpPr>
          <p:cNvPr id="24" name="Textplatzhalter 35">
            <a:extLst>
              <a:ext uri="{FF2B5EF4-FFF2-40B4-BE49-F238E27FC236}">
                <a16:creationId xmlns:a16="http://schemas.microsoft.com/office/drawing/2014/main" id="{A66C8136-8E4C-FB18-13C2-D1590895996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545982" y="5630400"/>
            <a:ext cx="2484000" cy="466725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0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Legende</a:t>
            </a:r>
          </a:p>
        </p:txBody>
      </p:sp>
      <p:sp>
        <p:nvSpPr>
          <p:cNvPr id="25" name="Textplatzhalter 35">
            <a:extLst>
              <a:ext uri="{FF2B5EF4-FFF2-40B4-BE49-F238E27FC236}">
                <a16:creationId xmlns:a16="http://schemas.microsoft.com/office/drawing/2014/main" id="{FADE1590-3BA7-41B6-F056-9C882C3A3E4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25200" y="5630400"/>
            <a:ext cx="2484000" cy="466725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0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Legende</a:t>
            </a:r>
          </a:p>
        </p:txBody>
      </p:sp>
      <p:sp>
        <p:nvSpPr>
          <p:cNvPr id="27" name="Inhaltsplatzhalter 26">
            <a:extLst>
              <a:ext uri="{FF2B5EF4-FFF2-40B4-BE49-F238E27FC236}">
                <a16:creationId xmlns:a16="http://schemas.microsoft.com/office/drawing/2014/main" id="{21C9B097-0BA4-EC7E-EC0B-7E49F63EC47D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9083676" y="1555200"/>
            <a:ext cx="2520950" cy="4535486"/>
          </a:xfrm>
        </p:spPr>
        <p:txBody>
          <a:bodyPr/>
          <a:lstStyle>
            <a:lvl1pPr>
              <a:defRPr lang="de-CH" noProof="0"/>
            </a:lvl1pPr>
            <a:lvl2pPr>
              <a:defRPr lang="de-CH" noProof="0"/>
            </a:lvl2pPr>
            <a:lvl3pPr>
              <a:defRPr lang="de-CH" noProof="0"/>
            </a:lvl3pPr>
            <a:lvl4pPr>
              <a:defRPr lang="de-CH" noProof="0"/>
            </a:lvl4pPr>
            <a:lvl5pPr>
              <a:defRPr lang="de-CH" noProof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53AE1BE5-CE2A-2720-8351-26A1D0B564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2" y="908050"/>
            <a:ext cx="10837862" cy="63000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9184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9FCC3B"/>
          </p15:clr>
        </p15:guide>
        <p15:guide id="2" orient="horz" pos="2138" userDrawn="1">
          <p15:clr>
            <a:srgbClr val="9FCC3B"/>
          </p15:clr>
        </p15:guide>
        <p15:guide id="3" orient="horz" pos="2432" userDrawn="1">
          <p15:clr>
            <a:srgbClr val="9FCC3B"/>
          </p15:clr>
        </p15:guide>
        <p15:guide id="4" orient="horz" pos="3546" userDrawn="1">
          <p15:clr>
            <a:srgbClr val="9FCC3B"/>
          </p15:clr>
        </p15:guide>
        <p15:guide id="5" pos="2049" userDrawn="1">
          <p15:clr>
            <a:srgbClr val="9FCC3B"/>
          </p15:clr>
        </p15:guide>
        <p15:guide id="6" pos="2234" userDrawn="1">
          <p15:clr>
            <a:srgbClr val="9FCC3B"/>
          </p15:clr>
        </p15:guide>
        <p15:guide id="7" pos="3800" userDrawn="1">
          <p15:clr>
            <a:srgbClr val="9FCC3B"/>
          </p15:clr>
        </p15:guide>
        <p15:guide id="8" pos="3984" userDrawn="1">
          <p15:clr>
            <a:srgbClr val="9FCC3B"/>
          </p15:clr>
        </p15:guide>
        <p15:guide id="9" pos="5550" userDrawn="1">
          <p15:clr>
            <a:srgbClr val="9FCC3B"/>
          </p15:clr>
        </p15:guide>
        <p15:guide id="10" pos="5721" userDrawn="1">
          <p15:clr>
            <a:srgbClr val="9FCC3B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eitstrahl" preserve="1" userDrawn="1">
  <p:cSld name="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58E6D-46E3-2EE7-0751-FCDEA58EA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8C1F282-2658-004D-7D73-106A8AB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4856CC-0923-E107-8DA7-D4D3C96AA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9961BB3-523A-C822-37EB-14EEFF2E728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3" y="1628775"/>
            <a:ext cx="1584000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87BB002-7FC2-B957-1F90-83CB811C22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17536" y="1628775"/>
            <a:ext cx="1584000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5FBFDECE-5C75-3F5E-E388-1D639CF2F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8309" y="1628775"/>
            <a:ext cx="1584000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B89A379-C557-3511-ADC3-2B9D604925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19082" y="1628775"/>
            <a:ext cx="1584000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C87BEDC-9390-21AF-D8EA-9AEE2A25245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69855" y="1628775"/>
            <a:ext cx="1584000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B031C81E-EC27-D869-8965-662E1256C92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020626" y="1628775"/>
            <a:ext cx="1584000" cy="1800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21" name="Textplatzhalter 35">
            <a:extLst>
              <a:ext uri="{FF2B5EF4-FFF2-40B4-BE49-F238E27FC236}">
                <a16:creationId xmlns:a16="http://schemas.microsoft.com/office/drawing/2014/main" id="{7CF6915B-A0B6-6ECC-48E6-BA9567944B9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6799" y="3823200"/>
            <a:ext cx="1584000" cy="1440000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Titel</a:t>
            </a:r>
          </a:p>
          <a:p>
            <a:pPr lvl="1"/>
            <a:r>
              <a:rPr lang="de-CH" noProof="0"/>
              <a:t>Text</a:t>
            </a:r>
          </a:p>
        </p:txBody>
      </p:sp>
      <p:sp>
        <p:nvSpPr>
          <p:cNvPr id="22" name="Textplatzhalter 35">
            <a:extLst>
              <a:ext uri="{FF2B5EF4-FFF2-40B4-BE49-F238E27FC236}">
                <a16:creationId xmlns:a16="http://schemas.microsoft.com/office/drawing/2014/main" id="{2171D019-E7A2-4BE1-E5D0-0D37CD0A8B0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17536" y="3823200"/>
            <a:ext cx="1584000" cy="1440000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Titel</a:t>
            </a:r>
          </a:p>
          <a:p>
            <a:pPr lvl="1"/>
            <a:r>
              <a:rPr lang="de-CH" noProof="0"/>
              <a:t>Text</a:t>
            </a:r>
          </a:p>
        </p:txBody>
      </p:sp>
      <p:sp>
        <p:nvSpPr>
          <p:cNvPr id="23" name="Textplatzhalter 35">
            <a:extLst>
              <a:ext uri="{FF2B5EF4-FFF2-40B4-BE49-F238E27FC236}">
                <a16:creationId xmlns:a16="http://schemas.microsoft.com/office/drawing/2014/main" id="{B7B2035C-5E3E-29BC-42C1-93CA6D52E3E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68309" y="3823200"/>
            <a:ext cx="1584000" cy="1440000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Titel</a:t>
            </a:r>
          </a:p>
          <a:p>
            <a:pPr lvl="1"/>
            <a:r>
              <a:rPr lang="de-CH" noProof="0"/>
              <a:t>Text</a:t>
            </a:r>
          </a:p>
        </p:txBody>
      </p:sp>
      <p:sp>
        <p:nvSpPr>
          <p:cNvPr id="24" name="Textplatzhalter 35">
            <a:extLst>
              <a:ext uri="{FF2B5EF4-FFF2-40B4-BE49-F238E27FC236}">
                <a16:creationId xmlns:a16="http://schemas.microsoft.com/office/drawing/2014/main" id="{ED25E440-FC6F-11CC-E09A-C8BE83109D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9082" y="3823200"/>
            <a:ext cx="1584000" cy="1440000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Titel</a:t>
            </a:r>
          </a:p>
          <a:p>
            <a:pPr lvl="1"/>
            <a:r>
              <a:rPr lang="de-CH" noProof="0"/>
              <a:t>Text</a:t>
            </a:r>
          </a:p>
        </p:txBody>
      </p:sp>
      <p:sp>
        <p:nvSpPr>
          <p:cNvPr id="25" name="Textplatzhalter 35">
            <a:extLst>
              <a:ext uri="{FF2B5EF4-FFF2-40B4-BE49-F238E27FC236}">
                <a16:creationId xmlns:a16="http://schemas.microsoft.com/office/drawing/2014/main" id="{AF95A9E9-343F-BDC1-B67A-413C5557000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169855" y="3823200"/>
            <a:ext cx="1584000" cy="1440000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Titel</a:t>
            </a:r>
          </a:p>
          <a:p>
            <a:pPr lvl="1"/>
            <a:r>
              <a:rPr lang="de-CH" noProof="0"/>
              <a:t>Text</a:t>
            </a:r>
          </a:p>
        </p:txBody>
      </p:sp>
      <p:sp>
        <p:nvSpPr>
          <p:cNvPr id="26" name="Textplatzhalter 35">
            <a:extLst>
              <a:ext uri="{FF2B5EF4-FFF2-40B4-BE49-F238E27FC236}">
                <a16:creationId xmlns:a16="http://schemas.microsoft.com/office/drawing/2014/main" id="{492B25B9-8B08-B34D-A833-31C5AE18823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020626" y="3823200"/>
            <a:ext cx="1584000" cy="1440000"/>
          </a:xfrm>
        </p:spPr>
        <p:txBody>
          <a:bodyPr t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lang="de-CH" sz="1000" b="1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Titel</a:t>
            </a:r>
          </a:p>
          <a:p>
            <a:pPr lvl="1"/>
            <a:r>
              <a:rPr lang="de-CH" noProof="0"/>
              <a:t>Text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ABA1CCED-2C7A-401A-3C18-28BBD892929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2" y="908050"/>
            <a:ext cx="10837862" cy="63000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109760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9FCC3B"/>
          </p15:clr>
        </p15:guide>
        <p15:guide id="2" orient="horz" pos="2160" userDrawn="1">
          <p15:clr>
            <a:srgbClr val="9FCC3B"/>
          </p15:clr>
        </p15:guide>
        <p15:guide id="3" pos="1482" userDrawn="1">
          <p15:clr>
            <a:srgbClr val="9FCC3B"/>
          </p15:clr>
        </p15:guide>
        <p15:guide id="4" pos="1649" userDrawn="1">
          <p15:clr>
            <a:srgbClr val="9FCC3B"/>
          </p15:clr>
        </p15:guide>
        <p15:guide id="5" pos="2648" userDrawn="1">
          <p15:clr>
            <a:srgbClr val="9FCC3B"/>
          </p15:clr>
        </p15:guide>
        <p15:guide id="6" pos="2814" userDrawn="1">
          <p15:clr>
            <a:srgbClr val="9FCC3B"/>
          </p15:clr>
        </p15:guide>
        <p15:guide id="7" pos="3813" userDrawn="1">
          <p15:clr>
            <a:srgbClr val="9FCC3B"/>
          </p15:clr>
        </p15:guide>
        <p15:guide id="8" pos="3980" userDrawn="1">
          <p15:clr>
            <a:srgbClr val="9FCC3B"/>
          </p15:clr>
        </p15:guide>
        <p15:guide id="9" pos="4979" userDrawn="1">
          <p15:clr>
            <a:srgbClr val="9FCC3B"/>
          </p15:clr>
        </p15:guide>
        <p15:guide id="10" pos="5145" userDrawn="1">
          <p15:clr>
            <a:srgbClr val="9FCC3B"/>
          </p15:clr>
        </p15:guide>
        <p15:guide id="11" pos="6146" userDrawn="1">
          <p15:clr>
            <a:srgbClr val="9FCC3B"/>
          </p15:clr>
        </p15:guide>
        <p15:guide id="12" pos="6312" userDrawn="1">
          <p15:clr>
            <a:srgbClr val="9FCC3B"/>
          </p15:clr>
        </p15:guide>
        <p15:guide id="13" orient="horz" pos="2408" userDrawn="1">
          <p15:clr>
            <a:srgbClr val="9FCC3B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Bilder und Marginalspalte" preserve="1" userDrawn="1">
  <p:cSld name="2 Bilder und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C83FF-4EFC-430E-C815-9E18E61C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EF16BD-CC76-291B-8EC2-8B0EA633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2F8DB2-3DF2-F70A-0E1B-93CDEDB1C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26CE8BF-B48B-99EC-9442-488FDC3A77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3" y="1628775"/>
            <a:ext cx="3852000" cy="4032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343515C6-C4E9-29E5-531E-212FBD5F46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42800" y="1628775"/>
            <a:ext cx="3852000" cy="4032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F7E965A-A10F-4C84-6116-72A05EA3B6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083676" y="1555200"/>
            <a:ext cx="2520950" cy="4535486"/>
          </a:xfrm>
        </p:spPr>
        <p:txBody>
          <a:bodyPr/>
          <a:lstStyle>
            <a:lvl1pPr>
              <a:defRPr lang="de-CH" noProof="0"/>
            </a:lvl1pPr>
            <a:lvl2pPr>
              <a:defRPr lang="de-CH" noProof="0"/>
            </a:lvl2pPr>
            <a:lvl3pPr>
              <a:defRPr lang="de-CH" noProof="0"/>
            </a:lvl3pPr>
            <a:lvl4pPr>
              <a:defRPr lang="de-CH" noProof="0"/>
            </a:lvl4pPr>
            <a:lvl5pPr>
              <a:defRPr lang="de-CH" noProof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4" name="Textplatzhalter 35">
            <a:extLst>
              <a:ext uri="{FF2B5EF4-FFF2-40B4-BE49-F238E27FC236}">
                <a16:creationId xmlns:a16="http://schemas.microsoft.com/office/drawing/2014/main" id="{E849F76A-7F07-F977-13BA-DA24573DC09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6762" y="5661026"/>
            <a:ext cx="3852000" cy="431800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0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Legende</a:t>
            </a:r>
          </a:p>
        </p:txBody>
      </p:sp>
      <p:sp>
        <p:nvSpPr>
          <p:cNvPr id="15" name="Textplatzhalter 35">
            <a:extLst>
              <a:ext uri="{FF2B5EF4-FFF2-40B4-BE49-F238E27FC236}">
                <a16:creationId xmlns:a16="http://schemas.microsoft.com/office/drawing/2014/main" id="{1B06FDDD-E2A9-5EF0-5D72-C0AEC13989D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942800" y="5661026"/>
            <a:ext cx="3852000" cy="431800"/>
          </a:xfrm>
        </p:spPr>
        <p:txBody>
          <a:bodyPr tIns="72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de-CH" sz="1000" b="0" noProof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lang="de-CH" sz="1000" noProof="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de-CH" noProof="0"/>
              <a:t>Legende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455FCBA0-3425-0D30-04B1-9E891E7001E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2" y="908050"/>
            <a:ext cx="10837862" cy="63000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604751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9FCC3B"/>
          </p15:clr>
        </p15:guide>
        <p15:guide id="2" orient="horz" pos="3566" userDrawn="1">
          <p15:clr>
            <a:srgbClr val="9FCC3B"/>
          </p15:clr>
        </p15:guide>
        <p15:guide id="3" pos="2910" userDrawn="1">
          <p15:clr>
            <a:srgbClr val="9FCC3B"/>
          </p15:clr>
        </p15:guide>
        <p15:guide id="4" pos="3113" userDrawn="1">
          <p15:clr>
            <a:srgbClr val="9FCC3B"/>
          </p15:clr>
        </p15:guide>
        <p15:guide id="5" pos="5541" userDrawn="1">
          <p15:clr>
            <a:srgbClr val="9FCC3B"/>
          </p15:clr>
        </p15:guide>
        <p15:guide id="6" pos="5721" userDrawn="1">
          <p15:clr>
            <a:srgbClr val="9FCC3B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 persönlich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58038BD7-6728-BFC7-EC54-4FEE4FC29A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9624" y="0"/>
            <a:ext cx="8878888" cy="6858000"/>
            <a:chOff x="1073" y="23"/>
            <a:chExt cx="5593" cy="432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08BFEB4-D72A-4E2E-D669-773D95621A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8" y="23"/>
              <a:ext cx="2608" cy="4320"/>
            </a:xfrm>
            <a:prstGeom prst="rect">
              <a:avLst/>
            </a:pr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>
                <a:latin typeface="Arial" panose="020B0604020202020204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992E65-04D3-35C1-5482-32ACA3E95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3" y="23"/>
              <a:ext cx="5593" cy="1210"/>
            </a:xfrm>
            <a:custGeom>
              <a:avLst/>
              <a:gdLst>
                <a:gd name="T0" fmla="*/ 0 w 24667"/>
                <a:gd name="T1" fmla="*/ 0 h 5335"/>
                <a:gd name="T2" fmla="*/ 13166 w 24667"/>
                <a:gd name="T3" fmla="*/ 5335 h 5335"/>
                <a:gd name="T4" fmla="*/ 24667 w 24667"/>
                <a:gd name="T5" fmla="*/ 0 h 5335"/>
                <a:gd name="T6" fmla="*/ 0 w 24667"/>
                <a:gd name="T7" fmla="*/ 0 h 5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67" h="5335">
                  <a:moveTo>
                    <a:pt x="0" y="0"/>
                  </a:moveTo>
                  <a:lnTo>
                    <a:pt x="13166" y="5335"/>
                  </a:lnTo>
                  <a:lnTo>
                    <a:pt x="246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8AA482F-C274-D17F-5E93-86C3A5AF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420936"/>
            <a:ext cx="6675437" cy="1548124"/>
          </a:xfrm>
        </p:spPr>
        <p:txBody>
          <a:bodyPr anchor="b"/>
          <a:lstStyle>
            <a:lvl1pPr>
              <a:lnSpc>
                <a:spcPts val="3400"/>
              </a:lnSpc>
              <a:defRPr lang="de-CH" baseline="0" noProof="0">
                <a:solidFill>
                  <a:srgbClr val="000000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0BE565AA-6404-9A82-D777-B2DE74957B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969060"/>
            <a:ext cx="6675437" cy="2196791"/>
          </a:xfrm>
        </p:spPr>
        <p:txBody>
          <a:bodyPr anchor="b"/>
          <a:lstStyle>
            <a:lvl1pPr marL="0" indent="0" algn="l">
              <a:lnSpc>
                <a:spcPct val="94000"/>
              </a:lnSpc>
              <a:buNone/>
              <a:defRPr lang="de-CH" sz="2000" baseline="0" noProof="0">
                <a:solidFill>
                  <a:srgbClr val="000000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/>
              <a:t>Text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786486F-881A-F349-5956-CE0AB5DD8F68}"/>
              </a:ext>
            </a:extLst>
          </p:cNvPr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6" y="376623"/>
            <a:ext cx="1443109" cy="8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76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5" userDrawn="1">
          <p15:clr>
            <a:srgbClr val="9FCC3B"/>
          </p15:clr>
        </p15:guide>
        <p15:guide id="2" orient="horz" pos="2501" userDrawn="1">
          <p15:clr>
            <a:srgbClr val="9FCC3B"/>
          </p15:clr>
        </p15:guide>
        <p15:guide id="3" pos="1869" userDrawn="1">
          <p15:clr>
            <a:srgbClr val="FBAE40"/>
          </p15:clr>
        </p15:guide>
        <p15:guide id="4" pos="22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AC27C2BA-55D4-2583-55E1-F3D18842217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465887" y="0"/>
            <a:ext cx="5726113" cy="6858000"/>
            <a:chOff x="4112" y="23"/>
            <a:chExt cx="3607" cy="4320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C74F025A-2801-9B8F-B402-E1C8D49FCD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12" y="23"/>
              <a:ext cx="3607" cy="1604"/>
            </a:xfrm>
            <a:custGeom>
              <a:avLst/>
              <a:gdLst>
                <a:gd name="T0" fmla="*/ 8283 w 15899"/>
                <a:gd name="T1" fmla="*/ 7011 h 7075"/>
                <a:gd name="T2" fmla="*/ 8283 w 15899"/>
                <a:gd name="T3" fmla="*/ 4375 h 7075"/>
                <a:gd name="T4" fmla="*/ 0 w 15899"/>
                <a:gd name="T5" fmla="*/ 0 h 7075"/>
                <a:gd name="T6" fmla="*/ 15899 w 15899"/>
                <a:gd name="T7" fmla="*/ 0 h 7075"/>
                <a:gd name="T8" fmla="*/ 15899 w 15899"/>
                <a:gd name="T9" fmla="*/ 7075 h 7075"/>
                <a:gd name="T10" fmla="*/ 13141 w 15899"/>
                <a:gd name="T11" fmla="*/ 5643 h 7075"/>
                <a:gd name="T12" fmla="*/ 8283 w 15899"/>
                <a:gd name="T13" fmla="*/ 7011 h 7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99" h="7075">
                  <a:moveTo>
                    <a:pt x="8283" y="7011"/>
                  </a:moveTo>
                  <a:lnTo>
                    <a:pt x="8283" y="4375"/>
                  </a:lnTo>
                  <a:lnTo>
                    <a:pt x="0" y="0"/>
                  </a:lnTo>
                  <a:lnTo>
                    <a:pt x="15899" y="0"/>
                  </a:lnTo>
                  <a:lnTo>
                    <a:pt x="15899" y="7075"/>
                  </a:lnTo>
                  <a:lnTo>
                    <a:pt x="13141" y="5643"/>
                  </a:lnTo>
                  <a:lnTo>
                    <a:pt x="8283" y="7011"/>
                  </a:lnTo>
                  <a:close/>
                </a:path>
              </a:pathLst>
            </a:cu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>
                <a:latin typeface="Arial" panose="020B0604020202020204" pitchFamily="34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86AA0A8-1B63-AD74-5445-1E3A5EDF12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1" y="1302"/>
              <a:ext cx="1102" cy="3041"/>
            </a:xfrm>
            <a:custGeom>
              <a:avLst/>
              <a:gdLst>
                <a:gd name="T0" fmla="*/ 4858 w 4858"/>
                <a:gd name="T1" fmla="*/ 0 h 13407"/>
                <a:gd name="T2" fmla="*/ 0 w 4858"/>
                <a:gd name="T3" fmla="*/ 1368 h 13407"/>
                <a:gd name="T4" fmla="*/ 0 w 4858"/>
                <a:gd name="T5" fmla="*/ 13407 h 13407"/>
                <a:gd name="T6" fmla="*/ 4858 w 4858"/>
                <a:gd name="T7" fmla="*/ 13407 h 13407"/>
                <a:gd name="T8" fmla="*/ 4858 w 4858"/>
                <a:gd name="T9" fmla="*/ 0 h 13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58" h="13407">
                  <a:moveTo>
                    <a:pt x="4858" y="0"/>
                  </a:moveTo>
                  <a:lnTo>
                    <a:pt x="0" y="1368"/>
                  </a:lnTo>
                  <a:lnTo>
                    <a:pt x="0" y="13407"/>
                  </a:lnTo>
                  <a:lnTo>
                    <a:pt x="4858" y="13407"/>
                  </a:lnTo>
                  <a:lnTo>
                    <a:pt x="4858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noProof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7B661F3A-3780-C078-B59E-E6D0976B2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77F304-2861-F15E-86A6-9C5F746BDF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686" y="340862"/>
            <a:ext cx="1518407" cy="922789"/>
          </a:xfrm>
          <a:prstGeom prst="rect">
            <a:avLst/>
          </a:prstGeom>
        </p:spPr>
      </p:pic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E5F38187-CD0B-85CA-5D5B-2887864FD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6764" y="1555200"/>
            <a:ext cx="8100000" cy="4537625"/>
          </a:xfrm>
        </p:spPr>
        <p:txBody>
          <a:bodyPr/>
          <a:lstStyle>
            <a:lvl1pPr marL="720000" indent="-7200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defRPr lang="de-CH" sz="2600" b="0" spc="-40" baseline="0" noProof="0"/>
            </a:lvl1pPr>
            <a:lvl2pPr marL="1440000" indent="-7200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defRPr lang="de-CH" sz="2600" b="0" spc="-40" baseline="0" noProof="0"/>
            </a:lvl2pPr>
            <a:lvl3pPr marL="2159000" indent="-7200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defRPr lang="de-CH" sz="2600" b="0" spc="-40" baseline="0" noProof="0"/>
            </a:lvl3pPr>
            <a:lvl4pPr marL="2880000" indent="-7200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defRPr lang="de-CH" sz="2600" b="0" spc="-40" baseline="0" noProof="0"/>
            </a:lvl4pPr>
            <a:lvl5pPr marL="3600000" indent="-7200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defRPr lang="de-CH" sz="2600" b="0" spc="-40" baseline="0" noProof="0"/>
            </a:lvl5pPr>
            <a:lvl6pPr marL="4320000" indent="-7200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defRPr lang="de-CH" sz="2600" spc="-40" baseline="0" noProof="0"/>
            </a:lvl6pPr>
            <a:lvl7pPr marL="5040000" indent="-7200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defRPr lang="de-CH" sz="2600" spc="-40" baseline="0" noProof="0"/>
            </a:lvl7pPr>
            <a:lvl8pPr marL="5760000" indent="-7200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defRPr lang="de-CH" sz="2600" spc="-40" baseline="0" noProof="0"/>
            </a:lvl8pPr>
            <a:lvl9pPr marL="6480000" indent="-72000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  <a:defRPr lang="de-CH" sz="2600" spc="-40" baseline="0" noProof="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50133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lussfolie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>
            <a:extLst>
              <a:ext uri="{FF2B5EF4-FFF2-40B4-BE49-F238E27FC236}">
                <a16:creationId xmlns:a16="http://schemas.microsoft.com/office/drawing/2014/main" id="{58038BD7-6728-BFC7-EC54-4FEE4FC29A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309624" y="0"/>
            <a:ext cx="8878888" cy="6858000"/>
            <a:chOff x="1073" y="23"/>
            <a:chExt cx="5593" cy="4320"/>
          </a:xfrm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508BFEB4-D72A-4E2E-D669-773D95621A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58" y="23"/>
              <a:ext cx="2608" cy="4320"/>
            </a:xfrm>
            <a:prstGeom prst="rect">
              <a:avLst/>
            </a:prstGeom>
            <a:solidFill>
              <a:srgbClr val="2FB4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992E65-04D3-35C1-5482-32ACA3E95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3" y="23"/>
              <a:ext cx="5593" cy="1210"/>
            </a:xfrm>
            <a:custGeom>
              <a:avLst/>
              <a:gdLst>
                <a:gd name="T0" fmla="*/ 0 w 24667"/>
                <a:gd name="T1" fmla="*/ 0 h 5335"/>
                <a:gd name="T2" fmla="*/ 13166 w 24667"/>
                <a:gd name="T3" fmla="*/ 5335 h 5335"/>
                <a:gd name="T4" fmla="*/ 24667 w 24667"/>
                <a:gd name="T5" fmla="*/ 0 h 5335"/>
                <a:gd name="T6" fmla="*/ 0 w 24667"/>
                <a:gd name="T7" fmla="*/ 0 h 5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67" h="5335">
                  <a:moveTo>
                    <a:pt x="0" y="0"/>
                  </a:moveTo>
                  <a:lnTo>
                    <a:pt x="13166" y="5335"/>
                  </a:lnTo>
                  <a:lnTo>
                    <a:pt x="246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06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 dirty="0">
                <a:latin typeface="Arial" panose="020B0604020202020204" pitchFamily="34" charset="0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8AA482F-C274-D17F-5E93-86C3A5AF6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4" y="2420936"/>
            <a:ext cx="6675437" cy="1548124"/>
          </a:xfrm>
        </p:spPr>
        <p:txBody>
          <a:bodyPr anchor="b"/>
          <a:lstStyle>
            <a:lvl1pPr>
              <a:lnSpc>
                <a:spcPts val="3400"/>
              </a:lnSpc>
              <a:defRPr baseline="0">
                <a:solidFill>
                  <a:srgbClr val="000000"/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0BE565AA-6404-9A82-D777-B2DE74957B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3" y="3969060"/>
            <a:ext cx="6675437" cy="2196791"/>
          </a:xfrm>
        </p:spPr>
        <p:txBody>
          <a:bodyPr anchor="b"/>
          <a:lstStyle>
            <a:lvl1pPr marL="0" indent="0" algn="l">
              <a:lnSpc>
                <a:spcPct val="94000"/>
              </a:lnSpc>
              <a:buNone/>
              <a:defRPr sz="20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BDB32DD-1703-9F89-71BA-E369F4BCDA70}"/>
              </a:ext>
            </a:extLst>
          </p:cNvPr>
          <p:cNvSpPr>
            <a:spLocks/>
          </p:cNvSpPr>
          <p:nvPr userDrawn="1">
            <p:custDataLst>
              <p:tags r:id="rId1"/>
            </p:custDataLst>
          </p:nvPr>
        </p:nvSpPr>
        <p:spPr>
          <a:xfrm>
            <a:off x="716686" y="376623"/>
            <a:ext cx="1443109" cy="852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48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5">
          <p15:clr>
            <a:srgbClr val="9FCC3B"/>
          </p15:clr>
        </p15:guide>
        <p15:guide id="2" orient="horz" pos="2501">
          <p15:clr>
            <a:srgbClr val="9FCC3B"/>
          </p15:clr>
        </p15:guide>
        <p15:guide id="3" pos="1869">
          <p15:clr>
            <a:srgbClr val="FBAE40"/>
          </p15:clr>
        </p15:guide>
        <p15:guide id="4" pos="225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a_Title Slide (Dark Blue)">
    <p:bg>
      <p:bgPr>
        <a:solidFill>
          <a:srgbClr val="003A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5B01EC-9698-8448-C50D-46911DA3A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3" t="1480" r="17036" b="2195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D89BC1-6807-2D4E-744A-0832CBF78F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9" y="773143"/>
            <a:ext cx="1476408" cy="66676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B8EFA11-DE1A-589D-CB30-E1FB891010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7879" y="2957275"/>
            <a:ext cx="6835200" cy="1206000"/>
          </a:xfrm>
        </p:spPr>
        <p:txBody>
          <a:bodyPr anchor="b" anchorCtr="0">
            <a:noAutofit/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title 32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556606D-72D7-213A-D5C0-ACE7C7F980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7879" y="4216629"/>
            <a:ext cx="6835200" cy="1206000"/>
          </a:xfrm>
        </p:spPr>
        <p:txBody>
          <a:bodyPr>
            <a:noAutofit/>
          </a:bodyPr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  <a:lvl2pPr marL="544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Click to edit subtitle 18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49F6B00-7521-5141-3EED-9B87F6AA2D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47878" y="5422631"/>
            <a:ext cx="6835199" cy="66121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67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data 14 </a:t>
            </a:r>
            <a:r>
              <a:rPr lang="en-GB" dirty="0" err="1"/>
              <a:t>pt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2508899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b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4B3F9D-5D19-259D-912D-30EC426D7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7" y="721801"/>
            <a:ext cx="8136131" cy="432000"/>
          </a:xfrm>
          <a:ln>
            <a:noFill/>
          </a:ln>
        </p:spPr>
        <p:txBody>
          <a:bodyPr lIns="0" tIns="54000" rIns="108000" bIns="54000" anchor="t">
            <a:noAutofit/>
          </a:bodyPr>
          <a:lstStyle>
            <a:lvl1pPr>
              <a:lnSpc>
                <a:spcPts val="2900"/>
              </a:lnSpc>
              <a:spcBef>
                <a:spcPts val="600"/>
              </a:spcBef>
              <a:buNone/>
              <a:defRPr sz="18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14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78590C-3D99-FB5B-5F14-A5F8A52F4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7" y="390715"/>
            <a:ext cx="8136131" cy="432000"/>
          </a:xfrm>
          <a:prstGeom prst="rect">
            <a:avLst/>
          </a:prstGeom>
          <a:ln>
            <a:noFill/>
          </a:ln>
        </p:spPr>
        <p:txBody>
          <a:bodyPr vert="horz" lIns="0" tIns="54000" rIns="108000" bIns="54000" rtlCol="0" anchor="t" anchorCtr="0">
            <a:noAutofit/>
          </a:bodyPr>
          <a:lstStyle>
            <a:lvl1pPr>
              <a:lnSpc>
                <a:spcPct val="85000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 20 </a:t>
            </a:r>
            <a:r>
              <a:rPr lang="en-GB" dirty="0" err="1"/>
              <a:t>pt</a:t>
            </a:r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E8DE67-51DD-ECB3-DB87-F34D59C80C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96000" y="0"/>
            <a:ext cx="3096000" cy="6858000"/>
          </a:xfrm>
          <a:noFill/>
          <a:ln>
            <a:noFill/>
          </a:ln>
        </p:spPr>
        <p:txBody>
          <a:bodyPr lIns="108000" tIns="2376000" anchor="t" anchorCtr="1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on icon to insert picture</a:t>
            </a:r>
          </a:p>
        </p:txBody>
      </p:sp>
      <p:sp>
        <p:nvSpPr>
          <p:cNvPr id="3" name="TableAgenda">
            <a:extLst>
              <a:ext uri="{FF2B5EF4-FFF2-40B4-BE49-F238E27FC236}">
                <a16:creationId xmlns:a16="http://schemas.microsoft.com/office/drawing/2014/main" id="{A6C97DAC-1F85-1DC9-B358-14761F42DC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97" y="1600199"/>
            <a:ext cx="7405200" cy="4536000"/>
          </a:xfrm>
          <a:noFill/>
        </p:spPr>
        <p:txBody>
          <a:bodyPr>
            <a:noAutofit/>
          </a:bodyPr>
          <a:lstStyle>
            <a:lvl1pPr marL="719121" indent="-503226">
              <a:lnSpc>
                <a:spcPts val="136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67" b="0">
                <a:solidFill>
                  <a:schemeClr val="bg1">
                    <a:lumMod val="10000"/>
                  </a:schemeClr>
                </a:solidFill>
              </a:defRPr>
            </a:lvl1pPr>
            <a:lvl2pPr marL="899978" indent="-539987">
              <a:lnSpc>
                <a:spcPts val="136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467">
                <a:solidFill>
                  <a:schemeClr val="bg1">
                    <a:lumMod val="10000"/>
                  </a:schemeClr>
                </a:solidFill>
              </a:defRPr>
            </a:lvl2pPr>
            <a:lvl3pPr marL="1079973" indent="-359991">
              <a:lnSpc>
                <a:spcPts val="136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romanLcPeriod"/>
              <a:defRPr sz="1467">
                <a:solidFill>
                  <a:schemeClr val="bg1">
                    <a:lumMod val="10000"/>
                  </a:schemeClr>
                </a:solidFill>
              </a:defRPr>
            </a:lvl3pPr>
            <a:lvl4pPr>
              <a:lnSpc>
                <a:spcPts val="136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67">
                <a:solidFill>
                  <a:schemeClr val="bg1">
                    <a:lumMod val="10000"/>
                  </a:schemeClr>
                </a:solidFill>
              </a:defRPr>
            </a:lvl4pPr>
            <a:lvl5pPr>
              <a:lnSpc>
                <a:spcPts val="136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67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text 11 </a:t>
            </a:r>
            <a:r>
              <a:rPr lang="en-GB" noProof="0" dirty="0" err="1"/>
              <a:t>pt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152084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a_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Agenda">
            <a:extLst>
              <a:ext uri="{FF2B5EF4-FFF2-40B4-BE49-F238E27FC236}">
                <a16:creationId xmlns:a16="http://schemas.microsoft.com/office/drawing/2014/main" id="{2BF1EEA4-DC93-470D-B71C-D6786C261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7" y="1600199"/>
            <a:ext cx="9928800" cy="4536000"/>
          </a:xfrm>
        </p:spPr>
        <p:txBody>
          <a:bodyPr>
            <a:noAutofit/>
          </a:bodyPr>
          <a:lstStyle>
            <a:lvl1pPr marL="719121" indent="-503226">
              <a:lnSpc>
                <a:spcPts val="136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67" b="0">
                <a:solidFill>
                  <a:schemeClr val="bg1">
                    <a:lumMod val="10000"/>
                  </a:schemeClr>
                </a:solidFill>
              </a:defRPr>
            </a:lvl1pPr>
            <a:lvl2pPr marL="899978" indent="-539987">
              <a:lnSpc>
                <a:spcPts val="136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467">
                <a:solidFill>
                  <a:schemeClr val="bg1">
                    <a:lumMod val="10000"/>
                  </a:schemeClr>
                </a:solidFill>
              </a:defRPr>
            </a:lvl2pPr>
            <a:lvl3pPr marL="1079973" indent="-359991">
              <a:lnSpc>
                <a:spcPts val="136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romanLcPeriod"/>
              <a:defRPr sz="1467">
                <a:solidFill>
                  <a:schemeClr val="bg1">
                    <a:lumMod val="10000"/>
                  </a:schemeClr>
                </a:solidFill>
              </a:defRPr>
            </a:lvl3pPr>
            <a:lvl4pPr>
              <a:lnSpc>
                <a:spcPts val="136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67">
                <a:solidFill>
                  <a:schemeClr val="bg1">
                    <a:lumMod val="10000"/>
                  </a:schemeClr>
                </a:solidFill>
              </a:defRPr>
            </a:lvl4pPr>
            <a:lvl5pPr>
              <a:lnSpc>
                <a:spcPts val="136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67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text 11 </a:t>
            </a:r>
            <a:r>
              <a:rPr lang="en-GB" noProof="0" dirty="0" err="1"/>
              <a:t>pt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4B3F9D-5D19-259D-912D-30EC426D7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8" y="721801"/>
            <a:ext cx="9925661" cy="432000"/>
          </a:xfrm>
          <a:ln>
            <a:noFill/>
          </a:ln>
        </p:spPr>
        <p:txBody>
          <a:bodyPr lIns="0" tIns="54000" rIns="108000" bIns="54000" anchor="t">
            <a:noAutofit/>
          </a:bodyPr>
          <a:lstStyle>
            <a:lvl1pPr>
              <a:lnSpc>
                <a:spcPts val="2900"/>
              </a:lnSpc>
              <a:spcBef>
                <a:spcPts val="600"/>
              </a:spcBef>
              <a:buNone/>
              <a:defRPr sz="18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14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78590C-3D99-FB5B-5F14-A5F8A52F4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8" y="390715"/>
            <a:ext cx="9925661" cy="432000"/>
          </a:xfrm>
          <a:prstGeom prst="rect">
            <a:avLst/>
          </a:prstGeom>
          <a:ln>
            <a:noFill/>
          </a:ln>
        </p:spPr>
        <p:txBody>
          <a:bodyPr vert="horz" lIns="0" tIns="54000" rIns="108000" bIns="54000" rtlCol="0" anchor="t" anchorCtr="0">
            <a:noAutofit/>
          </a:bodyPr>
          <a:lstStyle>
            <a:lvl1pPr>
              <a:lnSpc>
                <a:spcPct val="85000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 20 </a:t>
            </a:r>
            <a:r>
              <a:rPr lang="en-GB" dirty="0" err="1"/>
              <a:t>pt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84450803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c_title &amp;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Agenda">
            <a:extLst>
              <a:ext uri="{FF2B5EF4-FFF2-40B4-BE49-F238E27FC236}">
                <a16:creationId xmlns:a16="http://schemas.microsoft.com/office/drawing/2014/main" id="{2BF1EEA4-DC93-470D-B71C-D6786C2617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597" y="1600199"/>
            <a:ext cx="9928800" cy="4536000"/>
          </a:xfrm>
        </p:spPr>
        <p:txBody>
          <a:bodyPr>
            <a:noAutofit/>
          </a:bodyPr>
          <a:lstStyle>
            <a:lvl1pPr marL="719121" indent="-503226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67" b="0">
                <a:solidFill>
                  <a:schemeClr val="bg1">
                    <a:lumMod val="10000"/>
                  </a:schemeClr>
                </a:solidFill>
              </a:defRPr>
            </a:lvl1pPr>
            <a:lvl2pPr marL="899978" indent="-539987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lphaLcParenR"/>
              <a:defRPr sz="1467">
                <a:solidFill>
                  <a:schemeClr val="bg1">
                    <a:lumMod val="10000"/>
                  </a:schemeClr>
                </a:solidFill>
              </a:defRPr>
            </a:lvl2pPr>
            <a:lvl3pPr marL="1079973" indent="-35999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romanLcPeriod"/>
              <a:defRPr sz="1467">
                <a:solidFill>
                  <a:schemeClr val="bg1">
                    <a:lumMod val="10000"/>
                  </a:schemeClr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67">
                <a:solidFill>
                  <a:schemeClr val="bg1">
                    <a:lumMod val="10000"/>
                  </a:schemeClr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67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noProof="0" dirty="0"/>
              <a:t>Click to edit text 11 </a:t>
            </a:r>
            <a:r>
              <a:rPr lang="en-GB" noProof="0" dirty="0" err="1"/>
              <a:t>pt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4B3F9D-5D19-259D-912D-30EC426D7D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8" y="721801"/>
            <a:ext cx="9925661" cy="432000"/>
          </a:xfrm>
          <a:ln>
            <a:noFill/>
          </a:ln>
        </p:spPr>
        <p:txBody>
          <a:bodyPr lIns="0" tIns="54000" rIns="108000" bIns="54000" anchor="t">
            <a:noAutofit/>
          </a:bodyPr>
          <a:lstStyle>
            <a:lvl1pPr>
              <a:lnSpc>
                <a:spcPts val="2900"/>
              </a:lnSpc>
              <a:spcBef>
                <a:spcPts val="600"/>
              </a:spcBef>
              <a:buNone/>
              <a:defRPr sz="18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Click to edit subtitle 14 </a:t>
            </a:r>
            <a:r>
              <a:rPr lang="en-GB" noProof="0" dirty="0" err="1"/>
              <a:t>pt</a:t>
            </a:r>
            <a:endParaRPr lang="en-GB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378590C-3D99-FB5B-5F14-A5F8A52F4F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8" y="390715"/>
            <a:ext cx="9925661" cy="432000"/>
          </a:xfrm>
          <a:prstGeom prst="rect">
            <a:avLst/>
          </a:prstGeom>
          <a:ln>
            <a:noFill/>
          </a:ln>
        </p:spPr>
        <p:txBody>
          <a:bodyPr vert="horz" lIns="0" tIns="54000" rIns="108000" bIns="54000" rtlCol="0" anchor="t" anchorCtr="0">
            <a:noAutofit/>
          </a:bodyPr>
          <a:lstStyle>
            <a:lvl1pPr>
              <a:lnSpc>
                <a:spcPct val="85000"/>
              </a:lnSpc>
              <a:defRPr sz="2667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 20 </a:t>
            </a:r>
            <a:r>
              <a:rPr lang="en-GB" dirty="0" err="1"/>
              <a:t>pt</a:t>
            </a:r>
            <a:endParaRPr lang="en-DK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464A0F-674D-466B-8B62-A0FAB0357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21977" y="6321593"/>
            <a:ext cx="6240000" cy="366183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CRIF2025 - Sustainable Procurement Day 2025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B7C352E-A4B4-4B83-A901-1FF4A7E3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282" y="6321593"/>
            <a:ext cx="381316" cy="36618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E9B2-F29E-4F5E-8927-DFB0FEF1E4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273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und Marginalspalte" preserve="1" userDrawn="1">
  <p:cSld name="Inhalt und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3DB49-15D0-9940-6D84-7CB447EB7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35F422-00DD-06A2-3F8C-BA9BF66BA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AE2FF7-E054-22ED-95BC-9715A3B26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B28E8995-8BED-EA12-5A25-F7C8CB35F10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2" y="908050"/>
            <a:ext cx="10837862" cy="63000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014FB77-5B18-4869-E21B-A271376BD19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6764" y="1555200"/>
            <a:ext cx="8028000" cy="4537625"/>
          </a:xfrm>
        </p:spPr>
        <p:txBody>
          <a:bodyPr/>
          <a:lstStyle>
            <a:lvl1pPr>
              <a:defRPr lang="de-CH" noProof="0"/>
            </a:lvl1pPr>
            <a:lvl2pPr>
              <a:defRPr lang="de-CH" noProof="0"/>
            </a:lvl2pPr>
            <a:lvl3pPr>
              <a:defRPr lang="de-CH" noProof="0"/>
            </a:lvl3pPr>
            <a:lvl4pPr>
              <a:defRPr lang="de-CH" noProof="0"/>
            </a:lvl4pPr>
            <a:lvl5pPr>
              <a:defRPr lang="de-CH" noProof="0"/>
            </a:lvl5pPr>
            <a:lvl6pPr>
              <a:defRPr lang="de-CH" noProof="0"/>
            </a:lvl6pPr>
            <a:lvl7pPr>
              <a:defRPr lang="de-CH" noProof="0"/>
            </a:lvl7pPr>
            <a:lvl8pPr>
              <a:defRPr lang="de-CH" noProof="0"/>
            </a:lvl8pPr>
            <a:lvl9pPr>
              <a:defRPr lang="de-CH" noProof="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F4D34611-1AB7-1265-4310-9619B807DBC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83676" y="1555200"/>
            <a:ext cx="2520950" cy="4535486"/>
          </a:xfrm>
        </p:spPr>
        <p:txBody>
          <a:bodyPr/>
          <a:lstStyle>
            <a:lvl1pPr>
              <a:defRPr lang="de-CH" noProof="0"/>
            </a:lvl1pPr>
            <a:lvl2pPr>
              <a:defRPr lang="de-CH" noProof="0"/>
            </a:lvl2pPr>
            <a:lvl3pPr>
              <a:defRPr lang="de-CH" noProof="0"/>
            </a:lvl3pPr>
            <a:lvl4pPr>
              <a:defRPr lang="de-CH" noProof="0"/>
            </a:lvl4pPr>
            <a:lvl5pPr>
              <a:defRPr lang="de-CH" noProof="0"/>
            </a:lvl5pPr>
            <a:lvl6pPr>
              <a:defRPr lang="de-CH" noProof="0"/>
            </a:lvl6pPr>
            <a:lvl7pPr>
              <a:defRPr lang="de-CH" noProof="0"/>
            </a:lvl7pPr>
            <a:lvl8pPr>
              <a:defRPr lang="de-CH" noProof="0"/>
            </a:lvl8pPr>
            <a:lvl9pPr>
              <a:defRPr lang="de-CH" noProof="0"/>
            </a:lvl9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90037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41" userDrawn="1">
          <p15:clr>
            <a:srgbClr val="9FCC3B"/>
          </p15:clr>
        </p15:guide>
        <p15:guide id="2" pos="5721" userDrawn="1">
          <p15:clr>
            <a:srgbClr val="9FCC3B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lang="de-CH" noProof="0"/>
            </a:lvl1pPr>
            <a:lvl2pPr>
              <a:defRPr lang="de-CH" noProof="0"/>
            </a:lvl2pPr>
            <a:lvl3pPr>
              <a:defRPr lang="de-CH" noProof="0"/>
            </a:lvl3pPr>
            <a:lvl4pPr>
              <a:defRPr lang="de-CH" noProof="0"/>
            </a:lvl4pPr>
            <a:lvl5pPr>
              <a:defRPr lang="de-CH" noProof="0"/>
            </a:lvl5pPr>
            <a:lvl6pPr>
              <a:defRPr lang="de-CH" noProof="0"/>
            </a:lvl6pPr>
            <a:lvl7pPr>
              <a:defRPr lang="de-CH" noProof="0"/>
            </a:lvl7pPr>
            <a:lvl8pPr>
              <a:defRPr lang="de-CH" noProof="0"/>
            </a:lvl8pPr>
            <a:lvl9pPr>
              <a:defRPr lang="de-CH" noProof="0"/>
            </a:lvl9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  <a:p>
            <a:pPr lvl="6"/>
            <a:r>
              <a:rPr lang="de-CH" noProof="0"/>
              <a:t>Siebte Ebene</a:t>
            </a:r>
          </a:p>
          <a:p>
            <a:pPr lvl="7"/>
            <a:r>
              <a:rPr lang="de-CH" noProof="0"/>
              <a:t>Achte Ebene</a:t>
            </a:r>
          </a:p>
          <a:p>
            <a:pPr lvl="8"/>
            <a:r>
              <a:rPr lang="de-CH" noProof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C4C1ED7C-288F-BC13-3991-DC8939DCADA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2" y="908050"/>
            <a:ext cx="10837862" cy="63000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20814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7C82317-AA4F-E1A0-4D95-B8DDDC0A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1D7CBC33-9644-32D0-DECD-F4D50E11FFC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2" y="908050"/>
            <a:ext cx="10837862" cy="63000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408841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50602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/Grafik gross" preserve="1" userDrawn="1">
  <p:cSld name="Bild/Grafik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FB9C0-8183-5836-9354-D863E5B1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1722DA7-4201-5328-4FD2-981866548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4340D8-78C5-2FD3-A97F-3A44B7C7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DD3C24E5-E61A-1139-D013-4558DD4656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3" y="1628775"/>
            <a:ext cx="10837863" cy="446405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639329-63C0-A2AD-AC24-C1E73F63C956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2" y="908050"/>
            <a:ext cx="10837862" cy="63000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576642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und Marginalspalte" preserve="1" userDrawn="1">
  <p:cSld name="Bild und Marginal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97EFF-9BB0-C9BB-BAAF-02A9962B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EC5617-4676-0FD4-1734-2D961CFB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856E90-7847-372B-EF07-47E8C740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CH" noProof="0"/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1EF8CF0-CC28-5CBE-F9B8-A9B48B4DA59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6763" y="1628775"/>
            <a:ext cx="8028000" cy="446405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45AF79C6-C18D-13B4-5E6A-6E876A46CEF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83676" y="1555200"/>
            <a:ext cx="2520950" cy="4535486"/>
          </a:xfrm>
        </p:spPr>
        <p:txBody>
          <a:bodyPr/>
          <a:lstStyle>
            <a:lvl1pPr>
              <a:defRPr lang="de-CH" noProof="0"/>
            </a:lvl1pPr>
            <a:lvl2pPr>
              <a:defRPr lang="de-CH" noProof="0"/>
            </a:lvl2pPr>
            <a:lvl3pPr>
              <a:defRPr lang="de-CH" noProof="0"/>
            </a:lvl3pPr>
            <a:lvl4pPr>
              <a:defRPr lang="de-CH" noProof="0"/>
            </a:lvl4pPr>
            <a:lvl5pPr>
              <a:defRPr lang="de-CH" noProof="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EC4D86A-6792-AD89-246A-847B6FCC75A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6762" y="908050"/>
            <a:ext cx="10837862" cy="630000"/>
          </a:xfrm>
        </p:spPr>
        <p:txBody>
          <a:bodyPr/>
          <a:lstStyle>
            <a:lvl1pPr marL="0" indent="0" algn="l">
              <a:lnSpc>
                <a:spcPts val="2800"/>
              </a:lnSpc>
              <a:buNone/>
              <a:defRPr lang="de-CH" sz="2600" spc="-40" baseline="0" noProof="0">
                <a:solidFill>
                  <a:srgbClr val="2FB4E9"/>
                </a:solidFill>
              </a:defRPr>
            </a:lvl1pPr>
            <a:lvl2pPr marL="457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de-CH" noProof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noProof="0" err="1"/>
              <a:t>Subline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8674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Fullscreen" preserve="1" userDrawn="1">
  <p:cSld name="Bild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03A349F-0DEF-A312-6D2D-623B9D6C68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8000"/>
          </a:xfrm>
          <a:solidFill>
            <a:srgbClr val="ECEFF0"/>
          </a:solidFill>
        </p:spPr>
        <p:txBody>
          <a:bodyPr/>
          <a:lstStyle>
            <a:lvl1pPr marL="0" indent="0" algn="ctr">
              <a:buNone/>
              <a:defRPr lang="de-CH" noProof="0"/>
            </a:lvl1pPr>
          </a:lstStyle>
          <a:p>
            <a:r>
              <a:rPr lang="de-DE" noProof="0"/>
              <a:t>Bild durch Klicken auf Symbol hinzufügen</a:t>
            </a:r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381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66800" y="381600"/>
            <a:ext cx="10839600" cy="46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noProof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6764" y="1555200"/>
            <a:ext cx="10839450" cy="4537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  <a:p>
            <a:pPr lvl="5"/>
            <a:r>
              <a:rPr lang="de-CH" noProof="0"/>
              <a:t>Sechste Ebene</a:t>
            </a:r>
          </a:p>
          <a:p>
            <a:pPr lvl="6"/>
            <a:r>
              <a:rPr lang="de-CH" noProof="0"/>
              <a:t>Siebte Ebene</a:t>
            </a:r>
          </a:p>
          <a:p>
            <a:pPr lvl="7"/>
            <a:r>
              <a:rPr lang="de-CH" noProof="0"/>
              <a:t>Achte Ebene</a:t>
            </a:r>
          </a:p>
          <a:p>
            <a:pPr lvl="8"/>
            <a:r>
              <a:rPr lang="de-CH" noProof="0"/>
              <a:t>Neunte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66762" y="6426993"/>
            <a:ext cx="3507520" cy="4310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lnSpc>
                <a:spcPts val="1300"/>
              </a:lnSpc>
              <a:defRPr lang="de-CH" sz="1100" kern="800" baseline="0" noProof="0">
                <a:solidFill>
                  <a:srgbClr val="2FB4E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CH" noProof="0"/>
              <a:t>Meier Tobler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064553" y="6426994"/>
            <a:ext cx="538181" cy="43100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lnSpc>
                <a:spcPts val="1300"/>
              </a:lnSpc>
              <a:defRPr lang="de-CH" sz="1100" kern="800" baseline="0" noProof="0">
                <a:solidFill>
                  <a:srgbClr val="2FB4E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130D0C-150B-47B4-9F12-2D8B17848092}" type="slidenum">
              <a:rPr lang="de-CH" noProof="0" smtClean="0"/>
              <a:pPr/>
              <a:t>‹#›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22543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0" r:id="rId3"/>
    <p:sldLayoutId id="2147483650" r:id="rId4"/>
    <p:sldLayoutId id="2147483654" r:id="rId5"/>
    <p:sldLayoutId id="2147483655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5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spc="-4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000" indent="-180000" algn="l" defTabSz="914400" rtl="0" eaLnBrk="1" latinLnBrk="0" hangingPunct="1">
        <a:lnSpc>
          <a:spcPct val="94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60000" indent="-180000" algn="l" defTabSz="914400" rtl="0" eaLnBrk="1" latinLnBrk="0" hangingPunct="1">
        <a:lnSpc>
          <a:spcPct val="94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40000" indent="-180000" algn="l" defTabSz="914400" rtl="0" eaLnBrk="1" latinLnBrk="0" hangingPunct="1">
        <a:lnSpc>
          <a:spcPct val="94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20000" indent="-180000" algn="l" defTabSz="914400" rtl="0" eaLnBrk="1" latinLnBrk="0" hangingPunct="1">
        <a:lnSpc>
          <a:spcPct val="94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00000" indent="-180000" algn="l" defTabSz="914400" rtl="0" eaLnBrk="1" latinLnBrk="0" hangingPunct="1">
        <a:lnSpc>
          <a:spcPct val="94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080000" indent="-180000" algn="l" defTabSz="914400" rtl="0" eaLnBrk="1" latinLnBrk="0" hangingPunct="1">
        <a:lnSpc>
          <a:spcPct val="94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260000" indent="-180000" algn="l" defTabSz="914400" rtl="0" eaLnBrk="1" latinLnBrk="0" hangingPunct="1">
        <a:lnSpc>
          <a:spcPct val="94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440000" indent="-180000" algn="l" defTabSz="914400" rtl="0" eaLnBrk="1" latinLnBrk="0" hangingPunct="1">
        <a:lnSpc>
          <a:spcPct val="94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1620000" indent="-180000" algn="l" defTabSz="914400" rtl="0" eaLnBrk="1" latinLnBrk="0" hangingPunct="1">
        <a:lnSpc>
          <a:spcPct val="94000"/>
        </a:lnSpc>
        <a:spcBef>
          <a:spcPts val="6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de-CH" noProof="0"/>
      </a:defPPr>
      <a:lvl1pPr marL="0" algn="l" defTabSz="914400" rtl="0" eaLnBrk="1" latinLnBrk="0" hangingPunct="1">
        <a:defRPr lang="de-CH" sz="1800" kern="1200" noProof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de-CH" sz="1800" kern="1200" noProof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de-CH" sz="1800" kern="1200" noProof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de-CH" sz="1800" kern="1200" noProof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de-CH" sz="1800" kern="1200" noProof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de-CH" sz="1800" kern="1200" noProof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de-CH" sz="1800" kern="1200" noProof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de-CH" sz="1800" kern="1200" noProof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de-CH" sz="1800" kern="1200" noProof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0" userDrawn="1">
          <p15:clr>
            <a:srgbClr val="FBAE40"/>
          </p15:clr>
        </p15:guide>
        <p15:guide id="2" pos="483" userDrawn="1">
          <p15:clr>
            <a:srgbClr val="F26B43"/>
          </p15:clr>
        </p15:guide>
        <p15:guide id="3" pos="7313" userDrawn="1">
          <p15:clr>
            <a:srgbClr val="F26B43"/>
          </p15:clr>
        </p15:guide>
        <p15:guide id="4" orient="horz" pos="3838" userDrawn="1">
          <p15:clr>
            <a:srgbClr val="FBAE40"/>
          </p15:clr>
        </p15:guide>
        <p15:guide id="5" orient="horz" pos="4047" userDrawn="1">
          <p15:clr>
            <a:srgbClr val="FBAE40"/>
          </p15:clr>
        </p15:guide>
        <p15:guide id="6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esgy.c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0B199-115A-D7CD-71DB-2660725C33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Effizientes ESG-Risikomanagement durch digitale Lieferantenbewertung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FFB1F5-0EB0-AC9D-A8DD-F014F5C1DFA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78193" y="4184650"/>
            <a:ext cx="6675437" cy="684214"/>
          </a:xfrm>
        </p:spPr>
        <p:txBody>
          <a:bodyPr/>
          <a:lstStyle/>
          <a:p>
            <a:r>
              <a:rPr lang="de-CH" dirty="0"/>
              <a:t>Patrick Zimmerli | Digital B2B Forum | 23.10.2025</a:t>
            </a:r>
          </a:p>
        </p:txBody>
      </p:sp>
    </p:spTree>
    <p:extLst>
      <p:ext uri="{BB962C8B-B14F-4D97-AF65-F5344CB8AC3E}">
        <p14:creationId xmlns:p14="http://schemas.microsoft.com/office/powerpoint/2010/main" val="155113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ABB0B-1CE8-6CD3-CC7C-234BD750F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2FB4E9"/>
                </a:solidFill>
              </a:rPr>
              <a:t>Lieferanten registrieren sich zu </a:t>
            </a:r>
            <a:r>
              <a:rPr lang="de-DE" b="1" dirty="0" err="1">
                <a:solidFill>
                  <a:srgbClr val="2FB4E9"/>
                </a:solidFill>
              </a:rPr>
              <a:t>Synesgy</a:t>
            </a:r>
            <a:endParaRPr lang="de-CH" b="1" dirty="0">
              <a:solidFill>
                <a:srgbClr val="2FB4E9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52CC20-1F59-6A74-226A-2366FA84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noProof="0"/>
              <a:t>Meier Tobler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A9B38-9D8E-9CED-EDEC-FA52C832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0D0C-150B-47B4-9F12-2D8B17848092}" type="slidenum">
              <a:rPr lang="de-CH" noProof="0" smtClean="0"/>
              <a:pPr/>
              <a:t>10</a:t>
            </a:fld>
            <a:endParaRPr lang="de-CH" noProof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B0CB4F-171D-9FE5-26DA-88F496BD9EB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de-DE" dirty="0"/>
              <a:t>Lieferanten füllen den passenden Fragebogen aus</a:t>
            </a:r>
          </a:p>
          <a:p>
            <a:endParaRPr lang="de-CH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572975-CAAF-4C56-60A3-9CBF0F9C1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644" y="3409966"/>
            <a:ext cx="4402004" cy="27734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CCC7B0-9A22-0CC8-A2FB-459B0BAF5132}"/>
              </a:ext>
            </a:extLst>
          </p:cNvPr>
          <p:cNvSpPr/>
          <p:nvPr/>
        </p:nvSpPr>
        <p:spPr>
          <a:xfrm>
            <a:off x="766762" y="1781607"/>
            <a:ext cx="5046897" cy="1087819"/>
          </a:xfrm>
          <a:prstGeom prst="rect">
            <a:avLst/>
          </a:prstGeom>
          <a:ln w="12700">
            <a:miter lim="400000"/>
          </a:ln>
        </p:spPr>
        <p:txBody>
          <a:bodyPr lIns="60958" tIns="60958" rIns="60958" bIns="60958">
            <a:noAutofit/>
          </a:bodyPr>
          <a:lstStyle/>
          <a:p>
            <a:pPr marL="161925" hangingPunct="1"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</a:pPr>
            <a:r>
              <a:rPr lang="de-DE" sz="1600" b="1" dirty="0">
                <a:solidFill>
                  <a:schemeClr val="bg1">
                    <a:lumMod val="10000"/>
                  </a:schemeClr>
                </a:solidFill>
              </a:rPr>
              <a:t>Option 1: </a:t>
            </a:r>
            <a:r>
              <a:rPr lang="de-DE" sz="1600" b="1" dirty="0" err="1">
                <a:solidFill>
                  <a:schemeClr val="bg1">
                    <a:lumMod val="10000"/>
                  </a:schemeClr>
                </a:solidFill>
              </a:rPr>
              <a:t>Synesgy</a:t>
            </a:r>
            <a:r>
              <a:rPr lang="de-DE" sz="1600" b="1" dirty="0">
                <a:solidFill>
                  <a:schemeClr val="bg1">
                    <a:lumMod val="10000"/>
                  </a:schemeClr>
                </a:solidFill>
              </a:rPr>
              <a:t> ESG Zertifikat</a:t>
            </a:r>
            <a:br>
              <a:rPr lang="de-DE" sz="1600" b="1" dirty="0">
                <a:solidFill>
                  <a:schemeClr val="bg1">
                    <a:lumMod val="10000"/>
                  </a:schemeClr>
                </a:solidFill>
              </a:rPr>
            </a:br>
            <a:endParaRPr lang="de-DE" sz="1600" b="1" dirty="0">
              <a:solidFill>
                <a:schemeClr val="bg1">
                  <a:lumMod val="10000"/>
                </a:schemeClr>
              </a:solidFill>
            </a:endParaRPr>
          </a:p>
          <a:p>
            <a:pPr marL="161925" hangingPunct="1">
              <a:spcAft>
                <a:spcPts val="600"/>
              </a:spcAft>
              <a:buClr>
                <a:schemeClr val="accent1"/>
              </a:buClr>
              <a:buSzPct val="100000"/>
              <a:buFont typeface="+mj-lt"/>
            </a:pPr>
            <a:r>
              <a:rPr lang="de-DE" sz="1600" dirty="0">
                <a:solidFill>
                  <a:schemeClr val="bg1">
                    <a:lumMod val="10000"/>
                  </a:schemeClr>
                </a:solidFill>
              </a:rPr>
              <a:t>Lieferant füllen den </a:t>
            </a:r>
            <a:r>
              <a:rPr lang="de-DE" sz="1600" dirty="0" err="1">
                <a:solidFill>
                  <a:schemeClr val="bg1">
                    <a:lumMod val="10000"/>
                  </a:schemeClr>
                </a:solidFill>
              </a:rPr>
              <a:t>Synesgy</a:t>
            </a:r>
            <a:r>
              <a:rPr lang="de-DE" sz="1600" dirty="0">
                <a:solidFill>
                  <a:schemeClr val="bg1">
                    <a:lumMod val="10000"/>
                  </a:schemeClr>
                </a:solidFill>
              </a:rPr>
              <a:t> ESG Fragebogen aus, um seine ESG Performance nachzuweisen und das </a:t>
            </a:r>
            <a:r>
              <a:rPr lang="de-DE" sz="1600" dirty="0" err="1">
                <a:solidFill>
                  <a:schemeClr val="bg1">
                    <a:lumMod val="10000"/>
                  </a:schemeClr>
                </a:solidFill>
              </a:rPr>
              <a:t>Synesgy</a:t>
            </a:r>
            <a:r>
              <a:rPr lang="de-DE" sz="1600" dirty="0">
                <a:solidFill>
                  <a:schemeClr val="bg1">
                    <a:lumMod val="10000"/>
                  </a:schemeClr>
                </a:solidFill>
              </a:rPr>
              <a:t> ESG Zertifikat als Nachweis zu erhalten.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9FE2D612-B18D-265D-AB3F-8910DF871936}"/>
              </a:ext>
            </a:extLst>
          </p:cNvPr>
          <p:cNvSpPr txBox="1">
            <a:spLocks/>
          </p:cNvSpPr>
          <p:nvPr/>
        </p:nvSpPr>
        <p:spPr>
          <a:xfrm>
            <a:off x="6763355" y="1781607"/>
            <a:ext cx="5340846" cy="340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914400" rtl="0" eaLnBrk="1" latinLnBrk="0" hangingPunct="1">
              <a:lnSpc>
                <a:spcPct val="94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de-CH" sz="20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94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de-CH" sz="20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94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de-CH" sz="20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94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de-CH" sz="20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94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de-CH" sz="20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080000" indent="-180000" algn="l" defTabSz="914400" rtl="0" eaLnBrk="1" latinLnBrk="0" hangingPunct="1">
              <a:lnSpc>
                <a:spcPct val="94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de-CH" sz="20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1260000" indent="-180000" algn="l" defTabSz="914400" rtl="0" eaLnBrk="1" latinLnBrk="0" hangingPunct="1">
              <a:lnSpc>
                <a:spcPct val="94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de-CH" sz="20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1440000" indent="-180000" algn="l" defTabSz="914400" rtl="0" eaLnBrk="1" latinLnBrk="0" hangingPunct="1">
              <a:lnSpc>
                <a:spcPct val="94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de-CH" sz="20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1620000" indent="-180000" algn="l" defTabSz="914400" rtl="0" eaLnBrk="1" latinLnBrk="0" hangingPunct="1">
              <a:lnSpc>
                <a:spcPct val="94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lang="de-CH" sz="2000" kern="1200" noProof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161925" indent="0">
              <a:buFont typeface="Arial" panose="020B0604020202020204" pitchFamily="34" charset="0"/>
              <a:buNone/>
            </a:pPr>
            <a:r>
              <a:rPr lang="de-DE" sz="1600" b="1" dirty="0"/>
              <a:t>Option 2: Drittanbieter ESG Zertifikat			</a:t>
            </a:r>
          </a:p>
          <a:p>
            <a:pPr marL="161925" indent="0">
              <a:buFont typeface="Arial" panose="020B0604020202020204" pitchFamily="34" charset="0"/>
              <a:buNone/>
            </a:pPr>
            <a:r>
              <a:rPr lang="de-DE" sz="1600" dirty="0"/>
              <a:t>Einfacher, kostenfreier Upload bestehender ESG Nachweise (z.B. </a:t>
            </a:r>
            <a:r>
              <a:rPr lang="de-DE" sz="1600" dirty="0" err="1"/>
              <a:t>EcoVadis</a:t>
            </a:r>
            <a:r>
              <a:rPr lang="de-DE" sz="1600" dirty="0"/>
              <a:t>, Nachhaltigkeitsbericht </a:t>
            </a:r>
            <a:r>
              <a:rPr lang="de-DE" sz="1600" dirty="0" err="1"/>
              <a:t>etc</a:t>
            </a:r>
            <a:r>
              <a:rPr lang="de-DE" sz="1600" dirty="0"/>
              <a:t>).</a:t>
            </a:r>
            <a:br>
              <a:rPr lang="de-DE" sz="1600" dirty="0"/>
            </a:br>
            <a:r>
              <a:rPr lang="de-DE" sz="1600" dirty="0"/>
              <a:t>Vorteil: </a:t>
            </a:r>
            <a:r>
              <a:rPr lang="de-DE" sz="1600" dirty="0" err="1"/>
              <a:t>Synesgy</a:t>
            </a:r>
            <a:r>
              <a:rPr lang="de-DE" sz="1600" dirty="0"/>
              <a:t> ESG Fragebogen muss nicht zusätzlich ausgefüllt werden.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B83B8C-426A-1A36-EAFA-FAF5ACA23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2064"/>
          <a:stretch/>
        </p:blipFill>
        <p:spPr>
          <a:xfrm>
            <a:off x="6858795" y="3409966"/>
            <a:ext cx="4881099" cy="2686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072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40922E-2002-D9EC-27BA-11E38658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2FB4E9"/>
                </a:solidFill>
              </a:rPr>
              <a:t>Was haben wir bisher erreicht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A112D-0360-28B7-8A2F-2A5B9BEDE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468" y="951590"/>
            <a:ext cx="8583064" cy="5632092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13DDBF6-0024-D0C9-E228-3143A68E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2" y="6426993"/>
            <a:ext cx="3507520" cy="431006"/>
          </a:xfrm>
        </p:spPr>
        <p:txBody>
          <a:bodyPr/>
          <a:lstStyle/>
          <a:p>
            <a:r>
              <a:rPr lang="de-CH" noProof="0"/>
              <a:t>Meier Tobler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73A3DA10-A960-EFAC-A9C1-7CA98FA6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3" y="6426994"/>
            <a:ext cx="538181" cy="431006"/>
          </a:xfrm>
        </p:spPr>
        <p:txBody>
          <a:bodyPr/>
          <a:lstStyle/>
          <a:p>
            <a:fld id="{1E130D0C-150B-47B4-9F12-2D8B17848092}" type="slidenum">
              <a:rPr lang="de-CH" noProof="0" smtClean="0"/>
              <a:pPr/>
              <a:t>11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84716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205B41-A036-8034-1BB5-A3E772FDC823}"/>
              </a:ext>
            </a:extLst>
          </p:cNvPr>
          <p:cNvSpPr txBox="1"/>
          <p:nvPr/>
        </p:nvSpPr>
        <p:spPr>
          <a:xfrm>
            <a:off x="738718" y="2435186"/>
            <a:ext cx="6930812" cy="29653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de-CH" sz="2667" b="1" i="1" dirty="0">
                <a:solidFill>
                  <a:srgbClr val="737273"/>
                </a:solidFill>
                <a:latin typeface="aktiv-grotesk"/>
              </a:rPr>
              <a:t>Nachhaltigkeit ist kein Trend, sondern unsere Haltung. Wir tragen massgeblich dazu bei, den Energieverbrauch und</a:t>
            </a:r>
          </a:p>
          <a:p>
            <a:pPr algn="ctr"/>
            <a:r>
              <a:rPr lang="de-CH" sz="2667" b="1" i="1" dirty="0">
                <a:solidFill>
                  <a:srgbClr val="737273"/>
                </a:solidFill>
                <a:latin typeface="aktiv-grotesk"/>
              </a:rPr>
              <a:t>den CO2-Ausstoss zu reduzieren: mit innovativen Lösungen, klaren Zielen und unserem Bewusstsein für ökologische und soziale Verantwortung.</a:t>
            </a:r>
          </a:p>
        </p:txBody>
      </p:sp>
    </p:spTree>
    <p:extLst>
      <p:ext uri="{BB962C8B-B14F-4D97-AF65-F5344CB8AC3E}">
        <p14:creationId xmlns:p14="http://schemas.microsoft.com/office/powerpoint/2010/main" val="37841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5C1C0A6-EC03-B5C3-D146-6CD27FEBE699}"/>
              </a:ext>
            </a:extLst>
          </p:cNvPr>
          <p:cNvGrpSpPr/>
          <p:nvPr/>
        </p:nvGrpSpPr>
        <p:grpSpPr>
          <a:xfrm>
            <a:off x="2648466" y="3044739"/>
            <a:ext cx="2329841" cy="846760"/>
            <a:chOff x="670142" y="1188548"/>
            <a:chExt cx="1747381" cy="635070"/>
          </a:xfrm>
        </p:grpSpPr>
        <p:pic>
          <p:nvPicPr>
            <p:cNvPr id="9" name="Graphic 8" descr="Group with solid fill">
              <a:extLst>
                <a:ext uri="{FF2B5EF4-FFF2-40B4-BE49-F238E27FC236}">
                  <a16:creationId xmlns:a16="http://schemas.microsoft.com/office/drawing/2014/main" id="{42770AD9-2651-8A52-7105-AC960991D4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0142" y="1188548"/>
              <a:ext cx="635070" cy="63507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C68E1F-3940-D6F4-9F58-175E7209D8CE}"/>
                </a:ext>
              </a:extLst>
            </p:cNvPr>
            <p:cNvSpPr txBox="1"/>
            <p:nvPr/>
          </p:nvSpPr>
          <p:spPr>
            <a:xfrm>
              <a:off x="1499366" y="1303292"/>
              <a:ext cx="918157" cy="43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de-CH" sz="3200" b="1" dirty="0"/>
                <a:t>1’300</a:t>
              </a:r>
              <a:endParaRPr lang="de-CH" sz="3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B82650-F7E5-B832-4556-0779A3364608}"/>
              </a:ext>
            </a:extLst>
          </p:cNvPr>
          <p:cNvGrpSpPr/>
          <p:nvPr/>
        </p:nvGrpSpPr>
        <p:grpSpPr>
          <a:xfrm>
            <a:off x="2101861" y="3828691"/>
            <a:ext cx="7201632" cy="846760"/>
            <a:chOff x="670142" y="1910320"/>
            <a:chExt cx="5401224" cy="6350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A98E403-F181-DDCF-99AF-D479682F808B}"/>
                </a:ext>
              </a:extLst>
            </p:cNvPr>
            <p:cNvSpPr txBox="1"/>
            <p:nvPr/>
          </p:nvSpPr>
          <p:spPr>
            <a:xfrm>
              <a:off x="1499366" y="1989548"/>
              <a:ext cx="4572000" cy="43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de-CH" sz="3200" dirty="0"/>
                <a:t>CHF </a:t>
              </a:r>
              <a:r>
                <a:rPr lang="de-CH" sz="3200" b="1" dirty="0"/>
                <a:t>496 </a:t>
              </a:r>
              <a:r>
                <a:rPr lang="de-CH" sz="3200" b="1" dirty="0" err="1"/>
                <a:t>Mio</a:t>
              </a:r>
              <a:endParaRPr lang="de-CH" sz="3200" b="1" dirty="0"/>
            </a:p>
          </p:txBody>
        </p:sp>
        <p:pic>
          <p:nvPicPr>
            <p:cNvPr id="15" name="Graphic 14" descr="Money outline">
              <a:extLst>
                <a:ext uri="{FF2B5EF4-FFF2-40B4-BE49-F238E27FC236}">
                  <a16:creationId xmlns:a16="http://schemas.microsoft.com/office/drawing/2014/main" id="{F0D20025-DA66-8FDC-A74C-8D7B0E165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0142" y="1910320"/>
              <a:ext cx="635070" cy="63507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AD84EFD-19D2-C488-56E5-F23C03549093}"/>
              </a:ext>
            </a:extLst>
          </p:cNvPr>
          <p:cNvSpPr txBox="1"/>
          <p:nvPr/>
        </p:nvSpPr>
        <p:spPr>
          <a:xfrm>
            <a:off x="1187407" y="5364578"/>
            <a:ext cx="5923252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de-CH" sz="3200" b="1" dirty="0"/>
              <a:t>Seit 1937 für unsere Kunden im Einsatz </a:t>
            </a:r>
            <a:endParaRPr lang="de-CH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0E0A56-6D03-3E88-CADC-44530BE52C0C}"/>
              </a:ext>
            </a:extLst>
          </p:cNvPr>
          <p:cNvSpPr txBox="1"/>
          <p:nvPr/>
        </p:nvSpPr>
        <p:spPr>
          <a:xfrm>
            <a:off x="765387" y="590530"/>
            <a:ext cx="6096000" cy="21444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de-CH" sz="2667" i="1" dirty="0">
                <a:solidFill>
                  <a:srgbClr val="737273"/>
                </a:solidFill>
                <a:latin typeface="aktiv-grotesk"/>
              </a:rPr>
              <a:t>Meier Tobler ist spezialisiert auf Wärmeerzeugung, Klimasysteme, Service und Wartung sowie auf den Vertrieb von Handelsprodukten für die Schweizer Haustechnikbranche.</a:t>
            </a:r>
            <a:endParaRPr lang="de-DE" sz="2667" i="1" dirty="0"/>
          </a:p>
        </p:txBody>
      </p:sp>
    </p:spTree>
    <p:extLst>
      <p:ext uri="{BB962C8B-B14F-4D97-AF65-F5344CB8AC3E}">
        <p14:creationId xmlns:p14="http://schemas.microsoft.com/office/powerpoint/2010/main" val="294263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CAC5-E75D-4801-9B14-330C475BB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7F09C99-3785-3327-8504-8F785289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2FB4E9"/>
                </a:solidFill>
              </a:rPr>
              <a:t>Nachhaltigkeit &amp; Meier Tobler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061EBBD-BCDB-83D7-824A-D3B20CA4D677}"/>
              </a:ext>
            </a:extLst>
          </p:cNvPr>
          <p:cNvGrpSpPr/>
          <p:nvPr/>
        </p:nvGrpSpPr>
        <p:grpSpPr>
          <a:xfrm>
            <a:off x="530658" y="2782745"/>
            <a:ext cx="9384236" cy="1077218"/>
            <a:chOff x="397993" y="2087058"/>
            <a:chExt cx="7038177" cy="807913"/>
          </a:xfrm>
        </p:grpSpPr>
        <p:pic>
          <p:nvPicPr>
            <p:cNvPr id="7" name="Picture 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F0D55D63-1791-E338-A9A0-93C75C6A53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500"/>
                      </a14:imgEffect>
                      <a14:imgEffect>
                        <a14:saturation sat="8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993" y="2156251"/>
              <a:ext cx="549957" cy="5499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C205E3-6D44-CCD8-61E0-C7653C24BF67}"/>
                </a:ext>
              </a:extLst>
            </p:cNvPr>
            <p:cNvSpPr txBox="1"/>
            <p:nvPr/>
          </p:nvSpPr>
          <p:spPr>
            <a:xfrm>
              <a:off x="1378234" y="2087058"/>
              <a:ext cx="6057936" cy="807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de-CH" sz="3200" b="1" dirty="0"/>
                <a:t>44% Energieverbrauch </a:t>
              </a:r>
              <a:br>
                <a:rPr lang="de-CH" sz="3200" b="1" dirty="0"/>
              </a:br>
              <a:r>
                <a:rPr lang="de-CH" sz="3200" b="1" dirty="0"/>
                <a:t>durch Haustechnik </a:t>
              </a:r>
              <a:endParaRPr lang="de-CH" sz="32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AA7EF6-1AC8-BE58-EC4D-6FBC3CA87779}"/>
              </a:ext>
            </a:extLst>
          </p:cNvPr>
          <p:cNvGrpSpPr/>
          <p:nvPr/>
        </p:nvGrpSpPr>
        <p:grpSpPr>
          <a:xfrm>
            <a:off x="576057" y="4898252"/>
            <a:ext cx="6085316" cy="1569660"/>
            <a:chOff x="432042" y="3673689"/>
            <a:chExt cx="4563987" cy="117724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23CB54-A30E-6D15-524A-6C433B7DF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grayscl/>
            </a:blip>
            <a:stretch>
              <a:fillRect/>
            </a:stretch>
          </p:blipFill>
          <p:spPr>
            <a:xfrm>
              <a:off x="432042" y="3797861"/>
              <a:ext cx="461665" cy="46166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44C450-504F-70F2-8000-A5CE33B58671}"/>
                </a:ext>
              </a:extLst>
            </p:cNvPr>
            <p:cNvSpPr txBox="1"/>
            <p:nvPr/>
          </p:nvSpPr>
          <p:spPr>
            <a:xfrm>
              <a:off x="1378234" y="3673689"/>
              <a:ext cx="3617795" cy="1177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de-CH" sz="3200" b="1" dirty="0"/>
                <a:t>Kundenanforderung nach nachhaltigen Lösungen 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CA56A06-2FD8-6DD8-4E7B-95D77995FBCC}"/>
              </a:ext>
            </a:extLst>
          </p:cNvPr>
          <p:cNvSpPr txBox="1"/>
          <p:nvPr/>
        </p:nvSpPr>
        <p:spPr>
          <a:xfrm>
            <a:off x="565372" y="1060108"/>
            <a:ext cx="10839600" cy="5027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de-CH" sz="2667" i="1" dirty="0">
                <a:solidFill>
                  <a:srgbClr val="737273"/>
                </a:solidFill>
                <a:latin typeface="aktiv-grotesk"/>
              </a:rPr>
              <a:t>Die Nachhaltigkeit ist bedeutender Teil der Strategie von Meier Tobler</a:t>
            </a:r>
            <a:endParaRPr lang="de-DE" sz="2667" i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C9F5EA-6807-7E6C-7BBD-B4224E6A9FA6}"/>
              </a:ext>
            </a:extLst>
          </p:cNvPr>
          <p:cNvGrpSpPr/>
          <p:nvPr/>
        </p:nvGrpSpPr>
        <p:grpSpPr>
          <a:xfrm>
            <a:off x="428389" y="3969593"/>
            <a:ext cx="9486505" cy="886298"/>
            <a:chOff x="321291" y="2977193"/>
            <a:chExt cx="7114879" cy="66472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5FEBEFF-A69A-4791-C200-A093AFBBE8CF}"/>
                </a:ext>
              </a:extLst>
            </p:cNvPr>
            <p:cNvSpPr txBox="1"/>
            <p:nvPr/>
          </p:nvSpPr>
          <p:spPr>
            <a:xfrm>
              <a:off x="1378234" y="3078007"/>
              <a:ext cx="6057936" cy="43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de-CH" sz="3200" b="1" dirty="0"/>
                <a:t>2050 Netto Null Ziel  </a:t>
              </a:r>
            </a:p>
          </p:txBody>
        </p:sp>
        <p:pic>
          <p:nvPicPr>
            <p:cNvPr id="5" name="Graphic 4" descr="Bullseye with solid fill">
              <a:extLst>
                <a:ext uri="{FF2B5EF4-FFF2-40B4-BE49-F238E27FC236}">
                  <a16:creationId xmlns:a16="http://schemas.microsoft.com/office/drawing/2014/main" id="{247D5BD4-91B2-EC56-B2E8-F944C6605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1291" y="2977193"/>
              <a:ext cx="664723" cy="66472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C0ACC2-50BC-CB84-1D1E-9D5706C4BA8E}"/>
              </a:ext>
            </a:extLst>
          </p:cNvPr>
          <p:cNvGrpSpPr/>
          <p:nvPr/>
        </p:nvGrpSpPr>
        <p:grpSpPr>
          <a:xfrm>
            <a:off x="540990" y="1743531"/>
            <a:ext cx="5169001" cy="773696"/>
            <a:chOff x="405742" y="1307648"/>
            <a:chExt cx="3876751" cy="5802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61AB4E3-852E-E509-F9C2-CC8F8E1978A1}"/>
                </a:ext>
              </a:extLst>
            </p:cNvPr>
            <p:cNvSpPr txBox="1"/>
            <p:nvPr/>
          </p:nvSpPr>
          <p:spPr>
            <a:xfrm>
              <a:off x="1378234" y="1360638"/>
              <a:ext cx="2904259" cy="4385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r>
                <a:rPr lang="de-CH" sz="3200" b="1" dirty="0"/>
                <a:t>Einfach nachhaltig</a:t>
              </a:r>
              <a:endParaRPr lang="de-CH" sz="3200" dirty="0"/>
            </a:p>
          </p:txBody>
        </p:sp>
        <p:pic>
          <p:nvPicPr>
            <p:cNvPr id="19" name="Graphic 18" descr="Leaf outline">
              <a:extLst>
                <a:ext uri="{FF2B5EF4-FFF2-40B4-BE49-F238E27FC236}">
                  <a16:creationId xmlns:a16="http://schemas.microsoft.com/office/drawing/2014/main" id="{D2F693A0-52EC-9A45-B1C7-F7EF0D520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5742" y="1307648"/>
              <a:ext cx="580272" cy="580272"/>
            </a:xfrm>
            <a:prstGeom prst="rect">
              <a:avLst/>
            </a:prstGeom>
          </p:spPr>
        </p:pic>
      </p:grp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EC133AA1-DDEF-1ED0-D09C-330111566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2" y="6426993"/>
            <a:ext cx="3507520" cy="431006"/>
          </a:xfrm>
        </p:spPr>
        <p:txBody>
          <a:bodyPr/>
          <a:lstStyle/>
          <a:p>
            <a:r>
              <a:rPr lang="de-CH" noProof="0"/>
              <a:t>Meier Tobler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223EA897-EA07-595D-0CC0-C1CB221D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3" y="6426994"/>
            <a:ext cx="538181" cy="431006"/>
          </a:xfrm>
        </p:spPr>
        <p:txBody>
          <a:bodyPr/>
          <a:lstStyle/>
          <a:p>
            <a:fld id="{1E130D0C-150B-47B4-9F12-2D8B17848092}" type="slidenum">
              <a:rPr lang="de-CH" noProof="0" smtClean="0"/>
              <a:pPr/>
              <a:t>3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70519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F575AE-25D8-CCDC-AE35-2C3E9390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2FB4E9"/>
                </a:solidFill>
              </a:rPr>
              <a:t>Regulatorische Anforderungen für Nachhaltigkeit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08FE1-0A22-D953-EF39-4F624E9251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66762" y="1447981"/>
            <a:ext cx="10837862" cy="630000"/>
          </a:xfrm>
        </p:spPr>
        <p:txBody>
          <a:bodyPr/>
          <a:lstStyle/>
          <a:p>
            <a:pPr marL="215895" indent="0" algn="ctr">
              <a:lnSpc>
                <a:spcPct val="100000"/>
              </a:lnSpc>
              <a:buNone/>
            </a:pPr>
            <a:r>
              <a:rPr lang="de-CH" sz="2667" i="1" dirty="0">
                <a:solidFill>
                  <a:srgbClr val="737273"/>
                </a:solidFill>
                <a:latin typeface="aktiv-grotesk"/>
              </a:rPr>
              <a:t>Seit dem 1. Januar 2024 gelten für börsenkotierte Unternehmen wie Meier Tobler neue ESG-Vorgaben, basierend auf dem indirekten Gegenvorschlag zur Konzernverantwortungsinitiative</a:t>
            </a:r>
            <a:r>
              <a:rPr lang="de-CH" sz="2400" b="1" dirty="0"/>
              <a:t>.</a:t>
            </a:r>
            <a:br>
              <a:rPr lang="de-CH" sz="2400" b="1" dirty="0"/>
            </a:br>
            <a:endParaRPr lang="de-CH" sz="2400" b="1" dirty="0"/>
          </a:p>
          <a:p>
            <a:pPr marL="215895" indent="0">
              <a:buNone/>
            </a:pPr>
            <a:endParaRPr lang="de-CH" sz="2400" b="1" dirty="0"/>
          </a:p>
          <a:p>
            <a:pPr marL="215895" indent="0">
              <a:buNone/>
            </a:pPr>
            <a:endParaRPr lang="de-CH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55D07D-C497-8E7D-3485-1B787A9F89DB}"/>
              </a:ext>
            </a:extLst>
          </p:cNvPr>
          <p:cNvSpPr txBox="1"/>
          <p:nvPr/>
        </p:nvSpPr>
        <p:spPr>
          <a:xfrm>
            <a:off x="609599" y="3496181"/>
            <a:ext cx="5025392" cy="2189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None/>
            </a:pPr>
            <a:r>
              <a:rPr lang="de-CH" sz="2000" b="1" dirty="0">
                <a:solidFill>
                  <a:schemeClr val="bg1">
                    <a:lumMod val="10000"/>
                  </a:schemeClr>
                </a:solidFill>
              </a:rPr>
              <a:t>Pflichten und Vorgaben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chemeClr val="bg1">
                    <a:lumMod val="10000"/>
                  </a:schemeClr>
                </a:solidFill>
              </a:rPr>
              <a:t>Nichtfinanzielle Berichterstattung</a:t>
            </a:r>
            <a:r>
              <a:rPr lang="de-CH" sz="2000" dirty="0"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chemeClr val="bg1">
                    <a:lumMod val="10000"/>
                  </a:schemeClr>
                </a:solidFill>
              </a:rPr>
              <a:t>Sorgfaltspflicht gegen Kinderarbeit</a:t>
            </a:r>
            <a:r>
              <a:rPr lang="de-CH" sz="2000" dirty="0">
                <a:solidFill>
                  <a:schemeClr val="bg1">
                    <a:lumMod val="10000"/>
                  </a:schemeClr>
                </a:solidFill>
              </a:rPr>
              <a:t> in der Lieferkette</a:t>
            </a:r>
          </a:p>
          <a:p>
            <a:pPr marL="380990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CH" sz="2000" b="1" dirty="0">
                <a:solidFill>
                  <a:schemeClr val="bg1">
                    <a:lumMod val="10000"/>
                  </a:schemeClr>
                </a:solidFill>
              </a:rPr>
              <a:t>Klimaberichterstattung</a:t>
            </a:r>
            <a:endParaRPr lang="de-CH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45094-EFA6-0AF8-8724-9DBF9433E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12914"/>
            <a:ext cx="5558725" cy="295630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F03B16-D5B8-B58A-D877-84533A6B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2" y="6426993"/>
            <a:ext cx="3507520" cy="431006"/>
          </a:xfrm>
        </p:spPr>
        <p:txBody>
          <a:bodyPr/>
          <a:lstStyle/>
          <a:p>
            <a:r>
              <a:rPr lang="de-CH" noProof="0"/>
              <a:t>Meier Tobler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446DA7E-FE17-C81C-F7E9-9BB3A700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3" y="6426994"/>
            <a:ext cx="538181" cy="431006"/>
          </a:xfrm>
        </p:spPr>
        <p:txBody>
          <a:bodyPr/>
          <a:lstStyle/>
          <a:p>
            <a:fld id="{1E130D0C-150B-47B4-9F12-2D8B17848092}" type="slidenum">
              <a:rPr lang="de-CH" noProof="0" smtClean="0"/>
              <a:pPr/>
              <a:t>4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52754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914F66-256E-30C9-1CD6-0AFECECEC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2FB4E9"/>
                </a:solidFill>
              </a:rPr>
              <a:t>Herausforderungen im nachhaltigen Lieferkettenmanagement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39DB56-51B9-9ACA-DAEA-07559A7833C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949642" y="2047913"/>
            <a:ext cx="10837862" cy="630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1"/>
                </a:solidFill>
              </a:rPr>
              <a:t>Detaillierter Überblick über A und B Lieferanten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1"/>
                </a:solidFill>
              </a:rPr>
              <a:t>Viele kleine Lieferanten ohne ESG-Zertifikate oder Reporting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1"/>
                </a:solidFill>
              </a:rPr>
              <a:t>Komplexe internationale Lieferketten → schwer kontrollierbar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1"/>
                </a:solidFill>
              </a:rPr>
              <a:t>Risiken wie Kinderarbeit, Umweltverstösse, CO₂-intensive Produktion</a:t>
            </a:r>
            <a:br>
              <a:rPr lang="de-CH" sz="2400" b="1" dirty="0">
                <a:solidFill>
                  <a:schemeClr val="tx1"/>
                </a:solidFill>
              </a:rPr>
            </a:br>
            <a:endParaRPr lang="de-CH" sz="24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81445-725D-2BFC-2CE4-5D779109A5D9}"/>
              </a:ext>
            </a:extLst>
          </p:cNvPr>
          <p:cNvSpPr txBox="1"/>
          <p:nvPr/>
        </p:nvSpPr>
        <p:spPr>
          <a:xfrm>
            <a:off x="766800" y="5077726"/>
            <a:ext cx="10560330" cy="6444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15895" algn="ctr">
              <a:lnSpc>
                <a:spcPct val="150000"/>
              </a:lnSpc>
            </a:pPr>
            <a:r>
              <a:rPr lang="de-CH" sz="2667" b="1" i="1" dirty="0">
                <a:solidFill>
                  <a:srgbClr val="E30613"/>
                </a:solidFill>
                <a:latin typeface="aktiv-grotesk"/>
              </a:rPr>
              <a:t>Ziel: </a:t>
            </a:r>
            <a:r>
              <a:rPr lang="de-CH" sz="2667" i="1" dirty="0">
                <a:latin typeface="aktiv-grotesk"/>
              </a:rPr>
              <a:t>Nachhaltige Beschaffung und transparente Lieferantenbewertung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E1E6CCC-097A-B0E6-37B2-1F82CD48A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2" y="6426993"/>
            <a:ext cx="3507520" cy="431006"/>
          </a:xfrm>
        </p:spPr>
        <p:txBody>
          <a:bodyPr/>
          <a:lstStyle/>
          <a:p>
            <a:r>
              <a:rPr lang="de-CH" noProof="0"/>
              <a:t>Meier Tobler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F518A68-AE6D-71E7-75BB-5D2A1623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3" y="6426994"/>
            <a:ext cx="538181" cy="431006"/>
          </a:xfrm>
        </p:spPr>
        <p:txBody>
          <a:bodyPr/>
          <a:lstStyle/>
          <a:p>
            <a:fld id="{1E130D0C-150B-47B4-9F12-2D8B17848092}" type="slidenum">
              <a:rPr lang="de-CH" noProof="0" smtClean="0"/>
              <a:pPr/>
              <a:t>5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297864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1EC043-12D5-F792-AEC4-828E8D62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solidFill>
                  <a:srgbClr val="2FB4E9"/>
                </a:solidFill>
              </a:rPr>
              <a:t>Ziele für die Digitalisierung der ESG-Lieferantenbewertung mit Synesgy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807051-D6A6-D6BD-D3FD-9E622A242C1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766762" y="2176780"/>
            <a:ext cx="10837862" cy="630000"/>
          </a:xfrm>
          <a:ln w="12700">
            <a:miter lim="400000"/>
          </a:ln>
        </p:spPr>
        <p:txBody>
          <a:bodyPr vert="horz" lIns="81277" tIns="81277" rIns="81277" bIns="81277" rtlCol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bg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133" b="1" dirty="0">
                <a:solidFill>
                  <a:schemeClr val="tx1"/>
                </a:solidFill>
              </a:rPr>
              <a:t>Alle Ergebnisse auf einen Blick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133" b="1" dirty="0">
                <a:solidFill>
                  <a:schemeClr val="tx1"/>
                </a:solidFill>
              </a:rPr>
              <a:t>Zugänglich für alle Lieferanten egal welcher Grösse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133" b="1" dirty="0">
                <a:solidFill>
                  <a:schemeClr val="tx1"/>
                </a:solidFill>
              </a:rPr>
              <a:t>Zusatznutzen für Lieferanten durch international anerkanntest Synesgy ESG Zertifikat</a:t>
            </a:r>
          </a:p>
          <a:p>
            <a:pPr marL="342900" indent="-342900">
              <a:lnSpc>
                <a:spcPct val="150000"/>
              </a:lnSpc>
              <a:buClr>
                <a:schemeClr val="bg1">
                  <a:lumMod val="10000"/>
                </a:schemeClr>
              </a:buClr>
              <a:buFont typeface="Arial" panose="020B0604020202020204" pitchFamily="34" charset="0"/>
              <a:buChar char="•"/>
            </a:pPr>
            <a:r>
              <a:rPr lang="de-CH" sz="2133" b="1" dirty="0">
                <a:solidFill>
                  <a:schemeClr val="tx1"/>
                </a:solidFill>
              </a:rPr>
              <a:t>Detaillierte Informationen zu jedem Lieferanten und den notwendigen Kennzahlen (ESG-Zertifikat / Vorgehen gegen Kinderarbeit) für die Berichterstattung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A68D8C-D657-2833-A8C2-175C7F1F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2" y="6426993"/>
            <a:ext cx="3507520" cy="431006"/>
          </a:xfrm>
        </p:spPr>
        <p:txBody>
          <a:bodyPr/>
          <a:lstStyle/>
          <a:p>
            <a:r>
              <a:rPr lang="de-CH" noProof="0"/>
              <a:t>Meier Tobler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44C9227-3B3F-813F-B87D-BBB2BFD37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3" y="6426994"/>
            <a:ext cx="538181" cy="431006"/>
          </a:xfrm>
        </p:spPr>
        <p:txBody>
          <a:bodyPr/>
          <a:lstStyle/>
          <a:p>
            <a:fld id="{1E130D0C-150B-47B4-9F12-2D8B17848092}" type="slidenum">
              <a:rPr lang="de-CH" noProof="0" smtClean="0"/>
              <a:pPr/>
              <a:t>6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1961217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702D3A-03D6-4155-B367-CAB5D87CB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733" b="1" dirty="0">
                <a:solidFill>
                  <a:schemeClr val="bg1"/>
                </a:solidFill>
              </a:rPr>
              <a:t>Praxisbeispiel: </a:t>
            </a:r>
            <a:br>
              <a:rPr lang="de-DE" sz="3733" b="1" dirty="0">
                <a:solidFill>
                  <a:schemeClr val="bg1"/>
                </a:solidFill>
              </a:rPr>
            </a:br>
            <a:r>
              <a:rPr lang="de-DE" sz="3733" b="1" dirty="0">
                <a:solidFill>
                  <a:schemeClr val="bg1"/>
                </a:solidFill>
              </a:rPr>
              <a:t>Anwendung bei Meier Tobler AG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99333-B101-4FBB-85B8-87994BF3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5E9B2-F29E-4F5E-8927-DFB0FEF1E4E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2">
            <a:extLst>
              <a:ext uri="{FF2B5EF4-FFF2-40B4-BE49-F238E27FC236}">
                <a16:creationId xmlns:a16="http://schemas.microsoft.com/office/drawing/2014/main" id="{944E3D96-D64E-4CB6-8E9D-AABC10545C03}"/>
              </a:ext>
            </a:extLst>
          </p:cNvPr>
          <p:cNvSpPr/>
          <p:nvPr/>
        </p:nvSpPr>
        <p:spPr>
          <a:xfrm>
            <a:off x="536041" y="2730229"/>
            <a:ext cx="10131827" cy="2722104"/>
          </a:xfrm>
          <a:custGeom>
            <a:avLst/>
            <a:gdLst>
              <a:gd name="connsiteX0" fmla="*/ 0 w 7744408"/>
              <a:gd name="connsiteY0" fmla="*/ 2472612 h 2472612"/>
              <a:gd name="connsiteX1" fmla="*/ 1819469 w 7744408"/>
              <a:gd name="connsiteY1" fmla="*/ 774441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744408"/>
              <a:gd name="connsiteY0" fmla="*/ 2472612 h 2472612"/>
              <a:gd name="connsiteX1" fmla="*/ 1841605 w 7744408"/>
              <a:gd name="connsiteY1" fmla="*/ 1017037 h 2472612"/>
              <a:gd name="connsiteX2" fmla="*/ 5047861 w 7744408"/>
              <a:gd name="connsiteY2" fmla="*/ 1819469 h 2472612"/>
              <a:gd name="connsiteX3" fmla="*/ 7744408 w 7744408"/>
              <a:gd name="connsiteY3" fmla="*/ 0 h 2472612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  <a:gd name="connsiteX0" fmla="*/ 0 w 7552562"/>
              <a:gd name="connsiteY0" fmla="*/ 2565918 h 2565918"/>
              <a:gd name="connsiteX1" fmla="*/ 1841605 w 7552562"/>
              <a:gd name="connsiteY1" fmla="*/ 1110343 h 2565918"/>
              <a:gd name="connsiteX2" fmla="*/ 5047861 w 7552562"/>
              <a:gd name="connsiteY2" fmla="*/ 1912775 h 2565918"/>
              <a:gd name="connsiteX3" fmla="*/ 7552562 w 7552562"/>
              <a:gd name="connsiteY3" fmla="*/ 0 h 256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2562" h="2565918">
                <a:moveTo>
                  <a:pt x="0" y="2565918"/>
                </a:moveTo>
                <a:cubicBezTo>
                  <a:pt x="489079" y="1771261"/>
                  <a:pt x="1000295" y="1219200"/>
                  <a:pt x="1841605" y="1110343"/>
                </a:cubicBezTo>
                <a:cubicBezTo>
                  <a:pt x="2682915" y="1001486"/>
                  <a:pt x="4096035" y="2097832"/>
                  <a:pt x="5047861" y="1912775"/>
                </a:cubicBezTo>
                <a:cubicBezTo>
                  <a:pt x="5999687" y="1727718"/>
                  <a:pt x="6860364" y="1041141"/>
                  <a:pt x="7552562" y="0"/>
                </a:cubicBezTo>
              </a:path>
            </a:pathLst>
          </a:custGeom>
          <a:noFill/>
          <a:ln w="76200" cap="flat" cmpd="sng" algn="ctr">
            <a:solidFill>
              <a:schemeClr val="accent2"/>
            </a:solidFill>
            <a:prstDash val="solid"/>
          </a:ln>
          <a:effectLst>
            <a:outerShdw blurRad="50800" dist="203200" dir="2700000" algn="tl" rotWithShape="0">
              <a:prstClr val="black">
                <a:alpha val="9000"/>
              </a:prstClr>
            </a:outerShdw>
          </a:effectLst>
        </p:spPr>
        <p:txBody>
          <a:bodyPr rtlCol="0" anchor="ctr"/>
          <a:lstStyle/>
          <a:p>
            <a:pPr algn="ctr" defTabSz="1218926">
              <a:defRPr/>
            </a:pPr>
            <a:endParaRPr lang="en-IN" sz="2400">
              <a:solidFill>
                <a:prstClr val="white"/>
              </a:solidFill>
              <a:latin typeface="Calibri"/>
              <a:cs typeface="Helvetic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B3066E6-62E0-4FB1-8C32-789375978739}"/>
              </a:ext>
            </a:extLst>
          </p:cNvPr>
          <p:cNvSpPr/>
          <p:nvPr/>
        </p:nvSpPr>
        <p:spPr>
          <a:xfrm>
            <a:off x="1829379" y="3865837"/>
            <a:ext cx="482708" cy="482708"/>
          </a:xfrm>
          <a:prstGeom prst="ellipse">
            <a:avLst/>
          </a:prstGeom>
          <a:solidFill>
            <a:schemeClr val="accent2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26">
              <a:defRPr/>
            </a:pPr>
            <a:r>
              <a:rPr lang="en-IN" sz="2400" dirty="0">
                <a:solidFill>
                  <a:prstClr val="white"/>
                </a:solidFill>
                <a:latin typeface="Calibri"/>
                <a:cs typeface="Helvetica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FC6E87F-1AD4-47FA-8F95-20186C8B35A9}"/>
              </a:ext>
            </a:extLst>
          </p:cNvPr>
          <p:cNvSpPr/>
          <p:nvPr/>
        </p:nvSpPr>
        <p:spPr>
          <a:xfrm>
            <a:off x="294690" y="5210981"/>
            <a:ext cx="482708" cy="482708"/>
          </a:xfrm>
          <a:prstGeom prst="ellipse">
            <a:avLst/>
          </a:prstGeom>
          <a:solidFill>
            <a:schemeClr val="accent2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26">
              <a:defRPr/>
            </a:pPr>
            <a:r>
              <a:rPr lang="en-IN" sz="2400" dirty="0">
                <a:solidFill>
                  <a:prstClr val="white"/>
                </a:solidFill>
                <a:latin typeface="Calibri"/>
                <a:cs typeface="Helvetica"/>
              </a:rPr>
              <a:t>0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E7E7B90-0391-469C-924F-77C9AD18FB75}"/>
              </a:ext>
            </a:extLst>
          </p:cNvPr>
          <p:cNvSpPr/>
          <p:nvPr/>
        </p:nvSpPr>
        <p:spPr>
          <a:xfrm>
            <a:off x="5704714" y="4336383"/>
            <a:ext cx="482708" cy="482708"/>
          </a:xfrm>
          <a:prstGeom prst="ellipse">
            <a:avLst/>
          </a:prstGeom>
          <a:solidFill>
            <a:schemeClr val="accent2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26">
              <a:defRPr/>
            </a:pPr>
            <a:r>
              <a:rPr lang="en-IN" sz="2400" dirty="0">
                <a:solidFill>
                  <a:prstClr val="white"/>
                </a:solidFill>
                <a:latin typeface="Calibri"/>
                <a:cs typeface="Helvetica"/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D238842-0C52-4B79-9647-5156540C2398}"/>
              </a:ext>
            </a:extLst>
          </p:cNvPr>
          <p:cNvSpPr/>
          <p:nvPr/>
        </p:nvSpPr>
        <p:spPr>
          <a:xfrm>
            <a:off x="8428515" y="4011909"/>
            <a:ext cx="482708" cy="482708"/>
          </a:xfrm>
          <a:prstGeom prst="ellipse">
            <a:avLst/>
          </a:prstGeom>
          <a:solidFill>
            <a:schemeClr val="accent2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26">
              <a:defRPr/>
            </a:pPr>
            <a:r>
              <a:rPr lang="en-IN" sz="2400" dirty="0">
                <a:solidFill>
                  <a:prstClr val="white"/>
                </a:solidFill>
                <a:latin typeface="Calibri"/>
                <a:cs typeface="Helvetica"/>
              </a:rPr>
              <a:t>4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A973C5-5806-4DFE-BB11-E3FC203A5D6A}"/>
              </a:ext>
            </a:extLst>
          </p:cNvPr>
          <p:cNvGrpSpPr/>
          <p:nvPr/>
        </p:nvGrpSpPr>
        <p:grpSpPr>
          <a:xfrm>
            <a:off x="10404843" y="2518856"/>
            <a:ext cx="482708" cy="482708"/>
            <a:chOff x="2961988" y="3325174"/>
            <a:chExt cx="482708" cy="482708"/>
          </a:xfrm>
          <a:solidFill>
            <a:schemeClr val="accent2"/>
          </a:solidFill>
          <a:effectLst>
            <a:outerShdw blurRad="50800" dist="203200" dir="2700000" algn="tl" rotWithShape="0">
              <a:prstClr val="black">
                <a:alpha val="16000"/>
              </a:prstClr>
            </a:outerShdw>
          </a:effectLst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4CD1E08-B577-4C4F-BFE4-C806CF83646D}"/>
                </a:ext>
              </a:extLst>
            </p:cNvPr>
            <p:cNvSpPr/>
            <p:nvPr/>
          </p:nvSpPr>
          <p:spPr>
            <a:xfrm>
              <a:off x="2961988" y="3325174"/>
              <a:ext cx="482708" cy="482708"/>
            </a:xfrm>
            <a:prstGeom prst="ellipse">
              <a:avLst/>
            </a:prstGeom>
            <a:grpFill/>
            <a:ln w="762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8926">
                <a:defRPr/>
              </a:pPr>
              <a:endParaRPr lang="en-IN" sz="2400">
                <a:solidFill>
                  <a:prstClr val="white"/>
                </a:solidFill>
                <a:latin typeface="Calibri"/>
                <a:cs typeface="Helvetica"/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384169EC-876A-4707-B641-9556697D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7" y="3496636"/>
              <a:ext cx="172870" cy="139784"/>
            </a:xfrm>
            <a:custGeom>
              <a:avLst/>
              <a:gdLst>
                <a:gd name="T0" fmla="*/ 2384 w 8130"/>
                <a:gd name="T1" fmla="*/ 4874 h 6574"/>
                <a:gd name="T2" fmla="*/ 846 w 8130"/>
                <a:gd name="T3" fmla="*/ 3340 h 6574"/>
                <a:gd name="T4" fmla="*/ 0 w 8130"/>
                <a:gd name="T5" fmla="*/ 4183 h 6574"/>
                <a:gd name="T6" fmla="*/ 2029 w 8130"/>
                <a:gd name="T7" fmla="*/ 6206 h 6574"/>
                <a:gd name="T8" fmla="*/ 2032 w 8130"/>
                <a:gd name="T9" fmla="*/ 6204 h 6574"/>
                <a:gd name="T10" fmla="*/ 2403 w 8130"/>
                <a:gd name="T11" fmla="*/ 6574 h 6574"/>
                <a:gd name="T12" fmla="*/ 8130 w 8130"/>
                <a:gd name="T13" fmla="*/ 859 h 6574"/>
                <a:gd name="T14" fmla="*/ 7269 w 8130"/>
                <a:gd name="T15" fmla="*/ 0 h 6574"/>
                <a:gd name="T16" fmla="*/ 2384 w 8130"/>
                <a:gd name="T17" fmla="*/ 4874 h 6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30" h="6574">
                  <a:moveTo>
                    <a:pt x="2384" y="4874"/>
                  </a:moveTo>
                  <a:lnTo>
                    <a:pt x="846" y="3340"/>
                  </a:lnTo>
                  <a:lnTo>
                    <a:pt x="0" y="4183"/>
                  </a:lnTo>
                  <a:lnTo>
                    <a:pt x="2029" y="6206"/>
                  </a:lnTo>
                  <a:lnTo>
                    <a:pt x="2032" y="6204"/>
                  </a:lnTo>
                  <a:lnTo>
                    <a:pt x="2403" y="6574"/>
                  </a:lnTo>
                  <a:lnTo>
                    <a:pt x="8130" y="859"/>
                  </a:lnTo>
                  <a:lnTo>
                    <a:pt x="7269" y="0"/>
                  </a:lnTo>
                  <a:lnTo>
                    <a:pt x="2384" y="48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26">
                <a:defRPr/>
              </a:pPr>
              <a:endParaRPr lang="en-IN" sz="2400">
                <a:solidFill>
                  <a:prstClr val="black"/>
                </a:solidFill>
                <a:latin typeface="Calibri"/>
                <a:cs typeface="Helvetica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A30959D-A041-4D3F-A17C-AF116E33E9CA}"/>
              </a:ext>
            </a:extLst>
          </p:cNvPr>
          <p:cNvGrpSpPr/>
          <p:nvPr/>
        </p:nvGrpSpPr>
        <p:grpSpPr>
          <a:xfrm>
            <a:off x="2640147" y="4309053"/>
            <a:ext cx="2790239" cy="1084960"/>
            <a:chOff x="1485900" y="5263769"/>
            <a:chExt cx="2860942" cy="108495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A6D74A-E274-4082-9988-6488BF2F84F0}"/>
                </a:ext>
              </a:extLst>
            </p:cNvPr>
            <p:cNvSpPr txBox="1"/>
            <p:nvPr/>
          </p:nvSpPr>
          <p:spPr>
            <a:xfrm>
              <a:off x="2096931" y="5517732"/>
              <a:ext cx="2249911" cy="83099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218926">
                <a:defRPr/>
              </a:pP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Lieferanten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registrieren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sich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via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personalisiertem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Link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oder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www.synesgy.ch </a:t>
              </a:r>
              <a:endParaRPr lang="en-US" sz="1600" dirty="0">
                <a:solidFill>
                  <a:schemeClr val="bg1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06DD97-878A-4A5A-814B-41CABBBB0216}"/>
                </a:ext>
              </a:extLst>
            </p:cNvPr>
            <p:cNvSpPr txBox="1"/>
            <p:nvPr/>
          </p:nvSpPr>
          <p:spPr>
            <a:xfrm>
              <a:off x="1485900" y="5263769"/>
              <a:ext cx="2358883" cy="338553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1218926">
                <a:defRPr/>
              </a:pPr>
              <a:r>
                <a:rPr lang="en-US" sz="1600" b="1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Registrierung</a:t>
              </a:r>
              <a:endParaRPr lang="en-US" sz="1600" b="1" dirty="0">
                <a:solidFill>
                  <a:schemeClr val="bg1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1A049A7-F116-416F-A508-BB5A7A39157C}"/>
              </a:ext>
            </a:extLst>
          </p:cNvPr>
          <p:cNvGrpSpPr/>
          <p:nvPr/>
        </p:nvGrpSpPr>
        <p:grpSpPr>
          <a:xfrm>
            <a:off x="546940" y="2564717"/>
            <a:ext cx="3357803" cy="1278734"/>
            <a:chOff x="1475217" y="5265874"/>
            <a:chExt cx="2358882" cy="127873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D93E53-7865-4A8C-AC7C-807894B3F288}"/>
                </a:ext>
              </a:extLst>
            </p:cNvPr>
            <p:cNvSpPr txBox="1"/>
            <p:nvPr/>
          </p:nvSpPr>
          <p:spPr>
            <a:xfrm>
              <a:off x="1475217" y="5713610"/>
              <a:ext cx="2012075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218926">
                <a:defRPr/>
              </a:pP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CRIF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lädt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im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Auftrag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von Meier Tobler die Lieferanten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ein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, den ESG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Fragebogen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auszufüllen</a:t>
              </a:r>
              <a:endParaRPr lang="en-US" sz="1600" dirty="0">
                <a:solidFill>
                  <a:schemeClr val="bg1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D5A3F6A-D88E-4F9F-8904-D353F55D26A4}"/>
                </a:ext>
              </a:extLst>
            </p:cNvPr>
            <p:cNvSpPr txBox="1"/>
            <p:nvPr/>
          </p:nvSpPr>
          <p:spPr>
            <a:xfrm>
              <a:off x="1475217" y="5265874"/>
              <a:ext cx="2358882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1218926">
                <a:defRPr/>
              </a:pPr>
              <a:r>
                <a:rPr lang="en-US" sz="1600" b="1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Einladung</a:t>
              </a:r>
              <a:r>
                <a:rPr lang="en-US" sz="1600" b="1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zur</a:t>
              </a:r>
              <a:r>
                <a:rPr lang="en-US" sz="1600" b="1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Synesgy </a:t>
              </a:r>
              <a:r>
                <a:rPr lang="en-US" sz="1600" b="1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Plattform</a:t>
              </a:r>
              <a:endParaRPr lang="en-US" sz="1600" b="1" dirty="0">
                <a:solidFill>
                  <a:schemeClr val="bg1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7C1C820-F958-4F7D-9725-69E0ED4D4426}"/>
              </a:ext>
            </a:extLst>
          </p:cNvPr>
          <p:cNvGrpSpPr/>
          <p:nvPr/>
        </p:nvGrpSpPr>
        <p:grpSpPr>
          <a:xfrm>
            <a:off x="5057248" y="2411224"/>
            <a:ext cx="2965531" cy="1772013"/>
            <a:chOff x="1498344" y="5263768"/>
            <a:chExt cx="2826216" cy="177201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36554C5-C5D6-4E9E-91A0-CE30A0059D58}"/>
                </a:ext>
              </a:extLst>
            </p:cNvPr>
            <p:cNvSpPr txBox="1"/>
            <p:nvPr/>
          </p:nvSpPr>
          <p:spPr>
            <a:xfrm>
              <a:off x="1498344" y="5712342"/>
              <a:ext cx="2596202" cy="132343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218926">
                <a:defRPr/>
              </a:pPr>
              <a:r>
                <a:rPr lang="de-CH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Mit dem Ausfüllen des Fragebogens gibt der Lieferant an, welche Massnahmen er zur Einhaltung aller ESG-Grundsätze ergriffen hat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3C67836-DB62-43AA-83A8-F01AB5E38EBC}"/>
                </a:ext>
              </a:extLst>
            </p:cNvPr>
            <p:cNvSpPr txBox="1"/>
            <p:nvPr/>
          </p:nvSpPr>
          <p:spPr>
            <a:xfrm>
              <a:off x="1498344" y="5263768"/>
              <a:ext cx="2826216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1218926">
                <a:defRPr/>
              </a:pPr>
              <a:r>
                <a:rPr lang="en-US" sz="1600" b="1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Lieferanten </a:t>
              </a:r>
              <a:r>
                <a:rPr lang="en-US" sz="1600" b="1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füllen</a:t>
              </a:r>
              <a:r>
                <a:rPr lang="en-US" sz="1600" b="1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Fragebogen</a:t>
              </a:r>
              <a:r>
                <a:rPr lang="en-US" sz="1600" b="1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sz="1600" b="1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aus</a:t>
              </a:r>
              <a:endParaRPr lang="en-US" sz="1600" b="1" dirty="0">
                <a:solidFill>
                  <a:schemeClr val="bg1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2BA743-CF46-42FE-8D6E-EBBA421B5A17}"/>
              </a:ext>
            </a:extLst>
          </p:cNvPr>
          <p:cNvGrpSpPr/>
          <p:nvPr/>
        </p:nvGrpSpPr>
        <p:grpSpPr>
          <a:xfrm>
            <a:off x="8511957" y="4580724"/>
            <a:ext cx="2358883" cy="1204971"/>
            <a:chOff x="1485900" y="5263769"/>
            <a:chExt cx="2358882" cy="120497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6C5F5DD-DF20-46DF-BDFA-003467043601}"/>
                </a:ext>
              </a:extLst>
            </p:cNvPr>
            <p:cNvSpPr txBox="1"/>
            <p:nvPr/>
          </p:nvSpPr>
          <p:spPr>
            <a:xfrm>
              <a:off x="1485901" y="5637742"/>
              <a:ext cx="1906501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914377">
                <a:defRPr/>
              </a:pPr>
              <a:r>
                <a:rPr lang="de-CH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Das System errechnet die ESG Bewertung für den Lieferanten</a:t>
              </a:r>
              <a:endParaRPr lang="en-US" sz="1600" dirty="0">
                <a:solidFill>
                  <a:schemeClr val="bg1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17D45FB-67C9-4AED-8446-69F922771832}"/>
                </a:ext>
              </a:extLst>
            </p:cNvPr>
            <p:cNvSpPr txBox="1"/>
            <p:nvPr/>
          </p:nvSpPr>
          <p:spPr>
            <a:xfrm>
              <a:off x="1485900" y="5263769"/>
              <a:ext cx="2358882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1218926">
                <a:defRPr/>
              </a:pPr>
              <a:r>
                <a:rPr lang="en-US" sz="1600" b="1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ESG </a:t>
              </a:r>
              <a:r>
                <a:rPr lang="en-US" sz="1600" b="1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Bewertung</a:t>
              </a:r>
              <a:endParaRPr lang="en-US" sz="1600" b="1" dirty="0">
                <a:solidFill>
                  <a:schemeClr val="bg1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C6A83D9-9003-457E-921D-480545F024EB}"/>
              </a:ext>
            </a:extLst>
          </p:cNvPr>
          <p:cNvSpPr txBox="1"/>
          <p:nvPr/>
        </p:nvSpPr>
        <p:spPr>
          <a:xfrm>
            <a:off x="10349829" y="3170819"/>
            <a:ext cx="1716091" cy="1021556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1218926"/>
            <a:r>
              <a:rPr lang="en-US" b="1" dirty="0">
                <a:solidFill>
                  <a:srgbClr val="EE7D1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ABSCHLUSS: </a:t>
            </a:r>
          </a:p>
          <a:p>
            <a:pPr algn="ctr" defTabSz="1218926"/>
            <a:r>
              <a:rPr lang="en-US" b="1" dirty="0">
                <a:solidFill>
                  <a:srgbClr val="EE7D1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12 </a:t>
            </a:r>
            <a:r>
              <a:rPr lang="en-US" b="1" dirty="0" err="1">
                <a:solidFill>
                  <a:srgbClr val="EE7D1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Monate</a:t>
            </a:r>
            <a:r>
              <a:rPr lang="en-US" b="1" dirty="0">
                <a:solidFill>
                  <a:srgbClr val="EE7D1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b="1" dirty="0" err="1">
                <a:solidFill>
                  <a:srgbClr val="EE7D11"/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rPr>
              <a:t>Gültigkeit</a:t>
            </a:r>
            <a:endParaRPr lang="en-IN" b="1" dirty="0">
              <a:solidFill>
                <a:srgbClr val="EE7D11"/>
              </a:solidFill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0E7528-17AA-4A42-B8D9-C7AC7DCB8B1C}"/>
              </a:ext>
            </a:extLst>
          </p:cNvPr>
          <p:cNvGrpSpPr/>
          <p:nvPr/>
        </p:nvGrpSpPr>
        <p:grpSpPr>
          <a:xfrm>
            <a:off x="852865" y="5512936"/>
            <a:ext cx="2194308" cy="1089271"/>
            <a:chOff x="1469727" y="5255561"/>
            <a:chExt cx="3547169" cy="76480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8018D09-332D-47D7-B870-F0E0198CDD77}"/>
                </a:ext>
              </a:extLst>
            </p:cNvPr>
            <p:cNvSpPr txBox="1"/>
            <p:nvPr/>
          </p:nvSpPr>
          <p:spPr>
            <a:xfrm>
              <a:off x="1469727" y="5436901"/>
              <a:ext cx="3547169" cy="5834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218926">
                <a:defRPr/>
              </a:pP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CRIF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berechnet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die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initialen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ESG Scores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für</a:t>
              </a:r>
              <a:r>
                <a:rPr lang="en-US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das </a:t>
              </a:r>
              <a:r>
                <a:rPr lang="en-US" sz="1600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Lieferantenportfolio</a:t>
              </a:r>
              <a:endParaRPr lang="en-US" sz="1600" dirty="0">
                <a:solidFill>
                  <a:schemeClr val="bg1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D400CC-9C16-499B-8D08-CF5732C3131D}"/>
                </a:ext>
              </a:extLst>
            </p:cNvPr>
            <p:cNvSpPr txBox="1"/>
            <p:nvPr/>
          </p:nvSpPr>
          <p:spPr>
            <a:xfrm>
              <a:off x="1485900" y="5255561"/>
              <a:ext cx="2958397" cy="237706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1218926">
                <a:defRPr/>
              </a:pPr>
              <a:r>
                <a:rPr lang="en-US" sz="1600" b="1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ESG Scores</a:t>
              </a: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2909D1C9-D073-49B2-9F97-DF03DFF39575}"/>
              </a:ext>
            </a:extLst>
          </p:cNvPr>
          <p:cNvSpPr/>
          <p:nvPr/>
        </p:nvSpPr>
        <p:spPr>
          <a:xfrm>
            <a:off x="3684661" y="3780271"/>
            <a:ext cx="482708" cy="482708"/>
          </a:xfrm>
          <a:prstGeom prst="ellipse">
            <a:avLst/>
          </a:prstGeom>
          <a:solidFill>
            <a:schemeClr val="accent2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26">
              <a:defRPr/>
            </a:pPr>
            <a:r>
              <a:rPr lang="en-IN" sz="2400" dirty="0">
                <a:solidFill>
                  <a:prstClr val="white"/>
                </a:solidFill>
                <a:latin typeface="Calibri"/>
                <a:cs typeface="Helvetica"/>
              </a:rPr>
              <a:t>2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5380B25-61F8-48C8-A6B1-40CBA7C5A910}"/>
              </a:ext>
            </a:extLst>
          </p:cNvPr>
          <p:cNvGrpSpPr/>
          <p:nvPr/>
        </p:nvGrpSpPr>
        <p:grpSpPr>
          <a:xfrm>
            <a:off x="8773954" y="887937"/>
            <a:ext cx="3151751" cy="1943633"/>
            <a:chOff x="1485900" y="5263768"/>
            <a:chExt cx="2358882" cy="194363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D8B6881-27BD-47C9-AEA3-F1391DFCD09F}"/>
                </a:ext>
              </a:extLst>
            </p:cNvPr>
            <p:cNvSpPr txBox="1"/>
            <p:nvPr/>
          </p:nvSpPr>
          <p:spPr>
            <a:xfrm>
              <a:off x="1485900" y="5637742"/>
              <a:ext cx="2358882" cy="1569663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218926">
                <a:defRPr/>
              </a:pPr>
              <a:r>
                <a:rPr lang="de-CH" sz="1600" b="1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Meier Tobler</a:t>
              </a:r>
              <a:r>
                <a:rPr lang="de-CH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wertet die Ergebnisse aus und nutzt sie für die Berichterstattung.</a:t>
              </a:r>
            </a:p>
            <a:p>
              <a:pPr defTabSz="1218926">
                <a:defRPr/>
              </a:pPr>
              <a:r>
                <a:rPr lang="de-CH" sz="1600" b="1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Lieferant</a:t>
              </a:r>
              <a:r>
                <a:rPr lang="de-CH" sz="1600" dirty="0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 nutzt ESG-Zertifikat als Nachweis in Ausschreibungen, auf der Website etc. </a:t>
              </a:r>
              <a:endParaRPr lang="en-US" sz="1600" dirty="0">
                <a:solidFill>
                  <a:schemeClr val="bg1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68580D6-8B39-4D8F-AD99-805E54767BF2}"/>
                </a:ext>
              </a:extLst>
            </p:cNvPr>
            <p:cNvSpPr txBox="1"/>
            <p:nvPr/>
          </p:nvSpPr>
          <p:spPr>
            <a:xfrm>
              <a:off x="1485900" y="5263768"/>
              <a:ext cx="2358882" cy="33855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1218926">
                <a:defRPr/>
              </a:pPr>
              <a:r>
                <a:rPr lang="en-US" sz="1600" b="1" dirty="0" err="1">
                  <a:solidFill>
                    <a:schemeClr val="bg1">
                      <a:lumMod val="10000"/>
                    </a:schemeClr>
                  </a:solidFill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Zertifizierung</a:t>
              </a:r>
              <a:endParaRPr lang="en-US" sz="1600" b="1" dirty="0">
                <a:solidFill>
                  <a:schemeClr val="bg1">
                    <a:lumMod val="10000"/>
                  </a:schemeClr>
                </a:solidFill>
                <a:latin typeface="Calibri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46A0085-D20A-49F4-9FC3-12988AAF44A8}"/>
              </a:ext>
            </a:extLst>
          </p:cNvPr>
          <p:cNvGrpSpPr/>
          <p:nvPr/>
        </p:nvGrpSpPr>
        <p:grpSpPr>
          <a:xfrm>
            <a:off x="10603837" y="4262979"/>
            <a:ext cx="1293475" cy="1674143"/>
            <a:chOff x="10603837" y="4000088"/>
            <a:chExt cx="1293474" cy="167414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71F5253-A0AA-498D-9B3E-7D42BB363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03837" y="4000088"/>
              <a:ext cx="1293474" cy="1674142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3355E9F-D664-4F85-B94D-DA10EF2FF95A}"/>
                </a:ext>
              </a:extLst>
            </p:cNvPr>
            <p:cNvSpPr/>
            <p:nvPr/>
          </p:nvSpPr>
          <p:spPr>
            <a:xfrm>
              <a:off x="10819148" y="5196561"/>
              <a:ext cx="393445" cy="273663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FFFFFF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60959" tIns="60959" rIns="60959" bIns="60959" numCol="1" spcCol="38100" rtlCol="0" anchor="ctr">
              <a:noAutofit/>
            </a:bodyPr>
            <a:lstStyle/>
            <a:p>
              <a:endParaRPr lang="de-DE" sz="2400" dirty="0">
                <a:solidFill>
                  <a:srgbClr val="003B79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1839E607-64E7-4EF0-A72C-A1134DA4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dirty="0">
                <a:solidFill>
                  <a:srgbClr val="2FB4E9"/>
                </a:solidFill>
              </a:rPr>
              <a:t>SYNESGY Ablauf in der Lieferkette bei Meier Tobler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A73D944-0959-4E1F-9360-63C0386A4447}"/>
              </a:ext>
            </a:extLst>
          </p:cNvPr>
          <p:cNvSpPr/>
          <p:nvPr/>
        </p:nvSpPr>
        <p:spPr>
          <a:xfrm>
            <a:off x="7035617" y="4508411"/>
            <a:ext cx="482708" cy="482708"/>
          </a:xfrm>
          <a:prstGeom prst="ellipse">
            <a:avLst/>
          </a:prstGeom>
          <a:solidFill>
            <a:schemeClr val="accent1"/>
          </a:solidFill>
          <a:ln w="762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 defTabSz="1218926">
              <a:defRPr/>
            </a:pPr>
            <a:r>
              <a:rPr lang="en-IN" sz="2400" dirty="0">
                <a:solidFill>
                  <a:prstClr val="white"/>
                </a:solidFill>
                <a:latin typeface="Calibri"/>
                <a:cs typeface="Helvetica"/>
              </a:rPr>
              <a:t>!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D15D35-3D51-471C-A071-CF3CEBDF91D5}"/>
              </a:ext>
            </a:extLst>
          </p:cNvPr>
          <p:cNvGrpSpPr/>
          <p:nvPr/>
        </p:nvGrpSpPr>
        <p:grpSpPr>
          <a:xfrm>
            <a:off x="6419338" y="5144329"/>
            <a:ext cx="1906501" cy="1509708"/>
            <a:chOff x="1498344" y="5279854"/>
            <a:chExt cx="2826216" cy="1509708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5760915-F8F8-4603-9D02-386490C96BA0}"/>
                </a:ext>
              </a:extLst>
            </p:cNvPr>
            <p:cNvSpPr txBox="1"/>
            <p:nvPr/>
          </p:nvSpPr>
          <p:spPr>
            <a:xfrm>
              <a:off x="1498344" y="5712344"/>
              <a:ext cx="2826216" cy="107721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defTabSz="1218926">
                <a:defRPr/>
              </a:pPr>
              <a:r>
                <a:rPr lang="de-CH" sz="1600" dirty="0">
                  <a:solidFill>
                    <a:schemeClr val="bg1">
                      <a:lumMod val="10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Überprüfung der Informationen, Dokumente und Daten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29BDEC5-CFDF-4F86-A431-88283537DDDB}"/>
                </a:ext>
              </a:extLst>
            </p:cNvPr>
            <p:cNvSpPr txBox="1"/>
            <p:nvPr/>
          </p:nvSpPr>
          <p:spPr>
            <a:xfrm>
              <a:off x="1498344" y="5279854"/>
              <a:ext cx="2826216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defTabSz="1218926">
                <a:defRPr/>
              </a:pPr>
              <a:r>
                <a:rPr lang="en-US" sz="1600" b="1" dirty="0">
                  <a:latin typeface="Calibri"/>
                  <a:ea typeface="Open Sans" panose="020B0606030504020204" pitchFamily="34" charset="0"/>
                  <a:cs typeface="Open Sans" panose="020B0606030504020204" pitchFamily="34" charset="0"/>
                </a:rPr>
                <a:t>Quality Checks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39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1C36BD-6CE9-4201-9A65-88912B9D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905" y="2030217"/>
            <a:ext cx="6712372" cy="39053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0144429-6570-4C87-8CC2-65396F07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2FB4E9"/>
                </a:solidFill>
              </a:rPr>
              <a:t>Lieferanten Onboarding mittels individualisierter Email für hohe Response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87AC9-06DC-4795-8AE5-60571B512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1" y="2462217"/>
            <a:ext cx="4357928" cy="29159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C64196F-791E-6AB0-D93A-342FA843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6762" y="6426993"/>
            <a:ext cx="3507520" cy="431006"/>
          </a:xfrm>
        </p:spPr>
        <p:txBody>
          <a:bodyPr/>
          <a:lstStyle/>
          <a:p>
            <a:r>
              <a:rPr lang="de-CH" noProof="0"/>
              <a:t>Meier Tobler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4528238C-C578-51BF-A03E-6FEAB76CD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4553" y="6426994"/>
            <a:ext cx="538181" cy="431006"/>
          </a:xfrm>
        </p:spPr>
        <p:txBody>
          <a:bodyPr/>
          <a:lstStyle/>
          <a:p>
            <a:fld id="{1E130D0C-150B-47B4-9F12-2D8B17848092}" type="slidenum">
              <a:rPr lang="de-CH" noProof="0" smtClean="0"/>
              <a:pPr/>
              <a:t>9</a:t>
            </a:fld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28983769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MEDOCS.PICTURE" val="{Profile.Org.Logo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MEDOCS.PICTURE" val="{Profile.Org.Logo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MEDOCS.PICTURE" val="{Profile.Org.Logo}"/>
</p:tagLst>
</file>

<file path=ppt/theme/theme1.xml><?xml version="1.0" encoding="utf-8"?>
<a:theme xmlns:a="http://schemas.openxmlformats.org/drawingml/2006/main" name="Meier Tobler">
  <a:themeElements>
    <a:clrScheme name="Larissa">
      <a:dk1>
        <a:srgbClr val="000000"/>
      </a:dk1>
      <a:lt1>
        <a:srgbClr val="FFFFFF"/>
      </a:lt1>
      <a:dk2>
        <a:srgbClr val="90989C"/>
      </a:dk2>
      <a:lt2>
        <a:srgbClr val="DDE1E3"/>
      </a:lt2>
      <a:accent1>
        <a:srgbClr val="2FB4E9"/>
      </a:accent1>
      <a:accent2>
        <a:srgbClr val="E30613"/>
      </a:accent2>
      <a:accent3>
        <a:srgbClr val="005288"/>
      </a:accent3>
      <a:accent4>
        <a:srgbClr val="6E7679"/>
      </a:accent4>
      <a:accent5>
        <a:srgbClr val="C7CCD0"/>
      </a:accent5>
      <a:accent6>
        <a:srgbClr val="ECEFF0"/>
      </a:accent6>
      <a:hlink>
        <a:srgbClr val="000000"/>
      </a:hlink>
      <a:folHlink>
        <a:srgbClr val="000000"/>
      </a:folHlink>
    </a:clrScheme>
    <a:fontScheme name="fontSchem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9b1da47-f0aa-4826-b569-1a9cc0cddfb2_(PowerPoint Master (16_9)).potx" id="{7B26196B-58C0-446E-B0D0-D8FA890C95CB}" vid="{335134DD-17F0-4398-8DF6-7E794A0CA8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3E557EFFD9BC4439DA91D7785C4A223" ma:contentTypeVersion="19" ma:contentTypeDescription="Ein neues Dokument erstellen." ma:contentTypeScope="" ma:versionID="77ad773ffd94d1c6e48e9d5a1d60934d">
  <xsd:schema xmlns:xsd="http://www.w3.org/2001/XMLSchema" xmlns:xs="http://www.w3.org/2001/XMLSchema" xmlns:p="http://schemas.microsoft.com/office/2006/metadata/properties" xmlns:ns2="724c017a-9a51-414b-b922-8285b170aef5" xmlns:ns3="9ff08eaa-3316-452b-867b-244a2fdbd4a9" targetNamespace="http://schemas.microsoft.com/office/2006/metadata/properties" ma:root="true" ma:fieldsID="19a7c93313a9a6a4088800895746d3e7" ns2:_="" ns3:_="">
    <xsd:import namespace="724c017a-9a51-414b-b922-8285b170aef5"/>
    <xsd:import namespace="9ff08eaa-3316-452b-867b-244a2fdbd4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c017a-9a51-414b-b922-8285b170a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ce782470-b901-4d06-8281-0d14791404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f08eaa-3316-452b-867b-244a2fdbd4a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daadeb5d-9772-46af-988e-5e008855db18}" ma:internalName="TaxCatchAll" ma:showField="CatchAllData" ma:web="9ff08eaa-3316-452b-867b-244a2fdbd4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f08eaa-3316-452b-867b-244a2fdbd4a9" xsi:nil="true"/>
    <lcf76f155ced4ddcb4097134ff3c332f xmlns="724c017a-9a51-414b-b922-8285b170aef5">
      <Terms xmlns="http://schemas.microsoft.com/office/infopath/2007/PartnerControls"/>
    </lcf76f155ced4ddcb4097134ff3c332f>
  </documentManagement>
</p:properties>
</file>

<file path=customXml/item4.xml>��< ? x m l   v e r s i o n = " 1 . 0 "   e n c o d i n g = " u t f - 1 6 " ? > < P r i m e D o c s F i e l d P a r t   x m l n s : x s d = " h t t p : / / w w w . w 3 . o r g / 2 0 0 1 / X M L S c h e m a "   x m l n s : x s i = " h t t p : / / w w w . w 3 . o r g / 2 0 0 1 / X M L S c h e m a - i n s t a n c e "   x m l n s = " h t t p s : / / s c h e m a s . p r i m e s o f t - g r o u p . c o m / p r i m e d o c s / F i e l d P a r t " >  
     < C o n t e n t   x m l n s = " " >  
         < F i e l d s >  
             < P r o f i l e >  
                 < U s e r >  
                     < F i r s t N a m e > M a r t i n a < / F i r s t N a m e >  
                     < L a s t N a m e > B r u n o l d < / L a s t N a m e >  
                     < F u n c t i o n > A s s i s t e n t i n   C E O < / F u n c t i o n >  
                     < P r o f i l e I m a g e > / 9 j / 4 A A Q S k Z J R g A B A Q E B L A E s A A D / 2 w B D A A M C A g M C A g M D A w M E A w M E B Q g F B Q Q E B Q o H B w Y I D A o M D A s K C w s N D h I Q D Q 4 R D g s L E B Y Q E R M U F R U V D A 8 X G B Y U G B I U F R T / 2 w B D A Q M E B A U E B Q k F B Q k U D Q s N F B Q U F B Q U F B Q U F B Q U F B Q U F B Q U F B Q U F B Q U F B Q U F B Q U F B Q U F B Q U F B Q U F B Q U F B Q U F B Q U F B T / w A A R C A K A A a s D A S I A A h E B A x E B / 8 Q A H w A A A Q U B A Q E B A Q E A A A A A A A A A A A E C A w Q F B g c I C Q o L / 8 Q A t R A A A g E D A w I E A w U F B A Q A A A F 9 A Q I D A A Q R B R I h M U E G E 1 F h B y J x F D K B k a E I I 0 K x w R V S 0 f A k M 2 J y g g k K F h c Y G R o l J i c o K S o 0 N T Y 3 O D k 6 Q 0 R F R k d I S U p T V F V W V 1 h Z W m N k Z W Z n a G l q c 3 R 1 d n d 4 e X q D h I W G h 4 i J i p K T l J W W l 5 i Z m q K j p K W m p 6 i p q r K z t L W 2 t 7 i 5 u s L D x M X G x 8 j J y t L T 1 N X W 1 9 j Z 2 u H i 4 + T l 5 u f o 6 e r x 8 v P 0 9 f b 3 + P n 6 / 8 Q A H w E A A w E B A Q E B A Q E B A Q A A A A A A A A E C A w Q F B g c I C Q o L / 8 Q A t R E A A g E C B A Q D B A c F B A Q A A Q J 3 A A E C A x E E B S E x B h J B U Q d h c R M i M o E I F E K R o b H B C S M z U v A V Y n L R C h Y k N O E l 8 R c Y G R o m J y g p K j U 2 N z g 5 O k N E R U Z H S E l K U 1 R V V l d Y W V p j Z G V m Z 2 h p a n N 0 d X Z 3 e H l 6 g o O E h Y a H i I m K k p O U l Z a X m J m a o q O k p a a n q K m q s r O 0 t b a 3 u L m 6 w s P E x c b H y M n K 0 t P U 1 d b X 2 N n a 4 u P k 5 e b n 6 O n q 8 v P 0 9 f b 3 + P n 6 / 9 o A D A M B A A I R A x E A P w D T 2 7 a X b T t p p d t Q W N 2 i i n b R S 0 A N 2 m l 2 0 7 a a N t A D d t L t 9 q e F 4 p d t A D N t L t p 4 W n b a A I w l L t p 4 W n b a A I 1 W n b a e F p 2 2 g C L b S q t P C 0 u 2 g B m 2 j b U m 0 U b f a g C P b S 7 a k 2 0 b a A I 9 t L t 9 q k 2 0 b f S g B m 2 j b z T 9 t G 2 g C M r R t N S b a N t A i P a a M d q k 2 i j b Q M j 2 + 1 J t F S 7 a C t A E W 2 k 2 1 L t o 2 + 1 A E W 2 j b U m 3 2 o 2 i g C M r T d v N S 7 a N t M C I r Q V q X b T S M 0 W E R 7 T S E Z q T b Q V p g R b a N t P 2 i k 2 m g C P b S b a k p N t F h E b L S b a k I x S b R Q I i I o 2 i n k U m 2 i w E b L T d p q S k 2 0 w I t t N + t S E U h F A E T L T N v t U p F J t o A u 7 T Q B T 9 t L j F Q W N 2 + 1 L t p 2 0 0 u 2 g B m 2 l V a e q 0 7 b Q A z a a c F p w W n b R Q B H t p + 3 1 p + 2 l V a B D A t G 3 2 q T b R t 9 a B j A t L t p + 0 U u 0 0 C I w t L t 7 V J t o 2 0 A M 2 0 b a f t p d v t Q F x m 2 j a K k 2 + l G 2 n Y V x l G M V J t o 2 0 x k d F S b a b n H X i g B u 0 0 b f a n q M 9 e D S U C G 4 z S b R U u 2 j b R Y C N l p N t S 7 a j Z x n g b i P S j Q L i b R S b a C T 1 2 k U o Y H o R / w A C 4 p a B Y T a a T b 7 U / n G c f l R x 3 4 p 6 D I 9 t B W p N p p C v N M Q z b S E Y q Q r j k 1 G 5 I O A m R 1 6 0 t B C b R T S t S D D D N G 2 m M j I p u 2 p S M U 3 b Q I Z t N N 2 i p d t J t 9 q A I i M U m B U h F I V o A j 2 0 0 j N S 7 a b t F A E R F J t q Q j F N K + l A E Z G a a R U p F N I x Q B E R i m / h U h G K T a K A L u 0 0 o H t T 1 W l 2 1 B Y 3 b T t t O C 0 o W g B o W n b a d t p w W g B g W k M X z Z z U u 2 n b a B D N v t S 7 a f t o C 0 7 C u M 2 0 q r U m 2 l 2 i n Y L j N t G 2 n 7 R S 7 f a g C P a K X b 7 V J t o 2 0 x D N t G 2 n 7 a N t A x m 2 j b U l G 3 2 o E M 2 i j a K f t 9 q X b Q A z b 7 U 1 g M U 9 i d 2 A O T T G Q 4 5 b G a T G N K + n B H b t + N H m j O C M E f l + d N l l V c g D B H X j g D 6 1 l 3 n i K w t G 2 y 3 c S y D / A J Z h g S R 7 A f 4 V m 5 q O r Z c Y O W y N j j O f W o p g S u A c H P P 0 r n 3 8 W Q q N y K z p 6 j o 3 5 9 P x r M v v H T o c R 2 M g i y c y t I A o 7 8 j G T + F Z P E Q 7 m y w 1 R 9 D r D c j O 3 J 2 j q R / L N V Z t Z S L c F Q 7 F 6 s M k / g B X m G q f E q a d X i t D s X c f m w W Y + p O O 3 t W A f F U s 4 k a S W 7 n k b j b G 2 A 3 8 g P 5 1 x V M X L 7 B 3 0 8 G t 5 s 9 d m 8 T R x Z 3 i 4 b n j b G w / o c / n U C + K 0 l Y h I 5 i Q B j k A / r j + d e Q 3 H j G + t u E s 1 i j A w B L P I j Z z 3 y M V t a N 4 u 3 K P N t p E X G C y y r K m T 7 8 E V y S x N W 1 z s j h a O x 6 R H 4 p A B B i Y u O o G Q x + g 9 a s r 4 t s F Q G d p L U 9 / N U 4 / M C u K j u o J Y Q 0 6 K 4 6 j y 5 S r f h 3 z 7 c i o Z J t S s 1 W e w v I r 6 A k 7 r O 8 i G 8 Z 6 4 I 6 / i K I 4 u o u o S w V J 9 D 0 y 1 1 a z v F 3 Q 3 M U g 9 V P 9 K t B w 4 y D 8 v r X k c G o a Z P N m e 3 u N O u 9 x D + W R k Z 9 A e D + Q P v W g t 5 r N g 2 6 z c X C r n a s p Z H I 9 + c V 1 w x 3 S S O O e A 6 x Z 6 Z s G e R m j y g p 4 G D X E 2 P x G S 3 w m o W s 0 c u Q C A A D z 3 G e D X W a f q s G q w m W 2 k E i D r g Y Z f q D y P y r v p 1 o T 0 W 5 5 1 T D z p 7 r Q s F c H I / G l I z T 8 E 9 8 f y p M H j P 5 i t z A Z t p C K k 2 0 m 0 0 x E e 2 m k d j U p G a T a a A I 9 o p p G K k I z S E Y o A i I p K l 2 i m 7 f a g C L a a Q j N S b T T S M 0 A R s t N I x U h H a m k d q A I y K b U h W m 7 a A N D b T g t O C 0 4 L U F D A t O 2 0 / b T g t O w r j A t L t p + 0 U 7 b R Y R G q 0 u 2 n 7 a V V q g G 7 f a l 2 0 8 L R t o A b t F G 3 2 q T b R t o A Z t p d t P 2 i l 2 + 1 A E e 0 U u 3 2 q T b R t o A j V a X b T 9 p o 2 0 A M 2 0 b a f t p d o o A j K k c j m k J x 0 5 J 6 V K F p N u W y R n H A o A h c i N f d j + t Z m q 6 t B p c J l m l E e A c H u Q P S q X i z x Z b + G 7 U l n D z t n Z G f T 1 P t / O v E N Y 8 Z S 6 5 q L C W 5 a R V P C q o I J 9 C B 0 H 4 1 w 1 s Q o a L c 7 6 G H d T V 7 H X 6 x 4 v 1 H X b p o L N z Z 2 g 6 y D 5 m c e 2 e g / U 0 7 S f A 4 S I T v J H P u y Q u c M S T 1 y a z v C X i C w t p E W 4 + 0 K D y S u 0 D 6 Y 6 1 2 8 9 + m r a c 4 s p I 5 U Y H M U o 3 K V + n r X j z q u T P c p 0 Y x W h j 6 n c p Y x y Q A G R g A h B + 8 W J 4 6 j k f T O K 8 9 1 7 U p 7 6 W S I z l I 4 y U 8 s A / M e 4 w P 6 9 K 6 l r S 4 u o 5 I W S S J Y g c y M x 3 K p / h B 6 g f r 2 r B u L K C A e b L t j i X 7 q t w v 5 d T + N R z W N u S 5 z i W 0 o j W P f F b Z G Q S S T + I H U V O t h q 8 S q 9 l q F h N M p 4 W S F k B 9 e R y K 0 o d S j R T I j S O j Z x 5 M e 1 c + u Q O l E O q 6 X c 3 K R z X E s E 7 / c Y n g n v g c c f S p c v I O X z M W T x B r W l S q 2 r a V c 7 G / w C W s N w z K V P c E g j H 1 F a F h N 4 W 1 u V I / P u N I u H O f N m U I N 3 b J X I P 4 i u 4 / s W W a F Z P M h v b Z c B 2 5 Z C C P 4 g O V I 9 f 0 r G 1 n 4 Y F Z T c 6 X D / C H a 3 Y b j j 1 H 9 4 f T k e l R z R e m w + W S 8 0 P n 8 L 6 v 4 X U z o V 1 n S 8 A m W 1 I Y H P q p 4 z j u M Z q 5 p V 5 b 6 m A Y p F C 9 P L l z k H 0 B 6 q f Y / h X F 2 2 p 6 l 4 S v v N t J J L G Y Y L Q y k t E V J 4 4 P D K f U 9 P U V 6 D Y r p X j p h l F 8 P e I 2 2 h d p A t 7 l h z w f 4 S f f g + t R K 8 d W a R s 9 i x N e v H C 1 v q F r H q V v g g 7 l H m R q e 4 Y Y J w e / w C Y q j J Z X 1 q 6 T a V d f 2 h B w V h u B t k j H o G B A b H o e c V e E z 2 t 3 / Y 2 t w / 2 d f o d o u N u U c H + I j u D 6 j p V h d D Z I T a T O t j O 2 T F M G 3 R y D t k j s e z D p 3 q b l 2 M q T X I r y V 7 e 4 g E M + d h D R l T 7 k Z 4 x U Q E u k z J c W M k k T A H E b N k g j p g j q P Y 9 q t 3 A e V o r P W Y S r g h E l 4 V x g c Y P R v x 4 P q K m l 0 G 5 s L V 2 l Y X N v k K k i j A I 9 D / d b 2 P B 7 V p C o 0 z K V N N a m 5 o H x C j u 1 S K 8 Q R T n C k h v l Z v Q A 9 / y r r Y L y K e P f G w Z O 4 9 K 8 Y u 7 Z Z L d j k m 3 c / M C Q H T H r 3 U 5 + o 9 K s + H f E t 7 4 e n W 2 m l L R N g K Z s l l H b k Z D D 3 x k V 6 1 H F P 7 R 4 9 f B r e O h 7 K r Z 4 I 6 U b g f a s n R / E E e q R D G E k X n 7 w K u P 7 w x 1 H 8 u 9 a w Y M c b t p + n 8 j X q w m p K 6 P H n B w d m B F J t p 5 U / 3 j m m 7 S v U Z H q P 8 A C r M x p H r T S v p U m M + 9 B G a Y E O 2 k I x U p H r T d t A E W 2 k Z a l K 0 0 r Q B E V p u 2 p S K a V o A i I 9 a T a a k I p N p o A 0 A t O 2 0 4 L T g K Q D V W l 2 0 / b T g t M B g X 0 p Q t O C 0 4 D 0 o A Z t + a n b R S j r T t o o A b S 7 a d t p d t A D N v r S 7 R T g t O C 0 A R g U u 0 0 / b S 7 a A G b a N t O 2 0 7 b 7 U A R 7 a X b 7 U / a a X b Q B H t 9 q X b T t p p d t A D N p r I 8 R a 5 B o W l S 3 U j d O F X u x 9 A K 2 S M 8 d A O p r x P 4 j 6 8 / i T U j b W 4 x a W x K C X P B H Q k A d S T w B 7 V z V 6 v s 4 3 6 n V h 6 X t Z 2 6 H C + I t b v P F e o T S s + I g T u Y n A + g P Q A C s + 0 0 5 X f E K l s f x K M A n 1 G e T 9 a 6 K 2 0 R p w s A h P k K Q y R D k k + p P 8 A T o P e t 6 1 0 V 4 Q o Y R w D 1 k Y d f p X z U 6 l 2 f V 0 6 N l Z G L p 9 r 9 n Z X K r n A P z A k j P v X e + F L i 5 a 6 j b P 3 m C 8 j D A H s T 3 H v V K 1 s C x Q K Q 4 X O T H G C R j v x n i u 2 8 M a C R L G w P 3 s / L 2 P 0 + t Q 5 m 0 a Y 3 x X p c U M S K F B w N 7 n G M 9 + a 8 f 1 u y N 9 O 8 8 q 5 j z 8 q 4 z w P Q e l f R H i P S P t i + U u Q G B B P p g d K 8 9 v v B x 2 j A J C g g e 3 f J r H 2 m t z u h R u j y J N L d 5 N 5 c x M T h f N U o o 9 M E E A C t L + w 5 X h F t f 2 y y W j j 5 Z J B v Q n 6 j l T 6 G u j l 0 p t N u C H O 5 W 5 O c 9 P r y K 6 T w 5 Z e f Z 3 E S C K S 3 m A V 4 v 4 G x 2 4 y V P o R + V X 7 Q 5 q l F r Q 4 7 Q N P 1 j w n M L n S r k 6 h b I M P b X R B K r / d z 3 H b n i v U P D R 0 / w A T A S 2 G Y r l Q X e w z h l Y d W i 5 z l f 7 p P T p V r S v C 7 2 i x 3 M K l o l 4 a N g C 6 D o c d m 4 6 j v V e b w Z J p V / F q u n t 5 M s b + a p U Z 8 s j + L H V l I 4 I 6 j 3 r O U l I y 5 e U i 8 S / D W H x H Y k t F 5 l 1 l m j k j G G c 9 S y j + F g O q n g + m a 8 a v d F v P D t 9 9 l l V Z I c 7 4 u C i M R 3 H 9 x v p x n p 6 V 9 Q 2 d 1 b 6 1 a y 3 4 b y W R 1 F 9 a L y 8 L 9 R L G f 4 k P Y / h X O + O v h 2 d e E l 3 b v m 5 f M i A Y 2 H I 5 b A 7 M R y O x p R q u L 5 W D h z H n F j f 2 n i / T k s N X l Z Z 4 1 H 2 W 5 m 4 l i I 9 D / F g 9 Q e 3 I p m n 6 h c a T M m j a 0 o 8 k O d k 2 P l X 0 d e 4 B / i X 8 R 6 U 2 3 0 x N S W W K 5 Q 2 m p 2 r r v 3 D l S O A c d C D 6 j q K 0 b v Q p 9 Q j i j Z Q 9 1 B 8 o G c B 8 D I w T 7 d u 4 6 V e n Q a 1 3 L t 1 Y R X 9 m 8 E 5 E a q R 5 D A Z G e o w e u D V C 0 v R Y L J b a i j C J h t k G O Y W z x 0 4 Z e + e 3 0 q 9 p W p G X T B a y q S F x H G c Y K S A 5 2 n P P X k H p 2 P B q S / 0 1 9 X h 3 x q 3 2 + 3 G 4 q v P m x 4 w T g 9 8 d R 6 e 9 I D n / A B R 4 e l 0 s J N B M J L G X b 8 0 Y y P Y N 9 a 5 6 / t 7 W a 3 j h I 8 2 1 J J S S P O Y 2 P U D u O f 4 T 1 H I r v N A v I W 0 + T T 3 I n t W 2 x M C c F M 9 F J / 8 A Q T 3 6 H m u b 1 3 S H 0 G 8 k J z c a d c q A J Y / 4 B n g 5 9 Q f X u M G u m E r + p z z j b c 4 / T P E c / h u + W 1 u 5 t 9 u 5 J j k P Q s D 0 y P U Y 5 H 4 1 7 R 4 Y 1 + L W d O E s b 7 1 U 4 I 7 o R 1 B + l e L + K t N W 9 s i q y R t I M N l O h G P v D P T P c d j V D w P 4 2 v f B N 6 I 5 V D 2 U j b m z k 7 h j G Q R 3 H c V 6 F G s 6 b 8 j z a 9 F V F p u f S q r k Z H Q 9 P Q 0 v X 6 i s v R 9 Y g 1 G w i u Y S X g k G Q V I Y f p 6 d x W n 5 g O C A 5 P 0 N e 3 G S k r o 8 C U X F 2 Y 0 r t O R 0 P X / G l Z a R p d y H M b D 8 K B i Y A k 5 H o O K s g T b S b R T k H y D 8 a C M 0 A R k Y p C M 0 / G K Q i g C I j N N q U 9 K Y R m g C M j F N 2 m p C O 1 N 2 m g D U C 0 7 b T g p p 2 0 U A N A 9 K X b T 9 t A W g B o G K d t p w W l C 0 A M A x T t t O C 0 4 L Q A w L S 7 f a n h e a U L Q A z b R t q X b R t o A i 2 0 7 b U m 2 l 2 + 1 A E W 2 l 2 1 L t o 2 0 A R b a C A B U u 2 j b Q B F g H m l + l P 2 g d K j u H E a E k 4 9 z 0 A 7 m l e y u O 1 9 D m f H O t t p u l m 2 g P 7 + 4 y m R 1 C 9 y P 5 Z r z V t P g s r Q X F x i G B R 8 k e c b j j 7 2 e v N d j r 1 w j X d x q l 5 J 5 d r G C k U Z 9 B 1 J r y D V 9 X v / E u p G S 0 R m g Z t q n Y W 6 e g w R 0 r 5 j F V n V q c q 2 P r c D h 1 T p 8 8 i z e e M L l 5 D b W k a w Q g / K Y l y / P f J 9 f T F a P h / R r / A F W T z R d 3 T M R g + b 8 h U + o x 1 F b X h b 4 a z + S l 5 e y m S R u R E Q o J P q R w f r X q n h 3 w 7 F E m W U b V I A / H 0 + l e b O p G n o j 6 O h h Z V d Z a I o e G f D B t o w l 1 g z 4 3 r I o w T 9 c D G a 7 e w 0 v a i v E o 2 q v y t j l u e e P a t H T 9 O j K A l N z j n A 6 A e / p W v E C k e Q u M 8 D A x 9 a 4 3 W b P S W E j H Y o L p T S S b 2 U K G G S e v J z m s 6 7 0 C J k J l U I G O N v q B 3 r s r d F V U O 4 K h H K s O u O e P a o d R t B J I 5 R P k Z N g 9 j j O R U O f N q C p q O h 5 J 4 r 8 L y / Z 2 M K h Y u d o 4 + b 3 9 h m v O J L W 7 0 e + E u P K Z T / r Y z h g P 9 o H h h + d f S y 6 T 5 9 m X F v 5 p V c k N n k e 1 c F 4 l 8 N R T N I y x s k u S G B A d c e m P p 6 1 t T q a W Z l V o p o v / A A 1 1 y 3 1 q 3 8 i f y x c K c M O i O O z D P K m u 8 v f C 0 L o J Y Q T H k 8 D 7 w J 6 E e h H 5 V 4 X p t o N J 1 K I G R t M n V t 0 c n J h k P 1 5 K n 8 x 6 i v p D w P q D a z p 0 U V 1 5 c d 5 t G w q A U m H 4 Z G f o f p T 2 e h 4 1 a m 4 a n l U v h + f Q 9 T T U b M L m M l S N u 1 J A e q s P 7 r d c d A e R x W n p 8 I x m 2 + e z Z m e D + 9 E e r R n 1 w e M V 6 D 4 j 8 L 7 B L N b D c r Z W W E 9 D n q O e 4 6 g / h X A R 3 c u i 6 u k e Q b K 4 I I l w Q Q w 4 5 9 C O / f 8 A S q k u b c 5 4 v s c b 4 z 8 L i 5 E O p w R l m J I B X j I P O w n 3 7 E / o a 5 m C R N U s 4 S g K 3 M O V E g + / w c h X H q O x H U V 7 T P D F N N c R k F b a X A k X o F c 8 7 l + v U e h z j g 1 5 Z 4 p 0 t 9 A 1 k z i A r F v K y y R n G W 6 h g R 6 j k e h B F V T l 0 Y S X V G B f W 6 x x T 3 q p t 8 w b b h E 7 N 2 l Q H P T H K / W k S e 7 k W 2 v 4 Z S l x a 4 E o 4 X z V P I Y H 1 H q e t a c s 5 h t P O i C u G f B D L l G Y 9 c D t n 2 P X 6 1 k m Q W E 5 j Q B 7 G 4 H z x c 4 U / w B 4 H 0 H c d g f a u h L u T c q e J d J E b r r e n R + Z D M Q t 5 b x A D r y Q A e M H 7 w 9 8 g U + 0 d J G a G Z x d W N x h Q T y q g j A f j p / d O e + C e a 1 9 J e K K + k s 7 j c Y L h N m D y O O d w x 3 B / S u W 1 S P + y d T u 4 m i Z G j b 5 g P u s p G D g D + 9 3 P v m h N p 2 B 2 k j F 1 H w z / Z 1 0 2 n l H k d Q 0 s Q P C y 5 6 o T 2 O B x j v X F N p d p L G 8 R L R 2 s x L Q T D 7 0 T j q p 9 x 3 9 R X s F z G m s a F j 9 8 1 x a Y d Z Q f n C j l W 9 8 Y w f e u N v b K I N L O G C 2 9 x I F k j I y s U x G Q w P + 1 6 e h 9 q 6 o y u j m l E y / h / r 9 3 4 P v v 7 O u S T b N I Q + 3 n k 9 G A P q O R 6 9 K 9 w s 7 v f H G y O J I 2 A I I 6 E H o Q f 6 V 4 P f W 8 p R o 8 E u r f u 5 G G C C D y p B 5 9 x n 3 F d l 8 O v E 5 e Q 2 V y d i u c R 5 6 b h 1 X 6 1 6 G G r 8 r s z y 8 V h + Z c 0 T 1 J h u 6 f d 7 / A E p r f L j B A 9 D 6 e 3 0 p t u Q U 5 O 4 + / c e t S 4 D K Q R k d K 9 t O 5 4 T V i O I g r j o Q T k e l K R S b S v I 5 I z j 3 H o a c D m m I Y R m m 1 I 1 N I 4 o A j I x S E Z p 5 G a b Q B G 1 N q Q j F M 2 0 A b I X 1 p w W n K t O V a A G q t A W p A t O 2 0 A R q t O 2 1 J s p w W g C M L T l W n h a d 5 d A E e 2 l C V J t p 3 l 0 A R B a X b U g W l 2 0 A R B a X b 7 V K q 0 b f a g C L b 7 U u 2 p d t A X t Q B F t H W j b n r U u 3 J x S l a A I S u 1 S c V g 6 3 d g q Y U P L 8 Z 9 u / 4 V u X c g g i L u e F B P 4 / / W r h t e v j G r O P v O d q k 9 g O u f w r z s b W 9 n B o 9 L A 0 f a 1 E z z 7 4 n a 0 Z r m L T o c G O M b m H Q M Q M 4 J P G A O S T w P r V v 4 a + E n 1 G R L u Z p J n 2 g q z F l j C 9 l R R 0 9 S x 5 P 0 r k 7 q d N Y 1 N 5 J G 3 v P I I 0 V s Y C Z J J P q C R x 6 k e 1 f Q v g r Q j a W E O V w 7 c 5 H 0 r 5 i U + S n f q z 7 e h T 5 6 i X R F q z 0 E p s R F B K 4 L E 8 / r X U W u l L C I 4 0 X g k Z J x x n 0 q 5 Y W I j Q f L g c Y 7 Z + t b s N m W U F R + G M Y / H v X l y 1 P o Y S s Q 2 2 n B D g g F 8 8 Y P J z 6 1 f j t l i i K l V c q T 0 9 P f 6 U 4 x P A m w c t x z 3 5 q a G I q F V Q V z y C e + a z e h o 2 Z 8 k O Z M c t k Y y O g q 0 s S t v U R 7 i Q B 1 w M j 0 q x D Z k c g E / N n P r n / C t S x 0 0 L h w M B T x n n N V G L Z n K U Y o i s i j Q r G 8 R J P o D + v 0 r G 1 r w x H d R s Q N r q c h l + 8 p 9 / a u s l s 9 h J U 7 e f 1 q r 9 n 3 S 8 O y s c f e 5 z 7 5 r e 3 L o z j 5 0 9 U e K 6 1 4 a u r R i P L j l Q n J 3 f d I 9 c e t W / C l x L o 9 y n 2 K U 2 h V g 7 W M x w j N 6 o f 4 S a 9 V v t H S e M g l N 3 T 7 v H P e u O 1 P w 0 Y X Y b V e I d Q V P / A O v 8 R S 5 m t G E o R q r T c 9 H s d Y T x R p s s l s M a p b r i 4 s 5 O H k U c 9 O m R 1 B H B r z / x T o M N 3 C 8 8 M n + j z k F l 7 o w 6 N 7 E d C f w N O 8 P S X O m X U V 5 b u X E Q w x z + 8 i H o f 7 y + h r a 8 U k 3 F q 2 s 2 E Z k Q L / p 1 o o 5 9 2 A + n N b K X 9 f 1 1 P C q U n T k c J o 9 7 I z T a Z f Y S 7 j U q s p / 5 a I O m P c H k H 0 q v r 1 q k 8 U 0 B X N 3 b q G d c c S x H 0 z w S O o P 4 V c 1 W C L U U S 4 s z u u Y F 8 2 3 y S D N H j J j J 9 f S s 6 f V J L m O z u Y I y 7 q r S 2 / m f 8 t I + j R k + o 5 G P o a P N C 1 P O 5 b N t N u J r M S l r V / 8 A l m T h V b r H I D 1 G D x 7 9 + l Z o m j l k u b C 6 X A U 7 8 N / y z Y j 5 l z x w f v D 2 J r s v F G i p L b K 1 s o 8 m 4 U y 2 z E j 7 p 5 a I 5 4 y D k j 8 q 5 C 4 W L V 7 M v H E I 7 + J C G V u Q 5 T o f x H B H o a 7 I v m X m Y N c r 9 S h I T H K Y C S J Y 8 P C Z O p G c D H r g 8 H 2 N X P F Y O q a S l + k P l O o H m K 3 3 g B w R n q c Y I + m D W J N c h Y I F k j 8 1 G Y G G X P z q p G C p 9 M d M + 1 b u m T p q b f Z Z D 8 k + V E g H R y M H I 9 D i n N a c w 4 7 2 O a 0 z W P s t z D L E f K C s Y 3 8 w 5 A J 4 O f r / A D H v V b X L S 1 i S Q x S s 0 F 0 v 7 l S Q V b J w Q M 9 1 O f p m i 8 0 9 N P Y p c n y X Z m g n X g s h U 5 V 8 d e m P r W N a a g Z 7 a 8 0 2 V z 5 s Y a W A q M 7 z 0 k U d x k Y Y A e l O P k E i n c X z 3 E j T v G A 2 B D O e T u d M Y c + + O P f F N s 7 p L e 9 W 6 R G V L g / P H n h J A e c E d P U H / w C v T 5 b B Z b Z p o i U e a H e 0 Q z g S L z k H s S M 8 e 9 O 0 u A S T z W k 2 0 v 5 Q l i O 7 k 5 U k Z 4 x 6 j F a K R k 4 9 D 2 D w 7 q X 2 m A I 8 n n B R l Z V G C w 9 x 6 j v W 0 h 5 x 1 z X l P w / 1 a X i A t s c D k E f d b J w R 7 H o R 6 1 6 h a z C 4 j V 1 + U E d D 2 I r 6 L C 1 e e G u 6 P m M X S 9 n P T q T b d t N I + b 6 1 J j I z U e D u z 2 6 V 3 H C B 5 p h H a n t 1 p C M 0 A R k Y p p F P b p T a A G N 0 p t P I x S b a A N 5 V p 6 r T l U U 9 V o A Y F p 2 2 p N l O C U A R 7 a X Z U o S l 2 U A R 7 a X b 7 V I E p w S g C M J S + X U o W j Z Q B H t p d t S 7 a X b 7 U A R b f a g L U v l 0 u 2 g C L b S b P S p g l B X o B 1 N A E I A y f X 0 p G w o 3 H j 0 q f y w M 5 N V n f A J A O / p 6 4 7 U h m R r B e f M C L n c Q G 9 + + P 8 a 8 u 8 X 6 m 8 1 w 8 E L A K B 5 c f p n O C x r 0 v W X N v a T y R k l 2 z G n 1 I 5 Y / Q Z P 4 1 4 L 4 m 1 R 5 7 j U W t y C s S G G L d 0 3 D g k n 0 y T n 2 B r 5 X H 1 H U q q C 6 H 1 + W 0 1 C n z s T 4 Z a S f E n j K 6 l C + b p 1 r K F h Y j C k q C M j 1 H f 6 m v q v S d O 8 i J V 2 g 8 Z H P 9 B X l H w S 8 L L p m j W h Y b p J v 3 p c j B O f 5 D 0 F e 8 W d o c 5 C 8 L 1 r y q 0 u Z 2 X Q + l w 0 e V X f U L O J j I A V + U 9 v S t u K I M V B P K 8 8 V W t k H p k / 5 5 q 5 5 b B 1 I G O + B x m u a x 3 x l c s b R E j M x G 0 5 J Z q l S G N i D l V A 6 H + t P i U t E W Z c l e g I / w p 8 d q H K h g C D k j A 4 p c u p L k i Z L d V V S S Q q n B z + t a M a x J G N m N v b 0 N R B E K h S u 4 d x 6 m r J y y g f w 8 D 8 P S t o o 5 Z y b I i p Z v Q A 8 n / 6 9 G x e R g E d j U o 5 4 I y D 6 U C M M c j g d K u x n e x W m h B B w O O / 0 r M u o c k g q G x 0 J 4 / D N b k s Q w c N y R w O x q p P G G B B G c / 5 7 0 n E 0 h I 4 6 9 s R b y G e 2 B j c 5 3 E 8 8 H q C O 4 P 5 j r U W h a + 9 j e E 7 f O h Y F G j P K s O 6 n / a H b 1 r o 7 y F S r I U P P B b H U / w B K 5 D V 7 R r O 6 M 8 a k K 3 E s f V X A / U E d j W L 0 0 N Z 0 1 V W x k 6 7 Y j w 5 r E E k D H + x 7 x s 2 8 p + 9 b s e d h 9 B n p + V V L i J 7 P d C Y d k E z t P b Z 4 8 u b H z o D 6 M P m A r Z u B B q t n P B O A 9 p K M c n I w e j A 9 i D 1 7 g i s 2 M M 8 Z 0 3 U Z G Z o 8 Z m A 5 C g / J I P d T j P t m n G e t m e R U p 8 u 5 h X G m T T 6 f N p + N 4 Y / a L C T P A b q Y z 7 Z 6 e m a 8 + 1 m 1 l s L l b h E K Q z O W C / d Z Z A M F e O O t e p X M E 7 p K h x b X E e 4 g f w p I p y V A 9 G H z A j 1 r l P F t p D N b o A d 0 F 8 S 8 R U H E c 6 j u e 2 R n I 9 a 6 6 b 1 O a S 0 1 P O p 4 I z M 8 T R m C O 4 P m 2 7 A b g h P D q f o f 5 1 T 0 r U 5 b F X Y E i a M 7 0 U / d Z k 6 4 9 M j s f X g 1 e u p F v 2 l l 2 t E 1 u S V U c E M M C Q c d e M M P Y G q c l u w 1 W R Z A r m S L z F G e r L 1 O P c H P 4 V 1 7 q z M d m J 4 0 h N / c t q E A D f a o U k w D 8 w c H B I / k f r X F G 7 W 2 u r O / B K x k C U y L y d p + V g f f n 9 K 7 m + J t 9 I A 2 7 k t E W T I H z b C 2 G B x 0 I P N c B q N m 0 M m q W U s g Z b V 1 e I 4 6 x S D n p 2 w e 3 p m s o 6 O x p L V X L w V 4 7 q + 0 7 + K 3 H m q M 8 S k H k g n o S p B H 0 r L a 6 u Y 9 U t Z h I V S a L Z G S O A V 5 2 / j k 8 d a 2 p b 1 f 7 I 0 f V Z X E k n l m x m I G c S R f L k / 7 y 4 P v W P q U b 3 E X 2 Y M w 8 g r M u 0 c Z 6 Y 9 j k f r W y M p G 1 Z k 2 O o W 9 z A x W 3 v P k B B 4 B P b 2 I N e s a B f G f I f m T a C 2 O h Y c E j 6 9 a 8 u t b Y a j G L L z N g P 7 5 G P G G 6 E f T B B z 7 V 2 f h n U C 0 m c N m N e Q f 4 g D h m F d u F q c k 7 H n Y y m p w u d x g g H o M U 0 d M H r T l + Y Y P U d f e g 9 K + i R 8 2 N b p T a d T S M U x D W 6 0 w 9 a e 1 N b p Q A x q S n N 0 p t A H U 7 a c F p + z N O V O 1 A D N l P V a k 2 0 u y g B g W l 2 C p A t O 2 0 A R 7 K X b U i r T t t A E a r S 7 K l C 0 o W g C L Z S 7 K l 8 u l 2 0 A R b K X Z U u y j y 6 A I v L p A n 7 x v Y C r G y k 8 v D Z p g Q s v Y j G O l U J / 3 e Q B k 8 l s d w O f 1 6 C t V 1 4 x 2 H N Z k j b X A J w G 5 b P Z R y T + V Y V p q n B y Z r S i 5 z U U c B 8 Q N U O l a U 0 c Z P 2 j Z g D H O 9 + Q v + f S v F v D q L 4 o 8 R w 6 V b L J N p d p I q z s o 5 u r j + I Z 6 Y X v 7 5 N W P j 3 8 Q 2 s r a Z o W P n 3 D N H B 2 w z c F / o o 4 B 9 T X Q f A D S 1 g 0 n S J s k S 3 C m T g 8 s p / i I 9 z y f w r 5 D V 3 q v q f b w s u W k j 6 I 8 N a a t v 5 a A c R q B g c A Y 9 K 7 V V Z k C g Z U 4 z 7 1 g 6 B b l 9 7 n r n j 6 V 1 U E e 4 j j I 7 Y r z p b n u x s l c S z i 8 9 S A P l J w D 7 i r 6 K 6 s Q O o 4 H 9 a l g h E C d O B z g U M d z o 4 B D n 0 7 V J t F 8 x a h U r D k 4 z n 9 K k C s s q k D A 5 6 H 8 q j i B K u G P B I + 7 V 2 G M Z G R w e l V a 5 n L Q l S E j H c k V J t O f a p M B T n o R g C g j c 3 H / A O r N a n P d s T B B A p O Q c f N 9 f W p k j X a c H m m n h O P v f n W h F y N g D g H O D w a r y o N z A / d A 6 1 M W L D k 5 O R 0 o Y H J w O t I t a G b O M K E J 3 Z 6 / 5 9 a w 7 6 D f G Q A W H e t y V w q k E d O / a s u + k W K A v v V N x A y x + V c n q T X N P U 7 a b 6 H D g H Q N T E c 2 W s r g 7 V x / A x 7 f Q / o a u 6 h p L 3 C e b F h p 4 x + 7 P T z F P U f i O M V N d R x a 3 D L G x B K E o z L 9 0 n 1 B p d O n k u t K a M 8 X t t I d x 7 l R 6 f U c / X N c / m Z Y i n 9 o 5 v W 2 e 1 s Y b t y R b g p B N K R y q k 4 j Y + 6 n 5 S f S s i S 1 M 2 n 3 N m q 4 I b z 4 z n I V x 1 I 9 s 9 R X b 6 h B F c 2 s 0 c 8 Y a G c G K Z T 9 0 q w 5 I / n X B y w N p 8 E 9 u 8 z G e 1 / d x y H 7 2 0 j 5 G J 7 g g Y J 9 a 6 4 S 0 T P G k j z H V 7 R r P X Y 5 Y v 3 U F + v n R K Q f l l X I d f x 9 K z d X z p n 2 S 8 i G + W 3 + Z g O Q V P b H + 6 x / K u 3 8 U Q J r F v G A v y S I L 6 C R e P K k A A l U e u T g 4 r j J g b u P y o 8 O G H 3 W I G N 2 c Z / E M v 4 1 6 M H d I 5 Z K 2 x p a B N F q v i C 9 s 3 U x r d W p a P t l W + Q j H Q g E 7 s j r X n W p 6 V c h g s r n z Y o 2 t Z i B j l G O M 9 z z k f S t / Q b u S G 5 h n j k L G 1 m S H J O 0 h W G N v f j I 4 9 x X S 6 3 Z b 9 T 1 k y N G 3 m S C 4 i I X + E q G J I 9 C M / j U S 9 1 l x 9 5 W O E 8 O Z u d C 1 q x l K i U q L g c Z U E L g k e h P B q 9 a 2 N v q U N u S o i e W N R n H y s 5 G C B 0 4 y P z 4 p 2 j b 9 M 8 Q R 2 z 7 V g u S 0 Z O O g b I D e n X F V 7 S F 4 9 N 1 O 3 l A Y 2 d y 0 k a n q A D n I x 2 B 4 x 0 q / N E a D N L l f T Z E i k U i 6 s 5 m U 7 u M q h 5 B z 6 o 3 6 V 0 + g B I d V l j T l I n a M k / 3 S e P q M N 1 7 i s T x P b t a B 7 t Z A 7 F l / e d S 2 V B B y P V W I / C p t M u z b T a d N t U x z K I G j I y D I n I O f Q r x 9 R W k Z N a m M 4 p q x 6 t b s 3 l q S O Q M H H t U r d a p 6 b I J L d D n I Y Z H O e M + v 0 q 4 R 7 1 9 R R l z w T P k q s e S b Q x u t N a n H I 6 8 0 h 5 F b m Q x u l N O a f T S M U A R 0 2 n t 1 p v 4 U A d m F p w U U / b T w l A D N t O C 0 / b T g l A D F W l C V J 5 d P 2 U A R B K d s q U J x S h a A I 9 t L 5 d S + X S h K A I t n p T t l S 7 K U J T s B F s o 2 1 N s p f L p g Q + X R s q b b 7 U m 0 j n F A F a Q f u n I 7 8 f n x X G + O 9 T X S N C v r s s F I j 8 h c n G C T g k f Q A 1 2 l z + 6 h J 9 s / j X z l + 1 R 4 4 T w 3 4 U W B J c P I r S H 3 P Q f 1 r y c f L 9 3 y L q e p l 8 b 1 O d 9 D 5 Q + I / i y X x d 8 Q Y b M v i O S d b a I D o i b u v 5 n J r 7 C + C t u Z 7 9 A m 1 I b W B Y U H 0 4 A H r j + Z r 8 9 v C u p T a t 4 + 0 + a M C S V 7 h T 8 3 Q H d / k 1 + j H 7 O g j 1 M a h e R A P E r r C j D p 8 v J I / H r X l Y m n 7 O C i e 9 h K n t K j k f Q m j Q m C N e M o o 5 9 S f a u g t 5 h t D B c e x r K 0 / H l 7 C f f B 7 j v W p a o G G B j B H A z x j 6 1 4 L u 2 f U q 1 i 2 J S 6 o B 8 v r 7 i p 1 Z d u V 4 H b P c e l R w w r H G r b w B y c j p z 2 o 8 0 M 2 C o A H Q E 0 W K V i 9 G q K 8 R Q Z D c E f S r s K F C C R w S c Z 9 q y Y 7 n a 2 A A c E n j j H t W v b y l k y 2 D g E 1 p G x l N N F g k d A M Z w P p S + V 5 Z 4 z k H n P e m K e C S T k 8 / i a e Z H Y h e l a r u c + o K r F g o b a M 5 5 p Z F C 8 Z H I p o Q C U M T 2 / l U U s v 7 0 d c j 9 a f Q n d j l Q D q c l u f p T X J w Q P c E 0 9 s q m O m 7 k d z j 0 N N y V U k H l h 1 q S k Z 9 1 H m M I B u 3 D P 5 V n z W y P G w d F k j I 5 B H a t m Y Y H F Z 2 w 5 5 5 / p W E k d M Z a G P J Y x W 8 R W G M I o H C g Y G e + c V h S X K a R q k N y 4 / d O R H N 7 q T g H 8 D z X U 3 k e 1 T k 4 z w D X I e I 4 w 8 b o + A r V z t 6 n S v f j Z n R R 6 U h E 1 q T 8 r g g D 0 9 M G u B 8 X W c e k 2 8 V 6 0 f m S 2 W I r s D / l p b u 2 M 5 7 b T h h + N d f 4 b 1 N 9 S 0 K G 4 H / H z a N 5 E g P o O A 3 5 Y z S a 7 p M F w C 8 4 H 2 K 9 R 4 J I y O g P U E / X 5 h 6 Y N d M D w a i c Z O 5 4 9 N Z F f D W q x Q n N x p s o u 4 c c 5 i b I Z f 8 A G v L 4 c R a 2 t s W G W Z o 1 Y 8 Z V x u Q 5 9 m U f i c V 7 B Z T P o N y Y L h P N + y u 1 l d Z O N 8 b c B s 9 x j H J r y n x F 4 Z b Q 7 5 r O a Q 5 j m e B b n v t Y 7 o j 7 H H H 1 F d 1 J 7 o 5 a n c x W u 0 g 1 W V B G v 2 X U I x J g D 5 t 6 s S D 6 c E H 8 z X Z t c i a 8 0 y 7 l Y N u t k 8 w q v G 0 f K e P o 3 c 1 x 2 u 2 i t b S O Q E m s 2 W 4 B U Y 3 o 3 L K B 7 H J 4 r c t 5 B c a I y R z R i 6 s m a M t j h o 2 O Q f y I q 5 I U Z W O e 8 S Q P F q s q I 2 2 S C R o 1 E Z 5 x g F T z 3 B A N b 0 H l R + L 5 4 i k X 2 e 7 t Q y j J w x d Q e P T D Z z U H i T S k n V r 1 G M b S w R y G Q Y 3 b x 8 p + u R z X P 2 2 q i 4 f w / M Z A s k K t a O O C W V W J H P r x 3 q 1 8 J n L 4 j Z 1 W K O K 3 0 + a 5 Y G N s 2 s i j g E g E B s H p g E g 1 i b S u m N b O G W b T 5 l Y k H h 9 r b W b n k B l I P 1 5 r o v G i g 6 Z f Q R g / L L H d 2 5 w D t V + S D 6 D n N Y 8 N 6 L m 6 0 6 W R Q 1 v c p 9 m m L D 7 o Z d o J H o D z T J O + 8 I 3 3 m W L R y H L R n 5 S P Q H g / k a 6 k d K 8 o 8 H 6 p P p 8 k 9 n K d k 0 D m N l c 5 V m B w Q D 7 9 R X p 1 t c C V E y d r M o O D X t 4 G f u u L P C x 1 P 3 l J d S V / u 0 l O L D 6 / S m n 7 3 H S v V P J G t 1 p r d a c 3 W m t Q A 1 q b T m p t A H e h K e E p 6 r T 1 W g C M J T w v F P 2 U / Z Q B G E p 2 y p A l O 2 + l O w E e y n B K l C U 4 J R Y C I J m l 8 u p t l K E p 2 J u R B K X y 6 l 8 u j b 7 U w I t l L t q X b R s o G R b a Q r w a m 2 0 h U Y y e 1 A z z X 4 z / A B k 8 M f B v S b G 6 8 R 3 U 0 I v Z G S C O 2 h M j u Q M n j I A H P U m v i H 4 1 / E n R P j Z f P d W l 7 c 6 f p s a b F j k h y 5 H r j O K 9 u / b 1 8 Q v p M f h W 2 Q R m a R p J V W Q K w Y D A 6 H g j P U V 8 z f C L 4 c a p 8 T J v F W r 2 u k / 2 n Z 6 c 4 e W 1 t p V t o y z k n r 0 V B j o O T w B X k Y l O T 5 l 0 P a w f L F W l 1 O M 8 L w 6 H 4 c 1 p Z 4 L + 4 u Z 1 b K + Z C q g E A g H 7 3 b N f U P w z / a r 8 O f C X w 3 B p t / p t 1 P 8 A M z t c R S K S z M c 5 I O D g e g N e C 6 0 1 9 4 X s b n Z p d j p V 6 0 o M R t 4 F f y o w O c l s l i T + P e v U f h D d x a t 4 L u Z t Z 0 q z 1 e 5 m d R E 1 3 b r I 6 n G T j I 4 B r i r w d R K c n d H q Y a S p S 5 I K z Z 7 h Y f t y e C t Y j R o 9 V l t 5 l P 8 A x 7 X c J j Q j 3 I z X V 2 n 7 V M e s P C N K j s 5 4 u F D R X K N z 9 C c 4 / K v C h 8 C r b x V G S P C W l x P k c R W 4 R 8 H 1 w R + l U r j 9 l i K G N g m n 3 F g 2 T h r W Z s q f o c 8 V 5 7 o 4 b o 2 e 1 C p j L a p N f 1 3 P p G x + N H i i / u C w a 2 n h j f a 3 l 5 U D P T P Q c f X 6 V 0 1 n 8 W d W g u H E 8 J m R Q N + 4 Y 8 s j u c f e B 9 a + N o / h T 4 3 8 E S e b o n i a a T H I t r z c h I 9 M 8 g 1 d s P j 9 4 p 8 A a l B B 4 s 0 9 r d W B j W e 4 j I j c d M C V e P z z W b w q n / D 1 N 4 4 l 0 / 4 y a P v z w 5 4 u i 1 m A y K S j n 5 i r N n j H U Y 6 g e t d d Y a q X U g s C C P v Z 5 r 5 c + F n x S 0 P V 1 t h C 5 s 5 J 1 L L b z H K y q e r R u O G H Y 4 5 9 q 9 5 8 N 3 R 8 p U X j k l c n n H v X m V I y p y 5 W e r F w q w u j 0 K 1 v G k G M 5 A 4 q 6 L g A E k / N n 8 f w r E 0 1 m K A d M 5 q b U p Q t u V 3 g M w G M Z / P I r W M m k c c q a 5 r F u b U Y o g w J + Y 9 G 7 A U 1 7 + L 5 Q j f M e T 7 / A J 1 y l 7 f T Q I J S + E 5 3 f 7 W B X F + J v i I 2 j 2 X m w i N y y 5 P m y Y x 6 A d 8 m o V S T 6 G y w 6 3 u e x W 9 9 5 i 4 B B G e g O T 0 q 0 k Z d S c D A 6 j v i v m e 6 + K + r 6 X p V v d 3 N 2 s U k n z J b q O A O 3 H V s D u e K 0 t K / a R v 7 C 3 D 3 d g L u E 8 C V V Z W Y e u O g + t b x T e 6 O e p T 5 d U z 3 y d W B Z Q 3 a q D v 5 c b g d V H F c H o X x 6 0 H V p B B I 5 t p i g f B H 5 j P f 8 K 6 q P X L b U b b z b e a O W H A 2 y B g Q V P Q + v 1 z W M 9 C o J k 0 s 6 T J g j O B n H f N c v r s S + S 3 H T k e o r R k n 3 O x J A x y C D g H P a s j V p h M Q V + 5 g Z 7 d O t c t 7 n Z F c p z v h n W 1 0 H x R H D O + 2 z 1 D 9 y 2 T w H 7 H 8 R k f l X o E k T X V t c 6 a 7 b p I 2 D q 2 M k 4 G Q c e 4 r x T x j K A W G S u 4 h g R 1 V u o I + h r 0 T w V 4 r O v 8 A h f T t c d d 1 5 b E 2 t 4 o 6 5 U 4 5 A / M e x r r S 9 2 5 5 W K i u a 5 z X i y y j t Z 4 L y d c W 9 x / o V x y Q c E / I x / l n 2 F c B 8 Q t M m 1 T R Z C 7 e U 6 R i 3 m P A w 6 s D H I T 7 k L k + 9 e z e M r E X c E 1 u F 3 Q X K / J 3 2 h u Q Q f V S K 8 t k U 6 z o 0 h u v n d V M F x H w P 3 g 4 J / E c 8 9 M V v T f V H l y 7 M 8 t F 5 a a p Y w 3 C M y O y q 8 k T D I T j Y 4 y O 2 4 B s e h N R e G p f t + o N a g m P 7 R b t C Q e O U y o P v k F T W L 5 c u k + K b 7 T 2 3 B V j k m U d y S M O v p w R k U 1 9 Q e G 7 s 9 Q i b C x H D K c A l s E F j 9 R t / K u 5 q 5 g t D t Y c 3 O l R Q y f K 9 v I 1 q S w P R l y f x B A N e Z a j G 2 l 6 x c L n f E X M g U D 5 S y 9 S P T I 5 x 7 H t X o a 6 i i Q a w U B E U k M N / G 2 c E Y G H H P 0 P S u N 8 Y W u z V r e + i U y J K + J I + g Q b R k j t k q S R T i K R 2 E d w 2 p R a Z L K 6 m 1 v r Z o e C P v D O M H 8 u P a u W v J l s 4 Y 8 5 R J X Y H b 2 G S O / T B H 6 1 L 4 f m l i 8 K X d r u B f T r x S G B x l T k g g n p k C k u I B P A 8 Z I e S M 5 E Z / u s Q Q c e h / r R s G 5 p Q X E r a v 5 4 x F O 4 U O v Y O o A y B 3 B w D m v W b C R L m 1 i b A G 5 Q 2 P r 1 r x d w Y b O 0 u o n 4 V 1 U H J L F R 0 H p k D A r 1 X w x d v c W S P v 3 7 Q U B I 6 4 O f 5 G u v C T 5 K i R w Y y H P T v 2 N 0 A D g D n 2 p S M U u e f w p p y R 7 V 9 E f N j S c 0 j d K c R T C K Y D W p t O b p T a A P S Q t P C 0 4 L U m 2 g C M L T w t P C i p A t U B G E p 2 y p N t O 2 0 y S P Z T g l S 7 a X b 7 U C I w t L s q X b R t o A j 2 + 1 L t p + 0 U u 3 2 o A j 2 0 b a l 2 0 m 3 2 o A i 2 C k Z c j F T f S m u M K 2 a Q z 5 5 / b T 8 B 6 f 4 4 + E G p e f A D q m l x P q N j c A f P G y 4 L L n 0 Y Z B H 0 N e W f s W W c d r + z T 4 s v Y l A m u d Q Z H P c q q j A / W v o b 4 y x / b 9 G 1 S y b 5 k k s J I i v + 8 r C v n L 9 i u + b / h n n x f p 2 M t b 6 v y O 4 y n p X k V q n N z x 7 H t 4 e n y q E u 5 5 F 8 Z t O N v O C A T u V T x 7 1 6 9 + z T o D 3 3 h a C V l 8 u E T s r E 8 / M o H I z X L / A B n 0 t J F g O 3 K q q A 8 e v U V 7 R 8 E N F O m f C z T 3 K G N 5 N 8 v Q D g s c f o K 8 y c / 3 K R 7 t O H 7 5 s 9 S v / F m k e E N N M 9 0 8 U S q P l 3 H b u I 7 f j X i f x B / a t t 9 J n a O 1 t I 3 n O f J U Z L y K R 0 K D J B B 5 D Z w R 1 x X B / F e L x X 4 3 8 Q r p d o 5 l t g 3 y b Y c s v Y s D k Y x 7 4 r T + C v w 5 0 b w t q e o W n i O 3 z c 7 S E 1 K 4 T O G Z T w e u 3 B P c i o o Y e n 8 V R n Z X x F a 3 L R j 8 z m r j 9 p 7 U t c Q C f S V g 2 y K y S S R h E B G Q V J J 5 B H Y d D W t p P j e z 8 U R z W c s E d 5 Z z I o N n N H g n J O S F O Q w A 7 g 1 z v i G x 1 W x v d O 1 H w t c x w 6 / p U k 0 c M X k x y C V X V k Y 7 G y G y p O D g 4 z k e t d D 8 J / B N l C d A 0 P V Z I 5 G E r S T y l g P L X k k A g / L z x 1 z X f K n S i v d 0 Z 4 1 P E Y m U 7 T 1 H W l p Z f D P T b 6 9 0 S B r 3 R 1 J n l 0 k s S s T D q 8 J O T G w 6 8 c H u C K 9 p + A 3 7 R u m 6 3 d 2 V p q V 0 r W d 0 d t n q U p C k P 3 h m H 8 L D s e h 6 g 4 N c n c e C b e z 8 Y j S h c G 9 s L j c k N y P v x 5 G Q p I J D A 8 j B x X w 7 4 h v b 3 w T 4 6 1 i 2 s b m S A 2 V 3 J E i g / L t V i A C O Q a 8 / 6 n C v O V 3 7 x 7 U s Z U w 0 I O 3 u s / d D S V S a N S h 3 Z w Q c 8 V Q 8 Z a x p n h L S p 9 T 1 r U b T S t O h X L 3 V 5 K q I v c 8 n H 5 D J 9 q / K b w V + 3 t 8 S P B O i / Y 7 a 6 h u V R Q I v O + Y I e 3 B B 4 H o C K 4 f W P i h 4 6 / a W 8 c a b b e L P E F 5 q Q n k J 8 p S B D b R j l i k Y w o w O / X 6 1 E c v q J e 8 7 I U s x h z L k T b Z 9 g / E v / g o J 4 S s 7 9 9 K 8 F 6 T f + M r 3 J U S R R t H A x 6 Z A w W Y e + B X m 3 / C 3 f j T 4 0 x N Z + E 7 P R I T 9 w X M Y D Y J z / G c 5 9 8 V r + G P B V h 4 B 0 M H S 7 R d P Q j J k C j z Z D 6 s 5 5 J P + R V Z N T l m m a a 6 u W Q e 7 d A P e p V O l H S n H 5 v U 7 b 1 n r U n 8 k r f j u Z r H 4 7 a o w E w 0 t k 4 z u u 4 U b A 6 D O D + V d B o W n f F c y S D U N C t 9 U i P L R 2 + v R w s T 6 q T G a w d U 8 Z X N r G Z L Y L H b I 2 0 z T E 7 T x k H H F S + G / j M m n 3 0 r S X t r I n y 7 N 2 5 V 5 4 O P p z m u 2 E J 2 0 i v u P O r T p p + 9 O X 3 n X i / 8 A E G h Z e X 4 c e J r c 7 t 7 S 2 G r 2 t y N 3 c 8 q C f p X U + F f j Y t i R H d W e u 6 Z K u f 8 A k J a Y j 9 f V o 5 B n 8 q t + F / i J o n i i E p J c 2 p k Z g F K y / K i 9 2 P o B 7 k Z r Y v P A V j r l m 1 z a X b S Q t 0 Z S G U / Q 5 r l x S j K P L J W + R 0 Y X f m h O / w A x L v 4 / W u n o J n n s H R e N r S S W u 5 T 1 H z q R n 8 a I f 2 n f C c 0 I X U T c 6 V u 6 X L R i e 3 P / A G 0 i L A f U g V 5 N 4 z + G 9 3 B H L C E k u L W Q k N H I M h h 3 w c 8 V 8 4 e P P h L e + H b e 7 1 b w 3 c X l t d Q k v L Y R M c 7 O 7 A g j I H p y a 5 M P g 6 U n a p L 5 r / g 3 O j E 4 m v S X N T V / X / g W P v C 6 1 v S v F O m N d 6 V q V t q V v I o Y T W k q y K v 1 w c q f Y 1 d + E H i V N P 8 A E m q a B K x E N / G J Y 8 j j z F H 9 R x X 5 5 / C H T f i f 4 + n 1 K 5 8 F a X N r F x p c Q l v L m z l S C e J D n D H D K X H B z k H 3 r 3 r 4 C e P v G / i D x J B D r d k L f V b V Q 9 v c z L s a Y H c C D 0 B A H O 4 c V 1 1 M H 7 F O 0 r r 8 T z o 4 9 Y l c s o N M + 6 J m F 5 p Y t X y J 7 d 2 X H 8 R U 8 g j 6 f 0 r y X V 2 + y a w h l I h t 7 9 W i k U j k T L x g 4 9 e 3 s a 9 L s 9 Q S 5 F h q a T K 0 V 1 B G y s p + R m H D Y P t z X G / F T R R 9 n v k i z u C G 7 h K j n z I + T g 9 O V 6 1 5 0 F Z 2 F J 9 T w v 4 w o m j 6 v p G t x R Z D O Y b g j O G J G D n 2 O M n 6 1 x e p X 0 V x p O o x B 9 o j 3 R G R e e D y G H t w K 9 A 8 b x J q 3 h a 8 M e J k C x z K 3 X A J A J G f Y g m v L U u G l l U O g U 3 M R j Y e j o D g f i B 0 N d t N 3 R h P R n X + C N X G o W K M y p K i 2 7 W z N 1 L o 5 A 3 e 2 C K m u 4 R q m i 3 F s o 3 u k Q k 9 G B i Y q w + u K 4 P 4 d X j x 2 8 c B b Y Y 7 i S N 1 6 F Q V J B / M V 3 O n y R f 2 x a T A b I 7 h p A y n o y s o 4 7 d S e l a W s y d 0 Y n h X U X u Z Z 7 K X d P L O j W + 7 o P M Q g x t n v l f X m t 2 A h 7 p x J I M P A s J J / h a M 7 S D j n H T 8 q w P D Y e P x N I h A T e q z L k c C W N s F Q P d W x j 0 r V 8 s x p P c b g x j u G i k y B 8 q s c l v y q n 1 I X Q s a j m L S r 8 R g C S G Q S e X 1 U 4 O C A O / b 8 O a 7 z 4 f 3 4 l j m j 8 z d G w W V B j G M j H P 5 V x 1 u F j F 0 j K X W S 2 Y A 9 t y g g / j j G a 6 H 4 a y o X 2 A + Y G h U g + q 4 4 o p u 0 0 x V V z Q a P S h 1 H r R / C K Y r Y w P 1 q R q + q j q j 5 K W j G N T W 6 U 5 q a 1 U S M b p T a c 3 S m 0 A e q b a k C U 4 L U g S q F c j C V J s p 6 p m n h K Z J H s p 2 2 p A t O V a A I w t O V a k 2 0 u 3 2 o A i C 0 u 2 p d t G 2 g C P b 7 U b f a p d t G 2 g C L b 7 U j J k Y A q f b 7 U K t A E A X u F p r x / L z z V n y 6 j Z R g D 1 I p M a P G v H t 0 J 9 V 1 I E 5 C t H E R 2 w B k 1 8 z / s w + b 4 a 8 a f F D w m 3 y I b g X c S n u A z D I H 0 Y V 9 E + N g 0 u o X r Y A D T g 4 B 7 g n g 1 8 + e J d U i + G H x 9 8 O e J J E 8 v T t X i W y v J O q 5 + 7 z 9 R g / h X y 0 5 v 2 0 4 9 z 6 + h B e x h L s b f j 7 Q z q l 7 F A F 3 P M Q g B H G Q e P x 4 r 6 I 0 X w 7 F Z + G 7 a x U F R H C q A D j o K 4 W 8 8 L G f x x p y E 7 o f M 8 8 S d i o + Y H 6 G v Y N P t R J G M d B m v O r S c U k e 5 h Y 8 1 2 j F 0 L w h Z a Q m + G 1 H m t y 8 h 5 d s 9 e f T 2 q P X f B O j a 5 b + R c I q B n 3 n A 2 l i e u a 7 J b U F Q C O 3 0 P / A N a m J p K T E s I t y D 8 + e 4 r g 9 p P m u m e i q c U r N H n + m + A d C 0 e c y L B B M V P B a M O 6 j P O C R x x W v J 4 b 0 i 9 Z G T T I f l A 3 b V V S 2 B j J A H X F d X b e H Y U b e 8 e 7 P X J w Q f T 3 q V r e K 2 Y r E o D u O i 8 A e / r W 6 r S + 1 I f s o p + 6 j z y + 0 i z 8 O t L f m z g t 0 t 1 a R m A y x V V J y C e n S v z 3 + H P w J 1 7 9 o j 4 n a u L K 4 S 1 s j L J e X t 7 I p Z Y F d i Q o H 8 T H s P x r 7 x / a T 8 Q / 8 I l 8 L d S I c H U d U / 0 O B R 9 4 K 3 3 i B 9 O P x q 7 + y T 8 M Y / h / 8 N r d J Y N u p 6 g 5 v L w k c g k f K u f Y d q 2 o 4 r 2 f M 4 b s x q 4 V Y i c V U 1 S 1 P m / x l / w T k v N F 8 K z a j 4 e 8 R / 2 x d I p J s 7 i E R m Q A Z O x g S M + g N e H / A L P V j B p f x Q u U u c x G 2 t 2 R l Y Y K E y q r A g 9 C O h r 9 b 9 W x b 2 e Q m Q O A B j 8 / w r 8 x v i 1 4 V / 4 R H 9 q T V 7 e N f J s / E E M s k W O B u k X d x / w N K 7 8 L X n W c o T f Q 4 8 f R p 0 I x q U 4 7 M + n / A B T 4 Y u d S 0 g v A C k G 5 U 3 Y y V B O C a j 8 U f D d 7 S 0 t b T S N P t 3 t 0 j z P d t l 3 d x 0 G B 9 0 d / c 1 s f s 1 + K H + I X w 1 e y v f n v 9 O k N r O S P m d Q M o x 9 y O P q K 9 C u d I e K J 7 Z m k E T Y K M p 5 X H Y 4 6 + 1 e Z K U q c + R v Y 9 S m l U p q o t m e E e C v h 3 4 e m 1 Z L r x q H f L D / R z E x h V g c D I G c 5 H O S K 5 j 9 o D w 1 o 7 e I N V i 8 N R W E i m 0 j e z W E K E Z R 1 U c c E 8 g j r z X 0 F d 6 F J a y o Z 4 m l T + G V f v g H r W t D 4 U 8 P + I r R o W k t k k 8 o 7 P O g V W V w Q Q 2 c Y P 6 V 6 d P G c q 5 Z H k Y v L 1 V f P B 6 n 5 8 / 2 F c 6 / 4 l 1 j U r P R p v B m k n B j s P O d 0 t y F A 2 B n J Z h k E 8 + u K 7 X R v G v i / 4 b 3 O m f 2 l d G a 2 u E D w E M A j A 9 F Y E 4 U k d D i v q n x H 8 A N M 1 N T c G O 1 W a Z 2 L G G M A A 4 4 O M k Y r H 1 D 4 N a X c a B 9 h u Y 4 5 l Z W R 8 q D y e h G e 4 P Q 9 q 6 q m O p T 0 k r o 8 y h l t S k 7 x l Z o b 4 R 8 c 6 d 4 5 0 0 S P D G t 0 g 2 y R Z D O h x 3 r m / G X h a C 5 Y z w x x l h 0 x 8 r V z H h v 4 X 6 p 8 O 9 Y u H g l m m 0 4 5 2 D q V X P I J 7 1 2 8 N 5 L q E i i N v M X P z d Q R 6 8 e 1 e R K 0 J 3 g 9 D 6 C K l K n a e 5 + e f j z T 4 t C 8 Z 6 9 Z W 9 / / A G Y b a 6 k G B u G 4 H G V B X + R 4 r 2 v 4 F + L B o / g q a K K O Y X 6 q 6 R 3 U 6 s q K r Z I 2 5 5 O C c 8 Y F Y H w f 8 A R / F z 4 7 e K d U u o l u N M 0 + 4 m u 3 V u V d z I V j B H f u c e 1 e n e N v C U 9 j L M s A + V j x j s K 9 e v V j Z U X v o f O 4 f D v m l X X n Y + m v 2 f 8 A W I N V 8 G X G i S X B u b n T 7 l p o 2 b H E c g J 2 j 0 A b d j 6 1 2 W r X n 2 z T 7 d 0 B M s Y Y M p 6 s U 4 I P 1 X I + l f M v w R 8 U v 4 V 8 d 6 M k r l L b V L Z r a T 2 d e Y 8 f X B r 6 D v t T O m X 8 8 a q W M m 2 a L t h l 7 c 8 Y P I P 1 r x q s b T v 3 O y K 9 0 8 e v o Y d O 1 W 4 0 1 G L W d x C Q k T D p G T g A H v g H H 4 V 4 / q 0 D a Z q j u D l r a b e y t w C w O M g e h A r 3 j 4 r a S k M d r q c I J a 3 k V 1 I 4 I j b B x x 2 7 E V 4 z 8 T b Y H U H n t z t S W N Z E B 5 J P G R n 2 / r X R T 3 9 T m l 8 P o c 5 p t 3 / Z P i m 6 w G K M V u h x x t D c n 8 j X a a l c S x 3 N h N G S 6 R X D M F x 0 Q g H g d u D + V e Z x 3 7 P e a f c M c s q t A w 6 c E Y A P r g g V 6 R a S v f a X Z S g D M E m J O 5 2 r 8 v P 1 V v 0 r a R E d R N Y Z 9 L 8 T W 1 2 J N 6 R 3 B E Z I + Q q w w e P c E H 8 K 2 7 + 3 e O X V C X V V n x K A o y o z G 2 D / A E + t V d b t x e W A d Y h I 6 h P M y O c L l Q w 7 g k V q x I N X 8 N x Y f J j V U c f d I X J B w D 3 G e n p k 0 r h Z l b w t I 1 1 b W 8 k 6 7 9 6 E E M S D k p j B A 7 n i t v 4 b z N a E r k A w 4 B H q u O M V z P g W V 5 o b n e u 9 4 W j Y r 6 E s V z + F d N 4 Y T 7 D q 9 9 b u d z M x Q M B j L H B B A 7 Y F L Z j + J H r K 4 x k + n / 1 6 U Y I + v N C K D G h / 2 V P 6 U r d a + q p / C j 5 C f x N D W X F M I F P Y 9 q Y 1 a E D W 6 U 2 n N 0 p t A H s C o a k V K k V K c q 1 Z A 0 J T g t P C 0 7 b Q A z b S 7 K k 2 0 u 2 g B m 0 0 o X t U g W l C 0 A R 7 a U J U u 2 j b Q B F t p d l S h a N v t Q B F t 9 q N v t U u 3 2 p d t A E O z 8 a g m U j b 6 A n 9 K u b c C o L h c K S f 7 r f / A F q l l I 8 J 8 b w H 7 X e 9 A 2 9 X I H Y 1 5 L 8 T / B F t 4 7 8 P f 2 Z c H y z K v 7 q V R l o p A f l Y f Q n n 2 r 1 j x F O 1 7 4 i 1 Z S c q Q o 9 O R w T X N p Y / a T Z g 8 b J / r w G G K + L x E v 3 r a 7 n 3 G F j + 6 S f Y w / h D 8 Q p t C e L w P 4 6 C 6 b 4 y 0 u L y r e S 6 Y K l 9 C e F k h k O A w I w O u Q e D z X 0 P 4 Y 1 W 1 1 O M p D I v n R j 5 7 c 8 S K f c H n 8 e l c V 8 T f h H o f x X 8 P D T t Z 0 5 b 3 y 8 m C b O y a 3 c / x R u O Q f p w e 4 r w X V P h n 8 X P h T t O i 3 o 8 a a L b 8 Q 2 + q k p e Q q O i p M p B O P c / h V 1 P Z 4 h W k + W X 4 H d Q j W o P 3 F z R / E + 1 x H 5 k Y i C H J 6 / 5 N R b W h Y b P k Y j h R z k 1 8 c a P + 2 J r 3 h l v s v i D S N Z 0 S Z e H j 1 O 2 F 9 B k e j j a + P x N d v B + 3 R 4 e h s v M v L j T S e p x D c J / 4 6 Q e f x r z p 4 W a e j v 6 H r w x U W v e i 1 6 o + i X e 6 u 4 2 + X Y S f u n k 5 7 m o 7 6 + s 9 B 0 2 e / v 7 m O 1 t b d C 0 1 x M w U K o G S S T X y v q 3 / B Q j R 4 V a P R d N k 1 W 7 Y E I l p a y H L e 7 O R j 8 A a 4 h N P + L v 7 V 2 q K u t I / h z w k r C Q 2 q k j c M 8 F z x u O O 3 Q e l H 1 S U N a j s N 4 p V V a l G / y 0 + 8 9 I s d b T 9 o / 4 m C / i j Z v C m h n E R Y f L K 4 P H 4 k 8 n 0 F f W X h b T 0 t L C N U X H H I r z P 4 Z + A d P 8 B 6 L a a J p t u E t L Y c 4 H z O 3 d z 6 k m v Y L C N 4 b Y f J t B H 4 / l W M Y R j f l 6 n R F t q 7 M n X C N u 1 h g 8 9 C e h r 4 x / b M 8 B T T a H p / j f T o y 2 o a B c q 8 m B k m E s C f w B / Q 1 9 m + I J R t y S C W / L 2 r g d c 0 u 0 1 2 x v d O v Y h N a X c b Q y R H l W V l w R + v F b U 6 n s q i k j L E U v b U n E 8 H / Y 9 1 q 2 t v H W r W 8 T q d P 1 / T k v r P n g l W y y j 3 G S C P a v q y 5 t Q 5 Z W T a G y Q f r X 5 7 e H 4 N R / Z u + K c W i 3 j l r S 3 u W u 9 E u p O E l j Y / P C T 0 G R w R 6 / W v 0 B 8 D + K d N + I W h 2 2 r a T O J b e U 7 Z A 3 3 4 Z A O U Y d V I 9 / q K 3 x k e a X O t m c W C l y Q 9 n P d A 1 u L f Y k q q 6 g 9 c Z 4 N O u f D t n d 5 c K C W w M 9 O f q K 2 r 7 S z M o R h g q C d 3 8 J P q K y 0 j m t J X G x i F 6 c / m K 4 e a U N 9 j 0 V C M 9 Y v U z m 0 I W U W S G A P 3 S r E / X O a o X O h e Z t d H 3 I R j B F d d G j t g + W C p H I 6 9 a J L c K u G X H 9 P r U 8 1 9 i f Z v q c D d a O g j I Y B s 9 s V 5 t 8 Y d W s / h 1 8 L v F O v v H G r 2 1 k 6 w H A B M r j Z G B 7 5 b P 4 V 7 V q d u F O Q e e w 9 a + O / w B r r W p / i d 4 6 8 J f B j Q n 3 X l 5 d L d 6 o Y + R C m M q G x 0 2 p u c g 9 P l r p w 0 H U q q + y 1 f y M M S / Z 0 n y 7 v R e r L n 7 F / w A P f + E d + D Z 1 y 8 U r q H i K 4 a 6 B P B 8 l M o m f q Q z f j X d e L / D s V 0 j u y g E c 9 O t d 3 a 6 Z b a D Y 2 m k 6 f H 5 e n W N u l r B H 0 2 q i g D 9 B n 6 1 k 6 z G L q M q Q C A O W x 3 9 6 c q j q V X P u O n Q V G k o d j w P x D p r 6 f e R T Q M Y p r P y p o m X q r I c n H v g 1 7 X q e v r q O i 6 N q 8 M m y N w s j n O S O z j 8 D z + F e b e K r c N N I z L g s W B x z w P 8 A 6 1 a 3 g u / F 5 4 U u 9 O Z Q z 2 r + d H n o F f g 8 e g I / W u q p r F M 8 q c b S a R 0 n i H z N b 8 P a h G Q W l h D O o H J Z P 4 h j s Q M 4 / C v D d Q j O t a B M d + 6 5 t X K D 0 w B j 8 B 0 I r 2 L w 7 r W G S W U l R I 5 g k 3 d Q w G 0 5 + o H 6 D 1 r z T W N M T w x 4 o 1 O w V l M D k F Y / q e n 5 E Y N X T P M n u e J 3 V z v k A K l X D G Q e u 4 H q f x F e z + E o z e 3 S 2 o 2 o t 1 A Z U P u V G S f 6 1 4 r 4 j t z b + I L 2 J s q k M r g H p w S C B + t e v e D j I 3 9 h 3 O R G Y 4 i h K 9 c A H r 7 H i u i R n T 3 O u m t P L d n d c l g f v c 7 m A H X 6 g k / r U T y r a w N K m 6 N m C n B 6 D k D 8 e e c 1 0 2 r I C w u A q o g d J n U D j a e C R 2 P B B + t Y X i e z U 2 c s a H G 2 T y z u H R W U k D 2 y c Y r K L R r J M q e E Z R L r 0 s c U H y s o V t v A U j n r 3 G e l d L p S e V 4 / u Y t o 2 F D 7 8 k 5 N Y H g G 5 c 6 q / k R h 7 a 4 t 2 B / v I y s M c n g n P 5 1 0 2 n w 7 v F 0 k v A c Y D Z G G 3 d / 0 o Z B 6 D b 8 w J 7 L + t P a k h A w Q O n G P y F O Y c j 8 a + q p f A j 5 G r 8 b I 2 6 0 1 q e 1 M a t j M a 3 S m 0 5 q b Q B 7 a F p 4 W n B a e F q y B g X m n b a f t p w W g B g W n B a k C 0 o W g B g W g L U g W l 2 0 A M 2 0 u 2 p A l L t o A i 2 0 u 3 5 q k 2 0 u 3 2 o A i 8 u j b 7 V L t 9 q N v 4 U A Q b d x H 8 6 p 6 i f J s r m Q D c V R j z 7 C t F 0 A 5 6 d u K z P E b f Z d E u 3 C 5 w h G P c 8 c V n N 2 i 2 a Q V 2 j 5 7 t 2 N x r m o O x Y 7 l b h j 6 M K d p 9 v u k g w p J a d h 9 B w a N L K r q V 0 i b g X R g U f r 9 7 / 6 1 X 7 E C J S S M t H c A / i R g 1 8 L V f v N n 3 d F e 6 k e o a G 3 m F T / d 6 E 1 0 c U Y d R u Q N 7 Y z X I 6 F M A z A k 9 z x X V w T M 8 Y w Q q 8 f W s q m 5 7 e H 1 j c p 6 l 4 L 0 b W E P 2 z T L W 5 V u C J I g T k 1 z 7 f s / e A d R k z c + H L P D A 5 x G B z 0 6 e 3 r X a w X a x b i 3 B 6 e / 5 0 y b V g m d r D P B 9 D + V Y K V t z u 9 5 a R O X 0 7 4 C + B t A m V 4 P D 1 n F I O T + 7 B 5 H T H t W / d R 2 1 l a / Z 7 W O O G I D B E S h Q A P Q C s r V P E i R S t m T J P A 5 / S u d 8 U + N B o e l N c 3 P 7 m N s 4 m Y Y A A 9 a I y 5 5 W 6 E V I y U b t 3 Z 3 v h 3 T Q 6 K 5 4 a Q 8 H v j / A B r r L i 3 W 0 s y r Z b 3 z 3 x X m H g P 4 p a f q V v b l G j u B I o Z J Y i C h 9 w a 7 f V / F d v d Q h 8 7 c j J 2 n r W 9 4 q 9 9 x 8 s v d t s c 5 r g L q c M c K C T 3 G a 5 M W V x q l u x i 4 I b 8 R W 9 r P i m z R D E 5 A 3 L 1 H O P w p / h y + s k h 3 L I p Y 9 c 8 Z z W T N J N n m H x K + F W h f E / R m 0 L x D C y i Q 5 g u 4 s L J b y A f e Q 4 P P q D w R w a + b 4 / 8 A h Z P 7 J v i Y T a j N M d I Y h Y f E V r E Z r S 4 Q d F u o x n B x g Z O C P U 1 9 o e M b K L 7 D I 0 L B c f M p H Z u o N N 0 X U b H x B o c S X c M V x B I u y W G V Q y s e h y D k H m u i n i H S V p K 8 T g q Y V V 3 z J 2 f c 5 3 4 f / t T W e t 6 Z E + v 6 I X V 0 w b / Q m F z A + R n c E z u X P p z 9 a 9 C i + K H g T U m V B 4 l t L e Y b R i + Y w v n t 9 4 D 1 9 T X l G r / s l f D z V 9 T N / p A 1 D w j d y n c Z t D u D F G W 6 k m M f K R n 2 q p d f s 1 e M b J V X S P i R H f Q j h Y 9 W 0 9 X 4 7 Z I 4 6 + 2 a 2 f s K i v F n P G G I p v W z / A 9 / j 1 j Q J A Z Y N d 0 2 U E q P 3 V 3 G Q D + d Q 3 + u 6 T I j i K / t 5 S o y T F I H x 7 k j I / W v m P X v g d 8 b I I T F o / i D w / b n k m 4 s 7 R V J H 0 Y c V 5 z r X 7 L X x h 8 W Z g 8 U + O 9 U v L Q k 7 7 W z m E c R H p h c D 9 K m N G m 9 5 W + R u / b 6 c q T + a P W P j J + 0 9 o v h t J 9 F 8 K T R e J P G D K Y o b a 2 H m x w S H g F y p + Y j s g O S e u B X A f A H 4 S 3 f w 8 u N U 8 X e L J z q P j / x A z P c S s w c 2 c b H J T c O N 7 H G S O A A A O A a 3 f h z + z D P 8 M Y y d M t I r a Z h h 7 p v n u G z 1 + c / d H s M V 6 J a e D r q y d P M b d u O G y e v v W U p e z U o Q e j + 8 6 1 S i 3 G p U a c l 2 2 R Y Q + Y H J 5 c 8 5 B / W s j W Z B D D t U n B 6 s 3 r X S t Z r a R N n n a O P Q H 0 r h v E 9 1 s W U B i Q Q O O o H r W V P c V S W h 5 p 4 p u j v c A k Z z 0 6 e n H 1 r P 8 J a g t v 4 p t L Q n 5 L q 1 l t y M 9 W + 8 P 1 B q r q d 4 k 9 4 6 i Q / L h T z 2 B z X P r q p 0 7 x F p t 1 k E w 3 C S 5 6 D G T n 8 M V 6 E l 7 h 4 c p X k z u k v 1 t b p g 3 A l k W V P f I 5 / U V n f E K 3 W 9 j 0 7 W 4 g A W A g m P U j B + V v w 6 U e I U e G 5 m S M j f B O w U 5 x 8 r f O n 8 6 1 Y v L 8 R + G 7 u 0 c Z Z 4 h I v H I c c H 9 a i P Q 4 5 o + e / i F C y e J n l d Q q T w e Y N o 4 3 D g 4 r 1 T w T 5 B t N P 2 j a q g j q e W C q T j 3 w C a 8 / + J E c i n T 5 8 e W 8 a N C 2 e x K n G f x F e l e A o R L p W k k I v m 7 g S p 4 z u j O c f h W 8 n 7 q Z j B a t H q k l m H 0 m x Z 8 O s S S Q t x j K g 8 L j 1 w c j N c 1 4 r T y t L W 8 T / A F k k K g r / A A 7 k b I z / A N 8 / r X R + E r p 9 a 0 m W 1 Z d j R T l x 6 k Z x g + x r M 8 U 2 4 g 8 N 3 4 d x K s U r Z A A + X k E 4 9 s i s I f F Y 3 q f C Y n g y Z E n n 2 F W z O 4 M Y G 0 k E h s f Q A n 6 V 0 + n g X X j a 7 I Q x r t X b 7 g Z x + I 6 G u T 8 G h I 5 E M Z E j m 4 J I 4 D E M B g Z 6 d j m u r 0 c i P x E X H A b z S P b b j G P X O T W v U w 6 N n e W p D Q o w 7 q P 0 p 5 G O T 1 p L W M x 2 8 a n r j J / H m n u K + s p f A j 5 G q 7 z f q R M M V G 1 S t 1 q N q 1 M R j U 3 d S t S U A e 8 B a c F p 2 2 n B a s k b t p w W n h a e F o A j V a c F q Q J 6 0 u 2 g B m 2 l 2 1 J s p d t A D N t G 2 p N v t S 7 a A I t t G 2 p t t G 2 g C L y 6 C m 6 p d v t S 7 f a g C A p 2 r l P i R c m H w 3 N g / K z q h x 1 5 5 z + F d g w I y c d B X n / x U n K a f b 2 4 w O W Y 5 9 T 0 / G u T E y 5 a U n 5 H X h Y 8 1 W K 8 z x 3 S Y G j 8 Q T A n c Q i r n P q S S a 2 o 7 a N v t S N u G Z E 5 H O M 5 r I 0 5 t v i J 2 H e R Y w M 9 8 H P 1 r q 2 t 1 a 3 d l A 3 e e q j j n g 4 x X x F R 3 P t 4 a M v W N 7 9 k u i r d s f q K 6 a H V R 5 S 5 f 2 B r i t Z u A l 7 l F x t U L j s C B i p 7 G 6 k e I O G 6 j v 3 P 0 p V N V c 9 X C y 0 s d X d 6 w k I b J + Y D G e x / C u K 8 R e P 4 9 P k W C J J L m 9 u G 2 Q 2 8 f L s 3 s P 5 n o B V H x N r R 0 u x n n d 8 r G p Y n v V b 4 e e F W i j f X b 8 + Z q 9 0 o P z f 8 s I z y E G e n H U 9 z X P y p a s 9 Z O y O y 8 L 6 D O A t 7 r D L L d N y I V O U i 9 s 9 y O 5 r a 8 T 6 B a e K d K f T 7 h M w s M Z H G D 2 q C y u t k m x W 3 s f X p W p E z P g / d z + X v U r e 5 m + 7 P D 7 3 4 Z 3 f w 4 k 8 3 S J J J b V i X a L 3 / A L w x w D 6 + t Y t 5 8 X Z o X e C a Y 2 8 8 Y O I 5 g y l v 6 V 9 H z 2 U V 2 G V l y o G 3 5 6 4 j x F 8 G t P 1 9 j K Y F B P I Y j B r s h U j L 4 0 Y N S X w u x 8 v 6 v 4 p + I H i + 5 e L S b u 3 s I y c L L H E X f H 1 b j 9 K 2 / D P h 3 4 n a B G b y 6 8 W t f P G Q T b 3 E C 7 G 9 u M H n 2 r 6 L 8 N / C S z 0 o h d o O 0 / l 6 V 1 m n + D 7 W 0 u I 3 O 1 g p O A w z + P 1 q 5 V Y r R I U d H e T 1 P B N U + I f i G 6 0 6 O 2 X R r 6 X U Z Q F W M R s E 3 e u 4 8 A e 9 e n + A P C l 3 p f h G 0 W 7 m 3 X 7 Z e Q 9 t x 5 I / O v Q b m 1 T I L R q 2 3 o c f y q t c O Y m 2 A D Y T 6 V x y l F q y R 1 w d 1 o Z O j 6 w k b t C 7 b H T g r X T W 1 4 G x h u G 7 m u X 1 3 R 4 7 5 V n t 2 E F 3 H 0 k 7 N / s k e l Z + i + J i X e 2 n y l x G d r q e o P t 6 g + t Z x f L s X d S 0 e 5 6 Q s 7 B c E 5 y O o 9 K h M 4 X J 2 8 s c 5 x 0 r H t N T 3 r v 8 z j / P a k u d S d M l 2 P P 8 X Y C t 1 K 5 l y j r v U E j l C u + N 3 A 5 4 r n N b u h C c q e R 2 6 5 r R u b q M M H c A l B k e g N c h 4 h 1 N A j E n b j o R 3 J q d X o K S R X u t Q E s e W b C d x 6 1 5 X 4 4 1 I r H K A f m w R g H p x X Z 3 F 2 T A 5 T g K p 4 / C v L P G 0 2 9 Z H d i A x B J 7 + w r o p R 9 4 4 a 0 r R Z y c C G V 2 e T + A b y T 6 A d / q a 4 / X H E d 0 Z T y S P 0 B A A / H m u 2 j g M e n F V J M k 4 V W / 2 Q O R X E + I C X 1 U r 9 2 J N k X X g n J J / p X d L e x 4 r e l z 0 C 4 n N 7 a W 0 r D e 9 z Z I 3 t u j I H X 1 w M V c 8 J z / A G O 9 l h z k x k u M / w A S 9 C P y I N Z 8 L A a N o z Y B P 7 6 I / U Z I F T W N w Y t R t 5 T 9 1 g u 4 d C V b K E H 6 c Y P 0 r n 2 J e p y f x i 0 c R 6 d d K R 8 y T C W I / w C w 2 Q c / n X Q e A J D J p O k B 1 A B 2 H P Q k b S M g + n 9 a 0 P H O l D U d A I l + f b E 8 b e 6 g E Y z + V c 7 4 Q D W v h 6 z O 8 k i J T G R / s E c Y + l b c 1 4 m K X v H q P g G 4 l / t O a I t 5 a y Q t I V x h g y H g 5 / p V v x 3 a v L Y 6 9 D A Q w S 3 3 I R x u J w S D 6 8 G s 3 Q M a b 4 z s h g 5 u Y Q p 9 i 4 y O D 9 M V 1 n i 9 E i 8 2 S J d r S Q q g x / H j I w P 5 V g n 7 5 v J e 7 q e X + H b o Q 2 a v E Q 4 S K O R Y + x B X A 9 x j I r s N D n a b x E Y 5 O N j M h Z e F z u + 6 P w r l t O t 4 b d E 8 j o 8 Q A j P B O C p I P 0 5 x X X + C S l 1 q 9 2 D E F 8 v z M E n q S c 4 x 6 4 H F d U V e S + R x z d o v 0 P R p F I c n 0 4 q N v m q Q H t n P f P 1 q M 8 Z A 6 Z r 6 2 G y P j 5 v 3 i N q j Y V I 1 M a r I I m q N u t S N T C D Q M + g g t P C 0 o W n h a o k a F p y r T g v N O 2 0 A N C 0 7 b T g p p y r Q A 1 V p Q t P C 0 4 L Q B G q 0 o W n 7 a c q 0 A R 7 a N t S 7 a T a a A I 9 t L t 9 q k A o 2 0 A Q S D H W v L f i d c m X U 1 g I + R I W k z / t Z A A r 1 S c Y 5 / u / z r x n 4 h X S z 6 z L I B 8 g K x q O z Y O P 5 1 5 W Y z 5 a L P V y + H N W T O A 0 a y Y 6 5 a k / e a 5 Z y T 6 4 x i u 8 M c a W q E 5 M g u B w O n r z X K 6 W o / t 6 1 U M C B M W B z w c n o K 6 6 e F l u o I B 9 5 p A 5 9 R l j w a + P Z 9 d 1 K O u w i W 6 L o m E 2 q 5 I 7 l i R / S m a d a 7 3 Z C e A e B 6 V d 1 a E R t K p O 3 a y r g d C S G I p L V P L u I n O N r d c e t X K / K d O G l 7 x W 1 7 w K d X s l A B M W 9 W k H + y C C a 1 Z r J N G 0 / f K 4 j i / v n o P Q H 0 r u v D 9 u t 3 Y z Q H o 0 Z 9 + R z W f 4 g 0 N N Q 0 e e x b h Z I 2 V j g Z w R 1 r j j e + p 7 P N z e 6 c D b + I L R b j J v I g F 6 n P X N b 1 l 4 g t J n U C 6 j K L n h e + a + O f i F 8 O t X 8 H a r J d 2 2 v 3 d v L C z O s c j t 5 b 8 8 K c E c H 8 K 9 U + D e j e N f H f h r + 1 4 o b W R U V g I 4 Z X z I V z n A O c Y I x z X q f V l y p p j l O n Q d q 2 h 9 F R 6 l a S E A T h s c e g r o L V I L 2 I i K d Z w O w Y Z z X i c t j 4 m s X 0 + C 4 0 G 7 8 + + y I P K + d C w G S C R 9 0 g e t K u s a x 4 Q l j u 9 Q 0 n U L O 3 V 8 S S y x s q g n p z 0 q F R S 1 R 0 c 2 H q L 3 K i v 8 A I 9 3 j s H j z K R s 2 j + I 4 6 V U u Z l 8 1 j u + U A 7 u + c / 8 A 1 6 8 h 1 b 4 o t K A Q 9 z 5 b q M S f N h s 9 w e / F Z C / F 4 R X U k Q n D F B z E z N v G P U Z y B + F T O k m t G K O G 5 l d y R 7 b N J E V A L Z f p j s o q l d 7 Q w C t 8 o 7 d a 8 m / 4 X 9 p E T y C c x l z g t 5 c n T H b m o 7 j 4 7 e G m x m + E Z I P E j A f 1 r B 0 Z d i H T n H Y 7 3 U L x 0 k 2 7 + h 7 c g V z + t 6 e 9 2 y y x O I L 2 P 5 k l X n I / u k D s a 5 e T 4 w e G r t c p r N q T n 7 o l G f 5 8 1 1 H h v U r b x N A Z b C 5 F w v q O Q c e 9 R y S h q 0 T r 1 M 7 Q v G M j z P b X I M N 1 G Q H i b + Y P c e 9 d P / b q v H j G V P f t X N e K P C c 9 z L D c x A R z Q t u B x g u O 6 5 6 4 p b e 0 u I U B d T g / j i l p u V z G n f a p t j b c S d o J w a 4 7 W t W N 1 O q O d q K P m 3 H s O a 0 N W d y h A O F G P m z g V y l / C 0 k w A O 4 v x 7 B e 5 N b R s Y 1 J F x p / 9 F a U 5 w 4 z g / k K 8 1 8 V z G 6 u V g T 5 n Z g o 7 H j 1 r 0 L U 2 a C 1 U K p 4 I x 9 K 4 e 8 g P z z s v 3 C w D E c k n t X R S 3 u e d X u 0 Z N x a m K 1 L q B u L + X E O o O B 1 x / j X E X l s G n n 2 R l 1 S Q Z J 9 R x n 8 6 9 D v Y H t 7 d C B 8 + 1 n H s x A / k K 5 K z t 3 + w 7 U U y S S y q P f G 7 H 9 a 1 v 7 x 5 0 t j T u w L T Q d L Y 8 K t 8 w P t l g D n 8 6 n t A J r V s H c 1 q 8 t t I p 6 g q w I x + W a d 4 s t T H 4 c h j I J 2 3 r E A e 0 i n P 6 U 7 T L R / 7 a 1 q 0 H C z X R k X 2 L R 8 Y H 0 5 N Z P u S t j p N X s h d w 3 q j B S 4 h W V R 2 z t w S B 9 a 4 f w j G x 0 k J L j N r G x A 9 G D H g + m c V 6 G I 3 g s d I u 3 w V W 3 X z O e C N 2 D 9 a 4 r w 1 b / Z t b 1 i 2 f K y q s x Y Y y M A j G f Y j m n F + 6 T a 0 j s G j D 6 7 p 9 x 8 3 m e T b z Z J O F Y N z 0 6 A Z 4 r u v F k o m 8 P S F 5 B v t j G d 2 P u g M M 4 x 7 j t X H N J 5 s e l P D 8 x E G 0 k D G 7 n j H r x X W 6 i w u d G 1 B A F k a N X C 4 5 J O A R + O e K z W 6 N p b H l V y o t / F D 2 a 7 d k U 4 R 1 9 A w z + X G a 7 7 4 e 2 6 T p c z K v z M m 7 P v n G T X C 6 r i 5 + I c g 2 4 W R Y 7 g d 1 I E W c f h i v S v h t E x 8 O w T F S n m R K A P Y M e c + 9 e n R X N V i j y K 8 u W l J n U r z j j H y g f l S N x x U g 4 y M U x 6 + o j s f K v c j Y V E 1 S t 6 1 E 1 a E E c l M 5 9 K f J T K V g P o r b T t t O A p y r T A T b T g t O C 0 9 V o A a F p Q t P V a d t o A Z t p d v t U g W l C 0 A R h a U L U u 2 j b Q B H t 9 q X b U g W l 2 0 A R B a C u B x U u 2 k K 9 P r Q B m 6 q x h t G I O C T t / O v A 9 c u k 8 6 c k / 8 t G Z S e w G T + p r 2 7 x Z P 5 N j K Q N x i R n x 2 3 E H A N e B 3 b l 4 l Y A E S A g d / v H A 5 / C v m 8 2 l s j 6 P K Y b s P C K N J q 1 n v H P m 8 q R k n 5 T z 9 M 1 1 2 o S F f E G 8 E f K U z 7 Y U n + t Y f h e w k P i r T Y k O V a S R p G 7 c R 8 A Z 9 C a 6 C 9 g j O s X a Z 3 f v W w T 3 w o B / L N f O q 9 j 6 K V u a x x v j 3 V b m x 0 b W L m A 7 j b 2 7 X R I P z 7 Y 4 i T / O t 7 Q t R i 1 b R b G 7 h I e K W J Z V I 6 E M A R W B 4 o h F 1 q H i P T B y X 0 m 4 P u c q w G R 6 D F c P + z Z 4 u O p + C o t O n b N z Y / u S D / d 6 g / T H F d X L e F y a c r V L d z 6 d 8 N X K m F T k B g M c d s 1 r u o u Y 5 A A O h B + t c H 4 d 1 A R T e W 3 R u n p X a 2 9 0 M M p 6 F c j m u B q 0 j 2 Y u 6 u e S f E L w r a a 7 C 8 F 3 D H I r A o + Q D 9 D / A P X r C + H 8 G q / C j S J N M 0 Z 1 l s N k n l x S D m I u c n B 6 n n t X p m u W q X N z g n b w Q D 6 5 5 r m L y 0 e 3 k Y l N + O n X m u 6 n N 8 t r n s Y f 2 W I i q d a K l b u e h + D P j F p W o f 2 N p 2 o p N a 3 k E b b v N j x E X w M k P 0 5 9 D X W e L d R 0 z x P 4 b u d P E k U 0 V y V V o y Q y k F g C S P p m v I t O t L a 6 g X z F V j G u A v s P X 8 a 2 Y f C 1 r e K x w I 2 U D u Q f X t W 3 N O S s c e I y f C R l z w k 4 / i e w + V p A s b e 0 W G 3 S G 3 j E c c e 1 c K o G K 4 z / A I R P w t Y 2 + u 6 z L a W b 3 V 1 P t 8 1 0 U / I o 5 G T 0 w R z j r 3 r n 5 v D 8 s c A Z r m R V A J A W Q 8 A V x u r e H Y Y Y J k l e V o 5 G Z j H 5 r b M k 5 O R n H P e q b l 1 R x U s m h J v k r f h / w S C L w 3 4 E T w 7 q W t C w s 7 h p 2 k l n k Y K Q G U k A e 2 M d K 8 r H w x + H + p + D F v 7 X z N S n 1 J l M 0 a r s m j U t 8 6 o C B t A 9 T 1 F d y N G t h B E l t Z h o 1 P O B h O f 0 F a W k a R D L K x a A b B h V x w p H c + u Q e l Y K S p v m P R l l 0 K a a l U f 9 f e e Y a B + z n p H i D V E u Y d N j t r G E h Y p J O o U H k j H U 5 6 1 9 H e C / B l h 4 T 0 g W d l E s a R 5 I I U A k n q a d o m n l Q i h Q k Q P A 9 q 6 l 7 Y N G C h 2 n 3 r l r V p V d H s Y e 5 T X J T W h j 3 e g i + C r j L S H k + i j r W D r 2 m x W y s m 3 a F B 9 8 Y r 0 W H b b W J c j M p G C f 7 o r z 7 x h f r l s b d x H P a u J r s R C T d z z X V o T c 3 I g z g E 5 I + n f 8 K w 7 q 1 S S + V Y R u U H k + u B 2 P t X U 2 d q b k z T v 1 f K q D 7 1 G m m J F d g K M K g x w O D j n i t 4 u 2 5 D O e 1 i z C x A g Z I U 4 / L q f a u E 1 h A s F u k e W Z n G B j j P r + J r v / A B N c J m S I s V U D c c D 8 h 9 M 4 z X E 6 v Z m 8 1 i w t h / s u Q D 3 P I J P 6 4 r s p 7 X O O s + h H r m n G 3 0 V J i u 1 n V k X P b o A T 7 k 1 j w 6 V G d T t 1 R d j h V P l K M j L P 9 4 / 9 8 8 V 6 N 4 x 0 l b f T I I n R j K d m 1 f 8 A a z k j P v V P T 9 J M f i m / V I x m O a 1 t w W G O q k k D 2 z + V a x k e f I 5 P x 3 Y n 7 D Z 2 8 Y 3 O 8 c k w I G S S G H b 0 p R p j R + J M h d u + C 3 m J H r y p 4 / C u 4 8 Q + G B P r s s S f K t p p 8 h Y 9 d q n J J 9 6 z N S t B H r F k 6 o R 5 t s g D D g l R J w P w 6 1 j J j h q h V 0 f 7 T 4 f t b Y k y D M i C M f w 4 Z u h 7 V x m s 2 H 2 X x 3 B O g 2 x a h b M 2 M 9 W C Y I O P U j F e y a f Z C M W s W 0 7 m L s p 6 b s s f 8 i u D 8 Y W g i u 7 R 4 Y 9 0 t t P J E e c H a 4 O M H 2 P W n B 6 k S I 7 O F I 3 0 h 0 X G I F y v X A D M T 0 7 8 Z r p L K Q S 2 s 4 h Y S D J + Y 9 M Y 4 O f U i u S t N 0 d p Y 7 E M c u 9 w V L H J B X k c + o r o d B R L e x M W 4 N H 5 i p t z 2 Z R j 8 O f w q i 7 6 H A 6 3 H E v i U u r b Q 2 m q o x n h s l C P r 1 F e p + B o / J 8 O W 0 f d R g j 0 7 j 9 D X n m u W 4 N 7 p 5 T I n k u Z L Z w e f l V y 2 M + v N e p a H G I 4 v L X h V A 4 9 B g Y r 2 s H H m q J n z + M l y 0 2 i / t 4 O a j Y V O e l R P X 0 S P n C B v 0 q N u 9 T M K i a q E R N U d S N U d A H 0 k q 0 8 L S q t S b a A G q t O C 0 7 b T g t A D d t O C 0 8 L T l U U A M C 0 7 b T w l K F o A Y q 0 u 2 p A t L s o A j 2 0 u 3 2 q T b R t o A j 2 + 1 I y 8 E + l S 7 R S O P k N A H D f E W 7 N l 4 X v 5 R w z j A I 7 E + t e O y 2 s s t z b W 4 I f b t Z j j G S B n p 7 E 1 6 V 8 a 7 o x 6 H Z Q J n f c X I A A 7 g d a 8 6 t i i 6 k 2 y T c s b D 5 x 3 z y e P Q Y x X y G b S v U U T 6 / K Y 2 p t m z 4 G i 8 z x t C W 6 x p L I o z g Z I x k 4 9 q s 6 e R 9 u a 5 Y g 5 E j k d / v 4 N Z f w u u D c 6 1 q t 0 p + a O K Q q z D P B O T + Q r d g g W K S T a o 8 t I W H m E Z J L P n + V e P 2 P V l u z h 7 m 7 2 e M p 3 C + Z 5 0 D R M M A 9 n 4 P s c 1 8 6 / D P x C n g z x n e Q S k r H I + 1 s d G T d g H 6 j o a 9 2 v J z 9 v u r g n G J B G Q P v Y L Y w f w r 5 m 8 V y f 2 Z 4 j 2 O c s r y R E A j o G O R 9 c f y r v o 2 a a M K n u 2 a P s T S N T H n x u G G T g + x F e k W M o m i B U 5 I G c n 0 9 K + a P h R 4 t G s 6 U t s 8 m + 4 t C I 2 z w S u M h v y r 6 G 8 N X q y w R k Z I Y A / W u S t D l Z 6 l G p z I d r V s U w R n 6 1 l L + + B E 2 S O g Y D k C u q v r Z r i O Z H X C A j b z 2 N Z k e n / K D k P n O R 1 x W S l Z H f G 6 d 4 s x V 0 p 4 2 I i l A R u 4 6 4 6 4 N a 9 r e X O n 4 P n K 3 P e P 9 K s L p 2 I w E G 7 H I z x T x Z X G M D j I G T 1 A r S N R o 7 f b 1 G r S d x t x q 1 1 d w M H m A X k A K p O B 3 6 V z k 1 i 1 x / r d 7 A n O R x 1 7 1 0 s l i 8 j h h k g H J I 4 q J 7 U x g 4 b e D 6 9 q J V m x R x F S H w q x i p p 0 N p F 8 m e T z 6 G r d l Y k v z w w q 0 I g x A U c 1 f s L Z x l i r D q R X O 5 X M Z 1 J S 1 k z R 0 i 3 W M E y H J X r x W u J Q y q V x k f d U 8 f z q j b q Y 0 B b 8 M 9 D U V x e + V H t 3 H b z W T l o Y P 3 m J r G p i K 3 Z V 6 8 8 V 5 n r t 6 L m 4 K H k n j O e K 0 f F X i H y W Y A 7 f U j n N c t a T e f N v c Z z k 4 9 / e i K 6 l 7 K x t 2 s a x W o f A O B h c 8 f j W T e 3 n 2 U S E L 8 x H + f x N W 7 u 5 a K E A k b s f g B X M a 1 q G 2 F w G w c c 5 9 T w K 1 i i e h i 3 5 + 3 T F G I 2 y u W c n s i c 4 / E 1 h + G L V 9 Y 8 X W 5 L e Y s 0 5 H H Z V 4 P 4 Z O A K s X 9 y Y d O v W X i V o v L U 4 6 Z 4 / M Z J / K t D 4 d W 6 Q + K 9 J g C h m g t m n Y c j g L n 9 d w r t i 7 I 4 K 2 5 6 D q u n m + u r I y c i a 6 U x r 1 y g J x y f X H F U L f T Z Z f G a Q I m 2 S S + y 2 W B w q K T k n 1 O c e 9 d W 4 U 3 3 h 6 V 0 w j Z n Y D 6 4 G P T A B r L 8 B 2 M + o / F L T o 5 A C i x z z u u M Z B b K / j z z 7 U o u + h w T L e n W l p d f E D x R Y y 5 Z z B 9 m I x w A y Y I y f r m s H x X o M V q 2 j t F D u E D b C W 6 l R j r + P O K 0 v B + s / 2 j 8 Q f G l 6 i j M l y V j G d 3 y q 2 M 5 7 H K G u t 1 7 S E n 0 8 O F 2 y K Y 5 F / u j 5 s V n N / v H E K e k U 2 c J q E M k H j u W 1 J 4 i 0 2 G Z A f Q O 4 P 5 5 r E 8 b 6 X E n m I q b Z L h 3 2 E 9 C y r u G P w B r t r 7 T v t f j R b 0 9 Z b S W 0 U A 4 y o Y N 0 9 j n m s r x 7 Y N a w 6 f L w E F 9 G A Z O o D B k P 5 5 F O O 9 0 S 9 j x H T n e b V I 3 I D w R 3 L x I h b j H l j q P r 0 r S 8 O 3 r X l v G z h h u 2 s z H g D G M L 9 e K x G k O m 6 5 q 1 q 5 I + z 3 S z L x g g t w f w H N a F j I f I j j V m Z Q m T g c b l x g f p X S 0 L m 0 R q a t b t c a z a m Q A N F P O e B j D f K A R j s Q R X o W n W p s 4 1 j I 5 C g E + p 6 5 9 q 5 T S r U 3 + q Q u V A R Z 3 k J P J K h U P P 1 I r t i f n J / v H N f R Y C H u 8 x 8 x j 5 + / w A q G 9 c / U 1 G 3 H W p S A Q c e p q J v S v X P H I m q J q k b 5 f c V G 1 M C J q j I N S P 1 q M g 0 A f T K r T w t C i n q t A A F p w G K c F p w W g B A t O C + l O C 0 5 V o A T b S 7 f a n q t L t o A Y F p d t O 2 0 4 D N A E e 2 n b a f t o C 0 A M 2 0 y V f 3 f 4 i p y m e K Z M D 5 T Y G W A 6 f S k B 4 7 8 a J A N T 8 O R A g b G k l O T j g c f r X m H 2 4 Q x G U D A e Q h m H b J J A H r X o H x m m J 8 U 2 o J G y K 0 3 D P q S c / h X k k 9 7 s s Q h f d G r D G e g L H G f w r 4 z M v e r n 2 u W K 1 A 7 P 4 Z 3 X k J r O w / K 0 E 4 y V w c B g A c + + T x X U 2 A 8 6 z u D n J X b G T 6 E c 5 / H N e Z / C 6 / k v 7 P X g W K m O F o x g 4 J x I A f w w K 7 / R b 8 N F q U X R Q g O O g O A A D + J r z W d 7 W r P L r y c X J u w T j b m R c f x M p 6 E 9 S P f t X z T 8 V 7 a e H X d X u I S N 1 v d / a A v T 5 G 5 I H c g h j z X 0 b L c L I 0 s a h l d 4 3 B O c A k E 5 H 5 d R X z / w D E G E T 6 x G F b E l 5 Z L + B C l e P c E D I r s o m V V X H e A P G c m g a h Z X 8 c n + j O 3 k 3 Q 7 B S O G / A / p X 2 r 8 O N Z j 1 C z i e N x I p U F S v I w e Q R X 5 4 + E r 4 X D L B K Q B J 8 r + z A 4 5 H 4 V 9 E f s q / E 4 x a / q H h C / c i e y l Z r U k 8 N G D y u f b t 7 V p V h z R f k O h U 5 J r s z 7 Q 3 J L E S e 3 H 1 q n B E l s T j 5 g R 9 c U 1 p 1 K q y H G 4 U 6 C P c A 5 f p 7 f p X k n 0 0 E m a E A D q F 2 5 q 0 L e I A K Q D n j I q G 3 j C g k d e m C e 1 W E t 1 z k l i a q N x T s V p b e D f j Z g D j I P H 5 V B L o 6 u C Q c A 1 c k t w X y G C b Q W O f b 0 q F 5 z G c d 2 H b 2 p y 0 3 J S b 2 K I 0 4 R t t P O D 0 H S t S H T h H E C c A H / A D i m Q S p v B + 8 W I G M + v X 8 q n v r s C M g H 5 Q M 1 m Z S T R U v b n b E V j H T 1 4 r l 9 X 1 R Y I W z J t K 5 w P e r O s a u s c J D M M A 9 S f 0 r z H x V 4 q j + a O N 8 S M T z n o K j l c m W t E V 9 Y 1 A 3 t 5 s D b l L c A d S f / A K 1 X L C 3 8 q M S O M A Z H 1 / 8 A 1 1 z + j / 6 S R K + d p 4 D H q f 8 A 6 1 b V z f J G o j V 8 + 4 7 D 0 F W 9 N E P c d q F 4 J G Y E g h T n j g c V x + r X Z n u V 3 E b U + d v T j n p / S r G r a w N 5 S N d o 7 Z P O f U 1 j w 2 z 3 E g T a Z J J P 3 h U H 7 + D w D 6 A n k 1 p F d x S 2 K m s O W s U i j X c 0 m S y j q S T k j 2 A A r f 8 A h d F J N 4 j 1 e 7 A z i J Y 1 l P I Q D j A + v F Z v i C I a e q 2 g Y S X b F f P I 6 A D o o / E 8 1 0 3 w 7 h F n / a T I x Q y S I p 6 f M z N 0 B q n K 2 x w y 1 V z 0 W 9 e O C 9 0 i B y f l s l U E H j I U k k / i a q f C G 7 8 z x n q 2 p g 7 Y 7 e B g g k G C r b c 5 5 7 Y x + d W L + V B q 2 o s X 2 w W t q k Y K 8 5 z n P 4 9 B W f 4 S m e D Q t b v B i E S R l Q B 1 C s y r g n u Q K V K T O K o k 0 c / 8 L Z U t r 7 V p 1 w J b i e R l B y d 3 L t g + 3 O c V 6 1 c 3 B v N F R o l D x h V R m 7 7 t 3 T B 9 T 6 V 4 f 8 L 7 + 3 j 8 U X 9 u G Y x x k m E d V U A k H k c c 7 u n p X s 2 g 3 r T a d P G Q r r E C u e z H O P z 6 V l K T 9 o V y + 5 c y r b C 6 z b v O R j f I I u e f u / d + p 5 p n x J t x c 6 D c S J H u k h M V 2 A e 2 x 0 y P b j i m t t a f S 7 h N x K 3 G C D 7 h 1 5 + p r r N W t 4 b 2 w h Z h i O 4 h e C U E c / M M A 4 + u A a 1 g 9 D G o r M + R v H 2 n G 1 + I O t E N t + 0 W 6 M o J x h l Y k c 9 8 j F R a J q G + w c / N u w W P H u c 1 s f G i 2 a D X 9 H u W A w 9 k 8 M 2 M n 5 l P 8 w S K 5 7 w 8 y v Z B S d 3 y 4 b P u R g / T 1 r 0 m t j n i 9 D 1 n w 3 a D 7 P D I R 8 z I c k c d S P 6 C t 5 l y c H p 1 q h 4 f i C W C D 7 2 B j P 0 6 V o t w D j r / A I 1 9 R h I 8 t J H y W L l z V m Q c g Y P 5 1 E 7 D 1 q w 4 H 0 q B 6 7 T i I G Y Y 6 1 G 1 T N 3 q J u 9 M C J u 9 M p 7 d 6 j I N A H 0 + q 0 / b Q t S K t A A F p w W n A Z p w W g B A t O C 0 o F P V a A G h a X b T w t O C 0 A M 2 + t K F p 6 r T t t A D N t G 2 n 7 a V V o A Z t F M Z R y R w Q D U + 2 m s m 4 c + 9 A H z f 8 a J y v i g Q l + U s W 4 P U 5 O Q K 8 O X U 1 f T p w z c q n A 9 S C T + Y r 2 P 4 / D 7 F 4 m k u A S P 9 E A 5 9 Q 3 b 2 r 5 6 a 4 E N p c O e F S V v M P X 5 d p 4 H 5 1 8 V j 1 / t D P u M v d s O j v P h N q p M k y N w b i J m k O e M n J J P 4 4 r 0 L w 9 d o m p T o 5 3 O L U H b n r 8 x / w r x 7 4 Y X n 2 X U r W 0 l c H z F 5 x w X V 8 g A f p X o V p q O d d 0 h k Y Y N s 0 E 2 B y Q M k Z 9 w T X A 1 u z t 6 n G + K b w W e t X s A J D x g X E Y P Q q S Q R + G R 9 a 8 K 8 e 3 B u L L S L t D g w v J b s R 1 G G 3 A n 6 j N e 2 + M 5 x P 4 l b c h D t b F B I f 4 h 1 x + n F e H e L F S 4 s 7 k R P u C u J l U 8 c B s H j 1 + b k V v S I n q j h l d 7 X x R I k m B 5 j l 1 k X j g g E Z H f + d b G s a 1 P 4 L + I e l + I 7 B w k y i O Z h y F c Y A Y c e o N c 7 r F 0 G u t N u w p i l C K j q B 8 j F c g f Q 4 7 V s e O L U 3 W l R O v L Q x b S x + n T 8 q 7 l o 0 c u 6 d u h + g / w 5 + J N j 4 x 0 C 1 v L S Z Z Y Z I 9 y 4 P P A 5 U + 4 P F d 7 a 3 w Z c g h g V B F f l 9 8 K f j B q P w v 0 e e 8 j W S 7 0 9 b q M 3 N u p O 5 V Y Y 3 r 2 z w M j v X 1 t 4 N / a F 0 r x N Y i a y v V m C 4 D g d V P o Q e R X J W w s l 7 0 d j 2 s J j Y S 9 y b s z 6 c X U 4 Y Y g W b D E d u a f D r K S g 4 Y H P Q i v F Y P i M l y c G T 5 W H X 0 r o d M 8 S R G M G K c H 1 r j 5 G j 1 H K L 2 P U U v R M B k E n p + N U 5 E / f s 5 I 4 9 e 3 v i u R i 8 Y I j L m U b x V e / + I F t C p 3 z K G 6 Y B z x 7 1 N m y 1 Z a p n b L d L 8 z g g K o 7 + 9 Y O t + J I o 4 5 F V w O e m e u K 8 w 8 R / G K z s k d V u l j i Q H J L c k + g H e v E f H P x y e + Y 2 2 m b j I x 2 l l P U H v V x o u R y V K k Y 9 T 0 z 4 g f E m F Z B Y w T q x U 5 Y q e n N c t p t x P r k 6 y z n y r b d k Z 6 k D p z 6 4 r z 7 w x Y t J I L m 7 k E k z c 5 J / W u 9 i 1 J L e F U j + Z g N v s K 2 c V B W i c 8 Z O T v I 7 D + 1 0 h j 2 I M A 8 K e m A K z 7 r W i y E h 8 g / K o I w D 6 k n + l c 3 L r M a n B l B I 6 g f y y a Z F e G 6 O I o 9 8 h 7 8 4 H s B / U 1 h y m 6 m k b N t I b i 4 R E j D z y t j P P 5 A V 1 l l H / Z Y O w B 7 + 4 G O e R D G O r E / y 9 T 7 V y e m 3 T a d c R Q W 6 i b U 7 g f L J j i J e h b 1 x 2 H q f Q V 2 n 2 N f D + k z S 3 b t 5 a J v m b O 5 5 G 7 K P U 5 6 K P 5 V E / d M Z T 5 3 o c h r s n 2 Y P I m Q w J 2 E D 5 n Y 9 z n s O t d f 4 P t P L i g V G 2 5 u l H L d S F J J A 6 5 J B + l c c V k 1 j U J J Z F C m P / l k T 8 k Q H O 0 k 9 T 6 n 1 4 r r f D N 3 + 8 Q 7 N x W d Q G I I 5 J P b 6 Z x 7 V C v Z m c 3 s j c 1 G 6 m u H 8 Q l N w w V A P X g c f r y a S T W E 0 r w N d O z Y B i 8 z P Q s 2 4 4 5 5 4 4 F Y 0 V 7 I J 9 W i b / V v C s z E d P o D 6 H N V v F 9 5 G 3 h F 7 R 5 A h M c a k B e h 6 8 / T G K u m c 9 R a 2 M 3 4 Y S v d e K t Q k I + R o n Z S O M c D I / P t X r P h L U H X U L 5 Q + Y 2 3 b l U f Q 8 e n I x X k P w r Y m 2 1 3 U 3 d U W O 4 F u g 6 A K M M x J 9 S e D + V e k e A 5 z c 3 d 9 K X 2 o U b n I z k 5 I / m K z q R v J s d / d s b 7 M b q O H y w R L H f n a D 6 C Q E A e + G r q r 2 R J t K w G 2 h J c b h w R n p z 2 r k o V K a j r 7 x A s Y 5 l l j Q H j 7 q Z x 7 n m u m s 4 f O 0 G e M I V k k H z h v Y Z B H v S p v c x q L Y 8 B + O 9 p 9 n a O N 2 3 N J f 3 B R g M A q 0 c b 9 u 3 J / E V w f h S 1 J W 2 Z A S z M A O / Q K D n + f N e q f H y P G g W N 2 F x 5 d 4 2 5 j 1 K t D n G P f + g r g / h v A b m C V u r A K 3 y n 7 o J I J H 1 z X s U 7 N I 8 + W l z 1 b T E C 2 c f b c C 2 P r U z 4 J 4 6 C i A b I w o G Q O B T m G 0 V 9 j T X L B I + O q P m k 2 Q P U U l S t 3 q K S t T I h k q J u 9 S t 3 q K S g C K S m U 9 u M 1 E Q a A P q d V q Q D 9 K a o q V Q V p 2 A A K c B 3 p Q K c t M A C 0 4 L S 7 a e F 9 a Q C B a d S g U 4 C g B u 2 n U 4 L S 7 a Y D N p p d v r T 9 t G 3 0 p A M 2 0 b B 9 a k V a X a a Q H z N + 0 5 Z + X H 5 5 z n D p + A w Q K + T 9 S u t u j 3 w Q 5 H m n J 7 Y A / 8 A r 1 9 l / t S W b f 8 A C M R X Y H K S O h J 7 Z G R X x R d s X 0 6 V S f v 5 P H Y n 1 r 5 D M F a u / R H 2 e W O + H X q a O h 6 w d J v N G u 2 G 4 2 q x s 2 T y V D Z P 8 + K 9 I 1 e + a w k t J U H + p v N u / P L K z H n 8 j i v H N T f Z L F b j h B A M k d i o B H 8 + l e g 3 9 / 8 A 2 n o 7 3 a k / v r W 3 n G O z L w T + n N e d b Q 9 H 7 R N 4 y Z x q a E H J X a + T 6 E 4 P N e R a 4 q S 6 t c W z q 2 2 R b i P H B 6 r u D A + o K 9 D X r n i N x M L C Y n c k i B X P r n k f 4 1 5 T 4 t g a H x c r o N 0 f 2 g K Q O x Z S M H 6 g 1 V N j k t L H m O u h 4 9 V S 3 d g 8 b R p J G w 5 D E Z J I 9 + c E H p X R R y D V d M M U j Y W R A M 9 g S u M / g R X L a j M 1 r 4 k 8 o H z Y i Y x 5 Z O O Q c c e h 9 x X R a G + + y w g 3 E G R C D w R h i M H 6 e t d s v h T R y Q + J p n H 6 B Y P d a P 4 q 0 4 h X 8 u P O P 9 0 5 y P p X H r f X u k S L P a X E t r K I 9 w a N i p y T x n H X j 1 r 1 j 4 Y a f 9 o 1 T W n k + d J r d 4 2 B G B k b g R + g N e c a j p h N 2 s e P m K 9 P T B 6 V 3 U 5 H n 1 I a p o 9 v 0 f x l q w 0 H T r l b m U r P C r k 7 j n d j m t a 1 + L G u a f k R z l 1 9 C e e a w v h p a j W f A 1 t G Q W k g Z o / o Q e B + R p 1 7 o L J I Q V K s K 4 5 W 5 m j 1 4 c y i m b 9 3 8 Y v E c q k h i u f Q / r W H e f E X x H f Z H n M u 7 j 7 1 Z 5 0 u 6 i O I 5 D j 6 0 5 L W / U A E Z H 0 F T Z d D T m k 9 G y r J c 6 h q D 5 u b h i M 9 M 1 o 6 Z J H Z E k g F j z k 8 0 1 d O v Z T y g + u K t w a B P I R u O M 1 I 0 b 9 h r a R 7 f v N w O n A r V T x K 0 w C R j p w W b t W H Y e E p J j k 5 b / e O B X R 2 f h S O B Q 0 p L g Y w s Q L F j 9 O 1 Z S 5 T Z c 3 U S 3 v j c j c S W V f 4 j w o + l a N t d 6 h c z Q W + n N u u b h t i K v b u W I 7 g D n H f q e O K z W W 4 v L 1 L G y t / O n Z t s c K / M z N 6 c d h 6 1 6 / 4 Q 0 H T P A G m t q G t 3 s a 3 A x 5 1 w Q G V T / z z j A 5 Y g 9 S O v f 0 r G T S G 5 P Z H U + E / C 1 t 4 I 0 j + 1 N V l C y q m + W a X 5 m Y f 3 i c Z 6 n g D q a x L j U b n x t d / a 4 7 e S G 3 U s t j a E Y Z c 8 G V 8 c F i O g 7 D j 1 q j e e K N Q + I + q y P 5 c l r p F r h o r R u W K j j z J j + o U d K 6 + z t R Z W J M A k S a Q F Y 4 e 8 a 4 y W P u f 0 F c c 1 y u 7 3 H F 3 9 D j t b M O i R m 0 J D w p u a e X P M j A E n 8 v 5 1 b 0 K 4 n h s b W a U b G u r h f L B O N u y P H H 1 3 G u R 8 a X z 3 W o Q 6 Z C 3 L s 5 l H f p y S f T G f w r q 5 y U 1 T T b Z C I Y r J F J A H G 8 g E / i A B V q P L G x L l z S N i 4 u E a 6 l i i A R r t I 4 A R 1 A w e n p 0 7 + l c 7 4 u u h d e C 7 e W H 9 7 P c F d s f d y N w U 1 a l 1 B 4 b 2 9 v 5 8 J b R S K F z 2 O 0 D A H t n O P U 1 N q k N r o d 0 N S v P k s d L A + z Q k E i a U L w 2 O u A W / E j H r S i r L Q J b 6 k d x Z j w r p G n 6 M Z d 7 R g S X 7 K O X u H O S P w J A H s K 7 v 4 d R x S P q T C N Y 0 d J D w T n b t I / n m v I l u r j U b 6 2 u b l y D O z T k M e h K s d x P c A 4 5 / C v T P h 8 4 T S t + 5 m R Y W Q E c B m U c s c + u f y q Z K y u L e 6 O v 0 U m T x D r E L u R G r q H 7 Y B Q c E + 3 F d L p V 4 m 2 6 i 5 Z 2 k C j u B u Q 9 P y z X J e H p l k 1 z W s F k 8 w R n n o z G N e f x F b f h + + M G p 3 Y 8 s C G R r d l B + 8 o O 5 C c n 1 O K x p v c i r 0 P N f j 1 Z m X w t F L 8 z y G 4 E g i B + U q I 9 j D 8 S V I F e R e F 9 V P h / w h q V 0 H M E i r h R 1 2 s F z 2 5 P J H 6 1 7 D + 0 C y W v h i + g 2 Y S C V d 2 T z u B X O D n u a + X / A B 5 r Z 0 P w 3 b a c g b O f t V 0 3 + 0 X G x P q N p J 7 V 7 + H j z W R 4 1 a f K m d d 8 L P 2 s r C f V F 8 O e N m h s N Q 3 t H H q s X E D 4 b C r I O q k j + I c e u K + j Z O 3 c E A g j k E H k E H v m v y Y 8 T G S T x J e y r l g 0 z A n H 8 R O S D + e a 9 t + C f 7 U m v / D R I N I 1 d m 8 Q + H 1 w B b y S Z m t l 9 I p D 1 A / u n I 9 C K + q g 3 F J H z E 4 8 z u j 7 y e o p K w f B H x E 8 P f E j S x f e H 9 R j v F A B k t z 8 s 8 J P Z 0 P I + v I 9 6 3 p K 3 T u Y P T Q h b v U T 1 I 1 R N V C I 2 7 1 G c 0 9 q j b r S s B 9 W q K k A p o F S K K Y C h a e B i g L T g t A A B i n h a V V p w H p Q A B a c B R t F O A o A Q C l 2 m n h a U D F A D d v t S 7 a f t o 2 i g B m 2 j b T w M V 8 w / t v f t U p 8 C v C f 9 g a B N G 3 j b W I W 8 o 8 H 7 D A e D M R / e P R Q e / P a o e g 9 y D 9 p n 4 p 6 J q l 3 c + C 7 G U X m p 2 q t d X U k Z B S 3 2 8 b C R / E c 9 O w r 5 J M I N n c B i U I U P k 9 y O 1 c r 8 E d R m u v E V w b m d r i 6 u r I t L J K S z u z Z Z n J 7 k k 1 2 t / H t t Z l f C n O z A 9 T y T X y W Y N u t f y P s M t t G j b z M X V r g N q U T E A F s q Q e g w o F d n 4 M n e + 8 K x x y M H M f 2 i 0 O e o A w y / w B f w r h N b c r q U Z 7 K z A j 2 I H N d Z 4 A n E N 3 q F i G I Q l b l D / t D I Y D 8 G r z b + 6 e t b U 2 t S l Y 6 P p 2 C H 2 b c s p 7 g Y O B X n X i s h t R t 7 g s R I 0 0 R f G e w 4 r u 7 i A p o E U i H 5 V m I c Z 5 R u T + R 7 V w m s S s 8 k A d s 5 Z F Z S O x G Q Q f q K I A z y L W 4 w d f v 3 z 8 6 y I E x / e Z u Q P 5 1 u 6 O 5 j 0 y W R D h m d g f X I P P 5 4 z W N 4 j j Y + I A o H + s Z r g 9 u A B j 8 q 1 r X c m l y o F z I x a Q A d S e m P x r u k 9 E j j g v e b O g + F N q 8 e n X c h z 8 1 0 5 B I z 8 o X J H r X C 3 d g G 8 Q l g P k R X Y j r j L c C v W f C 1 p / Z G j x W 8 p U N Z W z S S D / a Z S x z + Y U V 5 + 1 u s Z W e c 7 G m K h j 6 H O S P z N a J s x c d T s / g q g t 1 1 O 3 y D E 0 w k Q d + R g / q K 9 V u P D E G o q C y 4 3 D h h 1 / O v D / h x r I 0 z 4 l R 6 b K c Q X V u 2 0 d A W H I r 6 Z 0 l B 5 Y B G V U + n T N Y V G 4 y u e x h o q p T t 2 O F n + G 9 7 G P 3 O J R 2 7 G q 7 e C t R h I 3 W j E D 0 U / 0 r 2 6 x t k K q R w e n S u i s r N S i n a G 3 V j 7 U 2 d E + c Y / C 1 6 p B + w y g / 7 h x W j Y + D t T n k V I 9 P u C 7 c j 9 3 w B 6 8 1 9 L W 9 l B H F h o i 2 e e B y T 9 K j v L q C I 7 z H u 8 t M + W p x 1 6 Z P 8 q z l V 0 C N M 8 Q t / h t r r 7 j 5 S 2 s U Y B e W d h x + A / W s n W v D M t l I s c + o S S S A g F V J V V z z y B z k 9 h X q H j D x f F Z 2 b B J / M k I I Y g 8 B u u 0 d + P X r X j W u 6 8 8 0 n n T D a z M S s c f q e + P U + t Q p N 6 s U 2 o 6 G p Z a x p v g i 3 k N t G b n U n B 5 z 8 x H o A O g q h Z z a j 4 0 1 i K W 9 z M 0 K / L E D i K E H n p 0 G O 5 r B 0 H T L j x D q v 7 s K T n L m R i F V R / X 1 J P 0 F e 2 e F / C M G m x A y q I 7 O M g y F j g X D n q x / 2 R x g d 6 c m l q 9 z m 3 0 N v w r o k W k W K y u o Z J W E 3 k k F n u W 4 A k k x z s B 4 V e 5 w B x U / i D V P 7 H 0 q 8 v b s m M r u R y T k m Q 8 l O O 4 G C c d + B 0 r W F 2 8 V + l s h C X 8 y e c 8 x H / H n C B j e f 9 s j h Q e A O e t e S / E H X D r W p Q W F k h e y i + W G L J O 5 g c 7 j 6 j P J P c 1 z x i 5 P m Z d 7 K y M / w 1 G N T 1 e 4 v b h M r C v m O z d F U H I X 8 T g Y r p L B V v z L d n / V L M 0 r S M S d w z g Z H q T 0 F Z W 2 W 3 s k 0 m z T d J H l 7 h g 2 E e Q 8 B f c j k + 3 N d L N Z 2 + i 6 d p 1 k 7 A F f 3 8 6 g 8 s i q c D 6 5 6 f W t p E R 3 L 5 0 R N c 1 d o L v d H p 1 p C C w U 7 S z F A x O e m f X 0 r l / i B K / i P x J a s j M u m w w I 0 M f q 2 T l s d z g Y G e A O a 6 e + u W u L h p Q s j A K s q K x 4 Q 7 Q o + p y 2 e f S s e x 0 3 + 1 L H z W b c L S 8 e N 8 f e M Z U E E / U q R + N Z R e h b W t z M 1 M J b X M a x Y Y 2 t k r O S c 7 m d s g H 2 x 1 / S u 3 8 C T p Z e H n E v M t x E + x S O Q j M o G O w y M 8 1 w J 3 3 9 r r V 6 q n d d X M d v b L 6 q q 4 x 9 A W 7 1 6 N p 8 C W L / A G c O G F r F B E z F g Q W O 5 i P z A A o n s Q t 7 H T + G 5 y 2 o S w F Q A w g Z J A P v D y 8 D n 8 K 0 N D b b e 3 T z S b Q U g G D / A A k S Y w f 0 N V t F V X 8 W C M K d s a R K C O x K N x + O K j a Z 1 u d S T y y D C Y y 3 v 8 w 7 f h W F J b h V e p w v 7 Q t w 0 k 9 / b z + W s S S x m Y H j O U 3 Z z 0 4 4 y K + H f i P 4 t f V v i I q O G N s I Y 1 k h 4 O d / C g D g Z A y c + v N f X H 7 Y 2 q J Z J c O Z C s l x M u I / + e j K q j j 6 B c e 9 f B M 2 s D W P E V v c S T B c z x g S M 3 z S M u 4 j d 7 D j n s K + t w d P 3 e Z n y + K q a 2 M X V J f O v T O r m S 0 v F G G P Z 1 4 5 H Y 8 c / W o 4 4 f L 6 E Z H o a b 5 c l n Z E S L l k m Z J I 2 4 B D D c P 6 k H 8 q r x z e U S V + 6 e x 5 / w A m v b W 2 h 4 7 8 z o t B 8 Q 6 j 4 b 1 G K / 0 y 9 u N P v Y s F L i 2 k K M P x H U e x 4 r 6 l + E v 7 Y M V 2 1 v p f j l B D I x C J r U K 4 Q n o P O Q f d 9 2 H H q K + R U d J Y 8 o c g H k d x T 0 c Z 9 j T 8 x H 6 n R z R X U E c 8 E s c 0 E i h 4 5 Y m D I 6 n o Q R w R 9 K a 3 r X w B 8 J / j z 4 k + F E q Q W 0 v 9 p 6 E z Z l 0 u 5 Y l B n q Y z 1 Q / T g 9 x X 2 j 8 O v i l 4 e + K W k / b d E u t 0 0 Y B u L G b C z 2 5 P q O 4 9 G H B r V S 7 m T j b Y 6 l 6 i q R q j q y D 6 y A x U q 0 0 D F P U U A O U d 6 k U U 1 a k A x Q A A U 8 D s K Q D F S A U A A H a n B a A M U 4 D F A A F 9 a U D 0 p Q M 0 4 C g B A M U b R T 9 o o C 9 g K A O F + N P x Z 0 f 4 I f D n V f F u s t m G 0 T b B b A 4 e 5 n b h I x 7 k 9 f Q Z N f i l 8 Q P H e t f F z x 5 q f i P X J m u d U 1 O 4 3 P j k I p O F j Q d g o 4 A / G v p b / g p D 8 a J v G / x d / w C E O t r s f 2 F 4 Z V U M U R y J L t l z I x 7 Z U E K P T m v k z S 5 z F L L M o 2 L b o z g j q W P A 5 + p r C T 7 G 1 N d T 2 j 4 P K T 8 Q A y P l Y 4 W V 8 f d A 2 4 A z 3 5 x 0 r 0 7 U U z I w P O H Z f Y g d K 8 7 + A t i V Z r p m K O 0 q h T / e R e S P x N e p 3 8 O b i 5 B G B v 3 r 6 5 N f K 4 5 + + f W Z f 8 D O O 1 2 1 M m o R 7 V + R Z j k g Z P K j j H c 1 v + G T 9 l 8 R 2 T E b V b 9 2 c f 7 S n H 6 j m s z x N I 3 2 x M f K B n G 3 g 8 q M g H + d X 7 L M F z Z y g n 5 Z U k A 9 O f 8 A C v K 6 H s W 1 Z o 6 i X h 0 u 9 Q N t 2 s / H 4 / 8 A 1 6 4 3 U P 8 A S L q 0 4 4 Z U 6 + 3 / A O q u 2 8 T L / w A S / U V 6 k h 2 H r 2 w K 4 x o T K 1 m Q S C w B O P 7 o 6 / n i q i x 2 P O f F F q q X r 3 W 4 K X C w o G 6 4 7 / y r U 0 L T / t W o W i S 5 W G P 9 9 K 3 Q B V 5 O f x p / i q 1 K x W b q n z O 5 J 4 B G A c d P x r Q Y m H T Z I I g P M v C s W A O S C c E Z 9 D X Z v Y 5 G r X N q + k C e D r i 7 m X y r j V W Z x / u k 5 G P o i j j 3 r h r u 3 3 S W V u T y J B M w 6 5 U C u w 8 c 7 l m 0 / T R 9 y O I H g Y I B x z + A G P x r m t D Q 6 1 r F z L k l I p F w V / u g E H 9 R W r d j O M b u x g 6 g 7 a L 8 Q 9 D u T k s b h V X H 8 K k 4 I H 1 B r 6 z 0 S 9 w I 0 k 4 I 4 B / x z X z 1 q P h g a h 4 i t L 3 Y Q l s g I P Y E / w B e K + l 9 O 0 u K 8 0 + B 8 s G 2 L l h z n j + l Z V p L l R 6 u F g 4 u R 1 W n y I i A u V 2 j t W 3 p 1 2 p B d M F T n t 0 H 1 r g f s t z A H k L e f b I O T w v T 1 r M m 8 X X M z H 7 I 3 l 2 6 5 D T E f K o 7 4 J 4 J + l c J 3 u R 6 x q H i a 2 0 q F V m m U M 3 X D c k e g F e X + M / i k h B t r U / v Z G + V Q A T n o B x + p 6 D t X n X i 7 x c b J 2 x O 8 8 x 4 J k P J J H J A 6 4 9 K z t F j l l j b U L m M r P I S q h v 4 V 7 c H n J q u W 2 r O K V X 7 K N m / u 5 J G A e T z b g 5 6 d N x 6 4 q h H p b X d 2 A p Z j u w J A O T 6 4 9 A P W r t p Y y T X C g 5 A P + s k z j C 9 S M n u e 9 b a z 2 2 n q 2 P 3 r H h F A x v c d F H r j r 6 D q a i 5 h 6 m x 4 d 0 q 3 0 u I K 6 q k a / N I B y W 9 B 9 M 9 u / X p X a n x D J p b w W g t 4 r j W L g b r a z u J P k i A 6 P J j P T r g / T r X F y 6 u + j Q w e X D 9 o 1 i d v 3 F q G + 6 S P v n q S f T P T r W l b r / w i m l T X E u b v W b j / X y H p u P I j B 5 O B S 3 1 Y n 2 L 3 i T x A v h 3 R r m 0 S b 7 Z f 3 b D 7 R c j k y t 3 Y j + 6 O g H p X O 6 R b v D D J d y w F t Q n A K D I Q w r 1 B P 8 A d J 6 g d h y e w q u 9 k k 8 3 m X 4 a a 8 Y e Y 0 a n G z P Q Y x 2 H r w P c 0 j T i R Z B A n l W c H Q D J E j d y S e T + N X t o T a 5 t 6 V q k A u D Z W 1 p H J N G d 9 z c c l V Z u i g n q T 3 P 1 N Q X U z 3 W p T T y Z c r b j k D 5 m Y v j g f o B 6 U y x t l s t K Z z n Z c O H I 5 3 T Z 6 D 8 T j + V d I 1 m d I i u J Y k X z w I 0 T I y N x b + m S a i U i 1 G z u N 8 c y f 2 f p a x I Q b y 4 j R s q f u q G U Y A 9 S S T + F V f C N v 5 Y 8 S h y W E V q s g V e O V Z n D E d + D 0 q x 4 y R Z / F 1 t b n k t a h U z z k q M 5 G f U 5 r T 8 J W 8 V 1 q + q A k q l 6 0 l r n s S I S u R 9 O n 4 1 E L a I c t I t n K + G 9 P d b L w x b F S 6 3 E 5 u X Y c F z u J A x 6 E k D 8 K 7 D T U U 3 s E K j z F u b 6 R h 0 I K x r j J P o S x x W X Z i N J n k D h U 0 + B / K B 5 5 S P I B x 1 y c Z r Y 8 D R o u o e H 7 Z 8 b x a m S X P 8 A e J 3 M f b J N O f V G U e 5 0 m j F 4 / G z R q S I z I o Y k 8 Y C c K f e t T S L a W 5 u 9 T 3 / M W m R E O M E g O T g / h V H S X L + K 5 N 3 + r E g G R 3 J I y 3 5 c V f j v X s L i 9 d m w V l k Z g D z j k A Z 5 x x / O p p o z q v U + S / 2 8 d f f U P G v h / S 7 Y i c G J 7 x y v P l x n 5 c n H O C A T n G A a + M 9 G h 8 z W r F H O c P u J P r g n + Q r 2 n 9 q r x J 9 s + P u q X 9 p I V g 0 z T 7 W x t 2 B 4 X K B n w f o x / O v L r H V k k 1 6 O S 9 t r e V W l J 8 0 5 j d Q R x l l w D 1 7 g 1 9 t h o 8 t N e h 8 f X l z T b 8 z I Z x c 6 N M G 5 l i k T n P L K c g Z + n Q e 1 Z h U 9 O t d B C l g + n 3 5 H 2 i 3 X 9 2 N r b X x 8 3 r g G o R p W m s o x r k I z 6 2 8 m R + l d i 6 n K z E D M j A g 4 I 7 1 a j u F l w G O 1 / w A g f 8 K g Z C W O f X r T G U C q J N J X K s S O Q O 3 t W r 4 e 1 / U f D O r w a p o l 9 L p 9 9 A c p N C c M P U E d G B 7 g 8 G u e i m 6 C Q n b 2 P c f 4 i p d 5 j k A 6 f 4 U A f c H w X / a U 0 / 4 g G D R 9 f 8 r S f E b Y W N s 7 Y L w / 7 J P 3 X P 8 A d P B 7 e l e 1 M d r E F a / L 9 Z m 3 B g S c H I w e Q R 3 B 7 Y 7 V 7 B o f 7 U n j v R d J t b F L 2 x v U t 0 C L P e w b 5 m A 6 b m 7 k D j 8 K v m a I c U z 9 l g M 1 I o p q i p F 9 a 1 M h w G a k W m g d q k A z Q A q i n g Y p o 6 1 I t A A B i n g Y p A K k A x Q A m 2 n d a A M 0 7 2 o A Q d K y f G H i a 2 8 F + E d a 8 Q X b B L b S 7 O W 7 c n p 8 i k g f i Q B W w B X z P / w U S 8 c n w b + z J r F p F J 5 d z r l z D p q Y 6 l S 2 6 T 9 F 5 o e g 1 u f k j 4 p 8 R X P i v x D q m t X j l 7 v U b m S 6 k Y 8 n c 7 F v 6 4 q C I + X p 8 a A f N P M A f U h e f 5 m q B K F j v J C j 0 G T X R a V Z m 9 1 z T L N A E j V k D c / M x P J 5 P Y D r X J J 2 V z p i u x 9 D f C 3 T 2 s P D d k r E q 6 5 c 8 e n T 8 8 m v Q t R h Z w 8 v Q t G r j 8 O t Y X h 6 1 H 9 n w x K w Y B V A x x n j J O K 6 q 5 V B Y W 7 B S M j a 3 P G B x i v k 8 V L m l c + u w k e W J x 3 i K 1 I a F x 8 u G + b 1 A K 1 I Y D + 7 m A J A V S Q P Y d 6 v e I 7 X f D G 5 X O H X 8 i M V Y j s y L E j P O w c e t e Z c 9 Z I d q r K 0 N 0 X X K G J s j 2 I B / O u L R f m i A O M R N j 1 z g 1 2 m u J t s n U / x w n + Q r l L e 1 M r K p 6 K B g j 0 I x x V x C x z 3 i j T i h 0 5 g N o 2 u 2 D 0 B + X j 3 q t a Q J c 6 9 p s R G V h U T S Y 4 5 z w P z N d b 8 R L M R 6 X o w C 4 Y l 1 P b r j P 6 C u V t b m O C P U r 3 5 x n 9 y j A c 8 D t 6 9 R X d T O K p 2 K O u 6 k 0 r 6 t q x b c y / u L f j + J j j A / L F d Z 4 N 8 J x 6 R o w t A R J c m D z J Z B / z 0 3 b t u f Y G u M s L Z L y 6 0 a F 1 a O 1 h u B c z r J y z A Y 5 P Y 5 P a v W f D j R v L K 2 N 5 m m f b n j 5 S c h u f U d q u W x 0 4 e m n d j R o S 2 2 g w s 4 y 8 g 5 P f u R X q G n a s l n 4 Z s 1 d t h C K A O p z i u A 8 S 3 v k 6 Z E o G P m x n s o 6 V t a d M L u x S 6 k R h H b 7 Y b e I c m d y O S R 3 9 h 2 7 8 V x z 1 R 6 1 N c u i I d Z 8 R O z x i 8 b y b M n K W p O d 5 7 F v U e 1 c r 4 u 8 a X v l g m b y 1 + 7 G u P n b s B g c K B 9 K t + I G i 0 x W n u S J b 5 m y B n c E y e A P 8 A H v 8 A S v P Z I 5 t e 1 m K 1 A e W e R 9 p 7 l R 1 7 Y x 7 0 4 x u c l e p y K 3 U v e G 9 B f X d U j u 7 2 U y + X 8 4 V c j G D x k + g P a v Q D B J c M G i H y q S o O O A e 7 Z 9 v 5 1 a t 9 D t 9 D s 1 s o F W I B V E 8 q j l m P 8 I / C r E c T y p 5 c S G O M c L G T y 2 O m T / P 0 r O c r 6 d D l g r a k L B L W M L u i d 2 O F U k n c 3 v g H i p o 4 4 b O 4 V E W S 9 1 W V Q F V V 3 L A D 0 J 9 B n o v 5 1 H i K z n 8 p P M n 1 F + A Y w M x 5 6 k Z 4 X 6 1 f g u Y P D s D E H y 2 O S z L l p J G I 5 9 y T 2 r N F M 1 t M s Y f D K T X k v 7 z U u f M u b g 5 E A P J + r / T g D i s i 8 8 Q i / l h N q p 3 A E / a 5 f v K D w S o 6 K T 9 M m s U T X O v l i w L I s g W O 3 y S g J 5 y 2 O u O p z 3 4 r b t N M m + y t s f a M g S S j G 9 j 0 z j + E e n c 1 V w U S S w g E b T I j h i r 5 n m b q f p 6 n n A H q e a u N b f a r i H T I o / J i G G m Q c k k 8 h S f X H J F X 4 r c 6 X Z R s g j D E k R E r k F u m 4 j v j + d K L Y a X p c 1 z k N e S t s U y d Q W + 8 2 B 3 7 D m s u Y 0 5 R + m y n V P E c c c e G g t Z F U Z G c y A Y C j 6 Z y f f N d N 4 g B j 0 7 U r t 1 B 8 q S N V H Y 4 5 3 H 0 y R n 8 q b 4 a 0 M a F Z 6 e 0 i b b 2 + k C w R H n Y h 4 L f V j k D 0 w T T 9 e k N 5 p + p Q J 8 2 L q C P j + L L g M c + m P 0 F C 7 m c n r Y p a l z 8 T A 7 J m K x 0 u O Y n q M l c k / i a P C T i L T L B i w F y 8 i z N J 1 w X k J K n 8 D i r n i G a O 0 8 Q e L L l 1 X a t r D Y x e n C Z P 8 6 5 6 O U a Z o 9 s L e M z 3 U 0 1 v G g P V i x L M T 9 B 0 9 q I r Y U n 7 p L 4 i t D b 2 f k g B b i + u J X f b 3 U v g A D 3 4 x 9 K 7 H w w 3 k 6 x f 3 D R F z E h i Q 9 g A c d B 2 A X k 1 z 8 8 M t / 8 Q 7 Z C o E U O J O S M K s Q L t g e 5 U D N d B 4 c Y y e F b 6 4 3 A f a J D F H I e P v d f 0 P F X P c y j 8 K N r w k h u d T S Z l y 0 p 8 1 h 9 Q O P z N V 7 q V o J b l J G D B r k B 9 v a N V d z n 6 H r W j 4 K x 9 o V w n C o I v M H C 8 N y f f g Y z X m v x l 8 Z p 4 T + H P i P W 0 U / a A s w i k H 3 V L K Q W J 9 e c C t M P H m k o n L i J c q b P z 4 + M G s N 4 n + J f i u 9 V S s M u o N M A w 2 k D O w L j s A A A M c c V y 1 w p K Q v / A A s m 3 g d x x V q R X + x R P I x M 9 1 t k b J J O 1 S e S f c n 9 K q s z H A G T 6 V 9 v B W S R 8 f J 3 d x x I X T C g 6 y S j d n 0 U E g f m a p l e c d K t T F R h F 6 I M Z 9 S e p q J g e B n P p W i J I N p J w a j Z e 5 7 / A I V Y Z c n I G a Q x 9 z + F U S V S p B 6 c G n o 2 B g j K d v b 3 H + F S N G D 1 4 / T m m G M K p N A h + 5 o i C O h H B 7 G p P t a / x D J 7 m o 4 + R g / d 7 e 1 H 3 e M r Q B / Q M t S K K Y o q R a 6 D n H r T 1 p i 1 I v W g B w G K k A z T V p y 0 A O A z T g K F 6 U 5 R 3 o A A M U / a K F 6 U o G a A F V c 1 + c 3 / A A V k 8 Z l 9 W 8 B + E 0 k + S G G b U 5 o x / e Y 7 E z + A N f o 2 B m v x 2 / 4 K K e K z 4 m / a k 8 R w B 9 0 W k 2 9 v p 6 D 0 K p u Y f m 1 T L Y q O 5 8 1 2 c a 3 F 5 E j f d Z s t 7 K O T + g r s v h b a H W P G o v W U N H a x N K q n n 5 j w M / T r X G W T i O S V j u + W F 8 Y 9 S M f 1 r 2 P 4 R 6 C L L w w Z g N 0 2 o T h f c q u A A P x J J r g r y 5 Y s 7 6 E e a a P d t D h d 9 N t p T k P P h y e P l U n g f l X T S Y u r U x J H s S O T a P U j H c / W s 2 z t x G w C 5 8 q 3 T p 9 B g D 0 r Q 0 u P / R p 4 n O 6 V 0 E j D s M n + d f I 1 p X u f X 0 Y 2 s Z m r R D 7 O N w J 2 7 D t + n H N W U t / 3 c Q C k R q A w + g O a t a l C f 7 P 3 t y / y D P q c 4 q x b 2 z t p M D M M N s O c f X i u F s 9 G J g a p E H t S Q p w d 2 P Y e l Y u j 2 r 3 M k E J X 5 y / A H p g 1 0 9 1 F i C d C e m 4 H j H J q n 4 V t C u t W 4 U Z Z X P 5 b T m q T A y v i r G s e n a N K U G E f D c 8 K S p y f x r y b U t Q n t L f T b M / J O E M k k u N z A u 2 d o H T I H G T 0 r 2 f 4 l W k U m k x J I A o W R G B + g J y f w r w q 2 8 7 U N Y v r m U j b D u P r t B J x + Q r 0 K L 9 0 4 a i 9 4 2 P D F r F f a 1 Z w S 5 n e W R i z M e M K O B n v z X s F v p A t 7 V m C b p b d d y E Z y 6 t w B 9 Q c / h X n P g j R n + 3 R 3 J J y s f y e 7 d S O P r X r 0 F 8 X 0 h J 2 A Q b 1 i G P R e c / S t J 7 H o Y e P L D U 5 n x Y j L b 2 t u F k E j n J 6 n a o O T X Q W 2 p J p m m Q S x g G Z U 8 q 2 G e U U 9 X I 9 e 9 Z H 9 t y 3 c 1 x O S d 0 / 7 t D 6 R j q f x q o 8 r / N F b q o m I J 3 S d l H f 6 n + l c 7 j c 6 1 P k T Z z f i G S S + 1 K Z 3 J W O L 7 v m A 8 s B w c D k + u K 7 T 4 X + D 7 f Q 9 P u d f v w z T z K T H u x l s 9 T 7 A / y q v 4 V 8 D z + K N W g E o b 7 H C p 3 Z P 3 u c k k + h / l X c e L t V g k a 3 0 6 x O b e 2 4 Y 4 G G Y c A D p w P 1 q J T S V k e X r O V 2 Y V x K x n C M + 6 Q / O Q B j b n o P q f 0 F U 7 z U 5 E x B b D f c M N h k H C j v g Y 6 A d + 5 7 1 D m e a Y w Q f L u y X m J 9 O u D / A D P 5 V m 6 r r U W n W 5 t L A C W 4 b g y A E k + o 9 Q P 1 N c + r 3 N d E T X e t 2 3 h y 1 Y L I Z r 2 Q k P J y c t 6 A f 5 A 7 1 D p l r d 6 x O j u P 3 z H c w J 3 i F B 1 L E d y O w 7 c e 1 Q a L 4 P l u 7 u K 5 1 W Q v L w / k r 9 2 N T z l j 0 X 1 2 9 f X m u + 0 q x S 4 h c W y h L R S M s O G n P T J 7 g e g P b k 1 T a S B K 7 D R d J G 2 O K 3 h O 0 A l d 3 B c j + I j s P X 0 H v X R 6 T o 8 U c e Z Z c o F 3 P K B j K 5 + Z s d y e g 9 q t 2 9 s s L z 2 U K D z J U B u p G 6 x I B w g 7 5 P 6 5 q a 6 n i t 4 Z L d E M k 7 K G k J 6 I B 0 Q n s A P S u d s 1 S M s s k j m W X 5 A q 7 Y b c n 7 i 5 4 y f X v j 1 5 q 3 p N l E b j 7 b e I D b 2 2 S m f u l u p O O m A M A e / N N t N P f U r q G K E f J 9 5 5 O P u j G T 9 T 0 x / W t b V 3 h g e K z H 3 w 2 S v 3 t i j u f U n t 7 8 9 q c V f U i T t o i T T b g 3 W s f b Z x m R U f y g x 4 h U K f m A 6 D A 4 H p T N A K 3 V / F B 5 O M 3 d u M k d C W y M + v A P P a q G n 6 w L y 8 1 X y k A j s 4 B C o H K l 3 Y K M + o A z 1 6 m t v w s 4 j i v 7 0 k I s D s w Y 8 5 2 x k / o a 2 S 0 M H v c 5 P x L f v d S 3 S K B u u 7 m W f P J y p k 2 A j 2 A B q w j P G + k z + X g 7 Z b t Q O x L C K J f b j J r l b 2 5 m l i n u T n c I 1 t Y P T c 2 c H 6 Z Y m u u 1 e S P S Y r Z A x 3 L C k S H P O E X G T 6 k l s / l V r Q m X Y t W M b x a t r V y C w W 2 0 8 W 4 5 y T J M 3 I H 1 B w K 6 O 4 g F p o + n 6 Y n y x 2 8 Z n m O e / A H 5 G q 1 l Z v b W 8 c Q x u u 9 S U k g c l I l U Y + m Q T V j W J x / Y 2 t X 7 8 Q m J o U f u F A w D 9 c m s 3 d 6 E 7 a m p 4 H 1 J r j w k 9 y q n L B i o J 5 A L H b + f W v k L 9 r b x 8 J 9 L 0 3 w 1 A x i S V 5 p b t e S p i Q q B 9 S X 4 H u K + q Z r 5 f C / w A M 0 l d C j G N n x 9 0 l V U B R + Z r 8 5 f i x r p 1 v x D c h m b / Q 2 F q i s f m I 5 Z n P 1 Y n H o K 9 j L 6 S l N y 7 H i 4 6 p y x 5 V 1 O J u 2 Z j E S N v 7 p Q A O g A 6 C o E + U N L u w e i D 3 7 n 6 D + d S T y h y r M c B Q F C 5 5 b H + e a g d j I 5 L f g O m K + m R 8 + 9 y P b n j 8 q X a M 4 A z i l O A c 9 C P y p r s M E 4 x j + K q E N Y c 5 6 e u a a z B W + v T u a M l h k H C + v r T l T a v H W q J I / L d 8 5 A X P f v Q I R j J y T 6 1 N j j P W m s + 3 I H I X + d A 7 E O w K + M c G n + S v p T Z G z z 6 U o k 9 T Q S f 0 C L 1 p 6 0 x f v U 9 a 6 D n J F 7 V I t M W n r 0 o A e v S p K j X p U i 9 a A H U 8 D t T V 6 0 9 f W g B 1 O p q 9 a e O t A E k I B k Q H p m v w e / a P 1 w + J P j x 8 Q N S L + Y J 9 a u M H / Z V i o / Q V + 6 2 q X y a X p V / e u w V L a 2 l m J P Q B U Y / 0 r + e 7 x J q R 1 T W t R v W O T d X U s 2 f U s 7 H + t R I 0 j u S e H b d L m 7 u P M A e N Y W Z l 9 g R k f U 9 K + l f h 5 p / k 6 n p 1 k b Y R / Y Y g z j J w r H k g 9 e h O P w r x T 4 X 6 M j X D 3 d 2 n + i p G 8 8 m e r L E Q 2 0 D 3 Y A V 9 I / C X S 5 5 r B t T n X Z L d 4 O O u A z E k 5 P r m v G x k 7 I 9 f B w v J H a t t j t A g X C y H f K e m 4 D o v 0 J q H Q y 1 x N M 3 U t B I T + L c f y 6 U z W b 0 b g i Y I 3 B F A 6 5 P H 6 V c 8 M 2 Q t L j y M k u Y 3 y P o K + X k 9 z 6 u E d E a l 1 a J N o o B y S x T H 4 H I z + N b C W C / 2 b F s 5 D x 4 9 e S e a i u r U j S I l P B Z 0 A A / 3 s 4 / K u k t 7 R T Y S J w G M W E A 6 Y J z x X I 9 j r j o e Z M j v 5 w b O 7 z Z F P 0 B x z + F S + C 7 I y a 8 i E E b A 5 z + G M / S p k Q C K c g c s 8 h 9 t w I z W j 4 P z H q k r h e I 4 2 G 7 1 X r j m n 3 L R x f x u u k t f C 2 o M p K l Y 2 j X A 4 J I A 4 r x v S 7 R m 0 s F Q R J c T K G z 1 Z V U Z / H P H v X q f x u m L 2 g t 2 H y u 6 A L n k 9 W P 5 A V y e g W Z m u Y 4 b c C S a K J Y 1 j 9 J G + Y 5 + n G f p X q U f g R x u P P U s d z 4 G 0 k X E g y S k F u A p 2 / x S H l x + B 4 / O r X j V T Y W 5 g g + V J 3 4 C 9 E y c Y / K t v w / b x 6 N p 8 U T E b 5 F 2 h i e p H L M f a s b V X O q X 2 / k g s A o x 1 A 4 z + J q p H p 8 t o q J x c t 9 L Z r v J w V G 1 V 9 h x i t f w V p 1 z r V 1 5 j g 7 p D g Y H 8 I 7 1 T u t J O s a 0 I o j 5 c D P s 3 D p k H B x X t O g a P b e G t L R v J A u Z F + R S P m R O m 4 j 1 9 B + N c 9 S f K j k q N v Q L k Q + H N I S y t m I u p Q W Z u / p g + g A 6 n u f p X E X 6 h m w i / O 2 A W P B A 7 / T j v X Q a / e j z P L j J 3 N g s w b l g B n J P o P 8 A 6 5 r i L 6 5 b U 5 2 t 4 p P K h A Z 3 l J 6 q O p z 2 H o P 6 1 y a v U l a D L z V v N X 7 F p + X H / L W U 8 K F H X n r x 2 H f v V z w z o 0 C N F f T x k j c z Q r I M b i O h I 7 + p P S p d L 0 q G G 3 j m k i Z b V i D H b E Y e f 0 Z u 4 H f H 4 1 1 W k a H L f S Y X D y T c Z P C I g 5 P 0 H 8 6 b f K N K + p R t 7 F t Q m M T o T b u 2 S F + 8 7 H k k / X s O w 5 r t L S I a P b x M i q Z W b M a 9 Q D j A J H U + w o 0 2 x g U O l o + E Q A P L 6 H H 3 R 9 S O f b i t O G 1 i e V J n I i h j U 7 p G H J w O T x 0 / / X W E p X 0 N V o V 5 U k s 4 I y W z c M d 3 P P m M e Q S R 1 A 5 J 9 6 z r p h F G I U k 2 h l a R z j J c H + I 5 7 4 4 A 9 a u S 6 l F J I 8 5 T d L g h B n i O M d O e m S O S e w 4 9 a q 6 P F G G u d b v y F Q A y R e Z 1 V e g Y g f 8 A j o / G i M W L m s r m h Z e V o + n i Q x + X e T g L B F / E g H O M e o 7 k 9 6 5 X W t V b S I m j i c t q l 0 5 J z 8 x U d R j 2 x + Q 6 V a 1 H X z 5 j a j P E R I 6 h Y r f P z K p + 6 o H Y n v 3 6 1 g 6 Y k 2 p a h J e y N 5 j s V 3 t j q c 8 K A e w 7 f n 6 V 0 J G J 1 O h 2 4 0 r w v I X U A v L 5 0 p P f a u R z 1 y S T m r N 7 q Q 0 b 4 b 3 m c R 3 N 3 J 5 Z P c F i A Q f w z m q n j X V E 0 L T j b 7 V Y x h Q R n I k d u T j 1 w a 5 H x p e y 3 V r o e h o z M 7 H z 5 z 6 Y H J / M n 8 q s y 3 L v h q y O v 6 r p s L 4 a J H + 0 S c c D H C j H 0 B N d B d K u v e N d L t h u e N p V Y x j o E T 5 i c + 5 x n 8 q j 8 D I l u t 5 e K u I x G y x x j q Q F C j 6 c f / W r R 8 K w J e 6 5 c z R L / q 9 t q r L 1 w O X w O v H 8 6 k e i O l / t A Q 2 q y 7 d s s C t g t 1 D y M S T + X 5 Z q n r O x v C A t Z y F W a 8 T z s A k 7 Q c k A e 5 A F V b u Y T T 6 d A E Z G v J W n I Y / c j D Y U f k o P 5 1 N P I d S 8 S 6 T p y S H y o X 8 6 U j n K n k D 6 4 H U 9 B T t 7 6 M L + 6 2 Y f 7 R H i Z N C 8 C X S F w j x Q K 2 1 u M N g k A D t k 4 H 4 V + b 9 1 N J c 7 5 Z R m 4 J L S E / e b J z k / S v q P 9 s X 4 h p q G o f 2 T b s T u Z n l G c A x r 8 k Y B 7 5 I d j 7 Y r 5 S a 4 k h 2 g P u 2 j G 0 8 4 H p 9 K + p w N J w p p 9 z 5 j G V O e d i F 8 E j H J H 6 0 0 n B 6 Y J p x I b 5 l I G T y O 4 / 8 A r V G S R z g k 1 6 h 5 4 5 n + X J 6 C o h l u T 9 3 s v + N P A z 8 x 6 j o K O p O B m g B v J P H U 9 q k D Z G D 2 p p I U + 5 p p w M e g p 2 A e T 2 6 + l M J P T r i j d n P G T 2 p r A n k 8 Z 6 U x D D y T m j H + f 8 m h h g A i m b z 6 C g k / o K W n r T F p 6 / e r o O c l W n r U a t U i 0 A S U 9 e t R r U i 9 a A J F p y 0 x e t P X 7 1 A D 1 p 6 0 x a e t A H i H 7 a / j x / h 3 + z N 4 0 1 C G T y r u 6 t x p 0 B B w d 0 x 2 n H 4 Z r 8 T 7 O z F x N H 5 m 7 y V I X A 6 u 3 9 0 f 1 P a v 1 P 8 A + C q G q N b / A A T 8 O a f 5 h j h u 9 Z D S s O 6 p G S B 9 S T x X 5 i + G r V 9 S v w 6 p w v y x R j o P T / 6 5 r C o 7 G 9 N X P S v A e m v d x R Q C M A 6 l N 9 l V V z h Y k H P 4 A n 8 S e a + n r O 2 j 8 O 6 J b W k Q + Z Y w i j + 7 x y a 8 y + E X h c x 6 j b X G x W j t o Q R I f u h Q c n H p k 8 k 9 w K 9 D 1 y 7 e 9 v Z L S 3 O G b j c 3 Z T 3 H 1 r 5 f G V b u x 9 R g a W l 2 U 9 P i O o X C u F y q u E Q n 2 O S 3 4 m u s 0 C A X G r a l P G u 6 C M N H G T 3 J 6 s P W s u 1 t / s d o 6 W 6 h f M A h h z y T 2 L D / A D 6 1 2 3 h u w S L f E u G W F N o k x 9 5 u 5 + l e M 3 o z 3 L b D r i L Z P p U A X 5 H l J 2 + o X n i u o t U C 2 r S L 8 2 2 M r z 0 9 R / K s P U l 3 a v p e M B U i Z s e 5 4 / l m t L T 0 8 r Q r t y 2 E W K T c f T k g V y d D U 4 O 2 j J t U U o F Z g Z G j x y C W N W t C S I W m r X E Y I B Y I c 8 b W z y P o M c V c 0 v T w Z G d M y b Y k j V m P 3 v l L f z P N U 0 z Y + H G L o B J I z S 7 c 4 A H T J / n W h U T x v 4 o 6 p G 9 x b z t / z 3 e Q B v 7 q r y T 9 S a u f B 6 x F v H c 6 t e A v N K C I I 8 d X f J L f X H H 0 r j / G V r N r 2 u 6 T Z o G E l 2 W L 8 8 C N m J L e 3 C A D 6 1 6 d Y 3 s G l W F 2 8 S h L T T 4 h G u P 4 p G 4 C j 1 P b 8 6 9 e K 9 1 I M P G 8 3 I n v v M W 5 g s E l y I Y 9 0 z Z 6 K T k I D 3 J P J 9 h U G o R N a 2 I Z 3 M b S B v m x y F A 5 I F U N O v n A k U n z 9 Q n Y y y j + 6 T w B / I f T N d X p n h m X V t Q Q X k m L W z Q G Z u Q G Y 9 V H + A r G p N d D a p O 2 w 7 4 f e G F t r W P V 7 6 M 7 X J W 2 h b h j / t f U 9 6 2 N d 1 Z L W J t p 8 2 S Q 5 J H J Y + n + y B + t X N Q 1 N L B N w j A k E e 2 K I j 5 U X 6 D v j / 6 9 c B q G p y 3 s o V A Z M t l V X u e 5 J 9 v T p X F K X M z m S 6 k F / q c r T f Z l B l u 5 x 9 0 H j a e m c d B 6 D 8 T V i 1 0 W L T y D O w m i j C v I W / 5 b S A / l s X t 6 n p 0 q z b a Q m m w G V h u u 7 j k y d k U 9 g T z m p 7 e x b V L + O 2 V N 4 G C c j 5 Q A P v E + g H R R 2 o 5 r F J d S 1 p d u + u a g q J u w u G Z u 2 D w F z 3 J 9 P S u 7 h t g k K 6 f B k B m z L I e 5 6 g D H r 3 / I V n 6 f p 4 0 q G N L Z Q x Z t z z H l u T y f q e 3 o K 3 b S y l l D F / 3 P n D q v X a O B z X P K X Y 0 S 7 j 1 R L W O S C 3 j D M F a S Q D + H 0 B 7 A 9 6 x v E O p S o I d P g c e d I 4 S T a S e 2 d u f Y 9 f p W 5 r t 3 B 4 e 0 V Y L d N 1 x K S i D q S x 7 k + g 6 1 y e m 2 z S X b z l p J J G T y Y e M h V 7 s f c m q h G x D d / Q s S x R S e V a B 9 1 u o 3 X M o 4 y O u z d 7 9 / a s / X f E A v Z l t 1 4 h i Y O 2 M b d 3 R R j v j 0 6 C o / E m s w 2 O L S 1 j 2 r G d h G c l 2 x y x + p 7 1 w 7 X Y D X B Y H y V O w b T k y u R k 4 z 2 U d + 5 + l d E Y m T l 1 Z e v b q 4 1 O 5 j w + d z E R j s A O p J H c n j 6 V 2 u j W a 2 Q t 9 8 Z a a N Q 5 / h 3 E c k / h 0 H v X O 6 F A w W G d U W J l w 0 c f U R r 9 P X 3 r V 1 j x E N O s L q 4 G 0 u g K r n / l o x G S P o P b u a 1 t 0 M 3 I w t T v 2 1 z x Z 5 E u G S B l k k I + 5 u B y B + A x + V V t M u f 7 f 1 + 6 n j B Y y O b e E g c l V 5 P 5 n i s u x m + y 6 H N e u x a 5 l Z 4 y B y W Y n n n 1 y Q P w r u P h 1 4 c + z W S O B 8 8 h F v E c d C 3 M j / A I D A 9 q l v c e x v y x N o f h m Z A d t 1 O r K j D k 4 H f 8 C f 0 q 3 4 Y g e 0 0 y C 2 t U Z H k I g M 3 V t z / K W B 7 8 b m J 9 q h 8 V z R X e s w 2 M K / L G g R Q O 6 q O f 1 7 + g z V o y S Q x J a W o Z J L W 1 Y f a D z 5 U k g I B x 1 O F y Q P z q 4 x Z z z l o W r G S K 7 1 y 8 u 3 Y C z t 4 v L i A / h U 5 z g 9 s K o z X N + H / F g t t N 8 V e L p R 5 d k k b 2 9 o o z l m B x u y e g 6 A G q / j m 8 b R v C t t p N r J J F e 6 o Y 7 S M q u 5 2 M n G A P X a C S e w 5 r z X 9 o 7 x X D 4 P 8 I a d 4 R 0 y 4 8 t W j 3 T d y 4 U E L n 6 y H O O p 2 1 0 U K X t J L z f 4 H J X q c k f R f i f L v x G 8 V t 4 u 8 V a p q Z H 7 q Q k Q h j n C A A A D 0 A x x + d c O 7 Z P H f p V 6 5 Z Y t P V g M C Q k A e 4 5 P 6 1 m 5 5 A G K + u p q y s j 5 W T b d 2 O V g O M Z N S K p 4 J 6 9 q S B Q x 3 k k D n 8 a X e G O D V k j T y c 9 O K R W A x x S 5 4 O O a a O e 2 a A F y G 6 D N M z 1 H p + l K e O P 5 U m e c j v T A X o M d P p S M R t O e 3 8 6 D l e T 1 p p z + H a m I Z K 5 A A / W o 9 v s K R + W + l L k + t B J / Q Y r U 9 e t R q a k r o O c k X p U q / e q J a k B o A k W n g 1 G v W n g 0 A S L 2 p 4 4 q N a k B 7 0 A P X r T x x U a 9 K c e c D 1 o A + H f + C s F p 5 3 w t 8 D z G T y w u s S J 0 J 6 w + g + l f D 3 w n 8 J G / u H 8 t W E f E X m M v O 0 H M j D 3 6 K K + z P + C p G u i 8 n + H X h i H z G m E l x q M q x / 3 c B F z 6 Z N e P f C j w w u k 6 N B d P / G A U A + 5 t X k s T 7 n 8 8 V 5 m L q c i P R w l N 1 J H U q k X h / R x D s E c r g F w v G A P u q B 7 D r V z T 7 Y w 6 d F c y 8 3 9 2 f K Q n n y 0 H J Y j 2 F Z r K N V 1 Q A / c U k k n o F 6 k n P r W x a x n U I 5 V i V k l u M R r n p H E D k n 2 J P 9 K + Q q S 5 p X Z 9 p S g o J I 1 N O t j c S f a y C I l Q x W 6 + p 7 t + A / W u u 8 B S D V b W + m i X e q T r C A O g A B 4 9 z 3 r i N T v 0 j s 5 B b c I i i K H s x A + U Y 9 2 O R 9 A a 9 R + F m m p p v h + y t C B I z M 0 0 s o H J Y 8 H A 9 A P W s W v c b N J S 1 S R W k h S X x B K 8 n y R 2 V q p z / t E 8 f l U u t N / Z v g K 7 l U 4 e 5 Z I Q B y S W b o B 6 4 O T S S Z D a 5 c B s i a V U Q H v j g D 6 V J 4 q g F 1 / w j W l R H m S Z r l l P X a q 4 L Y 9 h X J 2 s b I q y W 4 0 6 2 0 9 U Q P t H m O S O v y 4 H 4 Y r j P G 0 R G l N D F k O w 2 g A 9 M n A H 4 8 1 3 W t S H 7 X t V t 0 a r x / d 6 / w D 1 x X A + K d R S 3 u z c S q W g t 9 0 r c f e O M A D 6 Y r W n 7 0 k V s j y u O w M 3 i 7 U J 4 h 5 z w P H Z 2 s f r h c E + w z y f p X R 6 t a Q R Q 2 l t G r T R 2 7 7 I g v B u 7 g 9 W + g P A 9 K T w n o N z D Y y X t y n k z X j N M J G B D R I x y c e 5 H A r p d D T 7 b O d S E G Y I f 9 H t F x k n t 8 o 9 M / 4 1 6 U p a c q O m n G 0 b M d 4 b 8 J N p 1 u S W D X 8 5 3 y S Y 4 j w O p P o O w 7 m t m S Q W 0 K R Q J i B B x n 7 0 r d d x 7 n 3 z V i 7 t z B b M h k P Q G d j 2 4 6 D 1 P Y V n x y P c y i U A Q x I u w c c g D + v r + A r g n L X Q w k + Z 3 6 H N + I r 2 S 8 u G s k c k r 8 1 z K O m e u w H 1 9 f y r P t 4 R b z M J 8 C V Y 1 d 4 1 4 w p 4 R e P X r j 0 r W 1 G e K F w y x D y Y 2 A I 7 u 5 5 A w O 5 P J / w q D S d N n 1 C 5 W I I P N Z z L K 6 n G 3 P I G T 2 A 7 n t 0 7 V O y u L f Q l t t O n u 2 M t w r S s w B w D 8 q j s P / r C u 4 8 P 6 U b e K R / L G 9 h u k w M 4 A 6 K P f + v W o d D 0 9 m l Q p j y 1 B 2 E j G 4 j q 3 s B / h X T Y h s t O Z N 5 J k b a m P v M 3 + A / x r l l K 7 s j Z K x W 0 W 0 F z c s 8 o y o y W U + g H Q H 9 K 0 A y q q T H 5 F k w k I 7 7 h 1 x 7 V d E a W d l F A n M z g A 8 Z w S O / 8 z W N r O p B P O u S 2 2 2 t 4 m W M g 8 n b x u 9 s n k f h R T X M y J S s j I 1 a a L V N a E Q k 2 W 9 s G 3 S s M q u e p 9 y c B Q K o 6 h r R 0 X T b m 6 l / d z y M I 4 I x j 5 Q O O P o O / c 1 B 5 j Q 6 V E C d 1 7 M 4 e R e y D q A f X 1 / C u Z 1 r U h q m o S g Z a 2 g U B j n 5 U A P Q e 5 N d q R g Y m r T X S y L G x / w B K v G L E E 4 2 q e n 5 D k 1 H p U c l 7 d 7 b R S I / u R c d I / w C J u e h P r 2 F V 7 x J 7 6 + n n I 8 t W J j W T P 3 V P V Q e 3 H W u i 0 W M W V m 0 a M V a Q 7 Q G H Z R + g H v 1 N b J W R m 3 c 0 H n i t L Z o r d T 5 7 g I 5 H 3 Q o 6 A f X r m u Q 1 3 U r j V 7 y 0 t r c i U u x h i C 8 K C O X c n 0 H c + 1 S + I d S e O O V U L G 5 b 5 F U H 7 u e 5 P s O T V O x g T S 4 Y 1 V y 1 y 1 s q b T / y z Q t n 8 2 P J 9 h z Q T 1 N S G N 7 z V L D T N P X z I 4 m C o Z O m 4 9 W I 9 h l j m v W N K l S w 8 t I W M 0 F t E V X H G R n 5 3 9 y T n H s K 8 z 8 J 7 o E u b 0 D D q P L j b P 3 g T 8 z Z 9 + g r t 7 m U 6 b 4 a 3 o G W 9 v m W 2 j j b s p 5 Y j H O A A c m i M b s i p K y K h l k u b r U b s s y i c i 1 h K n B C N j e Q e u S M j j o K 6 q z i D x R R S v m e d m L l e D w B n 8 Q A F F c T p + q L Z 6 p d J I 0 T 2 O n c N I M l v M Z S z K O 3 A A H T n O K 6 7 S 5 h p d h L q F x x J s 3 N G 3 3 s 9 S o + p Y C u m U e V W R x K X N K 5 T 8 q T V P H f 2 t 4 i I 9 J g M c Q z l Y 5 n H z k k 8 Z C 4 X 2 + Y 1 8 U / G f x r J 4 u + J d w 8 c h e 0 V 9 k Z P G 5 F z h s d s k F v o R X 1 z 4 2 8 R J 4 S 8 A a l e X 0 2 y 5 8 u S S 5 Y H B 8 y T I w D 6 g c A d a + B Y 7 8 6 l r F 1 f T s F Y r J O e + A F + U f g M C v V w V P e T P K x l T a J k X V w J r M I o w s e W U H 0 z g / n n N U 4 1 a Q 4 6 Z 6 n 2 q w k i F 7 a A c u 5 k Q / 8 C G R V e 1 R l Q y O c l u O f a v b j s e O y e R g q A K T x x z U R f n J o k f J 9 8 9 f e m 5 O S O 9 M B 2 7 A x i h u B x z S q v B y K Y S M f T o 3 a m g A n s T j N I O c j q S K N w z n P N J 0 P F M g M k d R n N N f J y e m a U t z T G P H J o A j L F j T 9 o p B 1 J 6 U + g D + g Y H F P U 9 q i U 1 I D X Q c 5 K p q R T U K m p A a A J V P a p K i B p 4 N A E o N P X r U Q N P U 9 q A J Q c U A n I A x m m h q i u 7 2 L T 7 W e 7 u Z B D b W 8 Z l k k b g K q j J J P 0 o G f n X + 1 X O n x C / a h 1 Z G b z r b Q 7 a D T l 5 + R W K 7 3 z 7 g E k + n F Z 1 7 e J Z 2 o t 4 w q L g K F X g I o 4 C g f S r G s 6 n b X 3 i T X 9 d C r n U L y a 4 N w R y Q z Z G P U k A D 8 P a s u x R 7 m F r y e P a G O 6 K M 8 n a e A T 6 k n n 6 V 8 f j q / P N p H 2 G X 4 f 2 c F J m l Z R M l o 1 v s H m y b W k Y 9 Q v X H 1 P p 6 V v N H F a Q M B J s m l U t K y 9 Y o x x k D 1 P Q e 9 V t G t W k B k l O 5 v v 5 P G A P 6 m o L y 5 S 0 V 3 K F p 1 Y O R / f k / 5 Z p 9 F H z H 0 r y P i d j 2 / h V y v d v 5 G p L G A F m g j D b c / L F I w 2 x q c + g P 4 n J r 3 z w 1 Y n R f D q A 5 M w T a G 7 t 8 o B P 4 k 1 4 p 8 N / D U 2 s 6 8 k s 4 E 0 F u x u Z p G 6 N I e j E f g c e w r 3 3 W 8 2 G h 2 U K H 9 7 I g Q Z 6 l m O T j 6 C i s 7 J I 5 4 6 y O a s r J p r 6 y t c h v M k a Z v 9 l V 4 z + Z x U k f l X 3 i L V t R i x i F R p 9 u x 4 C q M F y P x q Z Z F 0 y y v d R j y 7 Q g W 9 s u f v y H g A e u C c n 3 r J n 8 z T d N j t A c m N S p l 6 l n P 3 2 J + v A / C u L Z H Y t X Y p a s y C G S W M 4 i P y R e 5 z 9 4 / q a 8 y v d P m 8 T a 6 q S Z X T o 2 E k p Y / 8 s 1 6 A g n q x H T 0 z X d e L b k 2 d g k C N s M a 7 X H J J L f w j 3 7 f n X B 3 s 8 9 1 c H S L Y h V b E t / K v G f S P P 8 A O u z D x b 1 N Y x 5 3 Y v 6 r e v r 9 x F a W 7 G N b l i q + X / B G o w W P p x x x + F d b Z W y a b a w W 1 r A r F F 2 Q k 5 w o x g s f o P z r K 0 f T D D i R Y 8 y M q q A R / D 1 A / G u l W M C J k d x D g b p 5 F O 4 4 / u g + p 7 4 q 6 s l H R D q S + y i g 1 i b x 4 w A Z E U / u 1 7 y y d 3 I 9 B 1 / S q f i R 3 j k j s b M L F 5 Q E k k h 6 J j 1 9 + S c V 1 U E L W 1 m s 7 x 7 Z Z s r B G e C q j u f Q D v X J 6 p i 4 u T D b M F T l p Z C O / c k n t / 8 A W F c a 7 s z v 2 O b t d P N 9 K U h i K o h I Q y D c S z H B c j + 8 3 p 2 H F d V p + g b i + n 2 Q a R C R 5 9 w T 9 5 s c s f 5 A D j o K l s N L + z x o F 3 G e X B j G M b I z w X P o T 0 V e t d p p e n J Y x C O I Z k K 5 f 0 x 1 w c + l Z z m W k Q w 2 I h 2 x R D C K A i Z H 3 s d S f 1 J + l C 2 q X m r B C 5 K R q x O e f K j H J 9 s k 9 a d d a g f L W c H 9 + 7 F I s 9 g e r H H Q A D 9 K t 6 Z Y / Y b P z n Y q 8 4 8 w s R y U B z j B 6 E n n P p W P S / U Z B r u o C 1 h k K / u 8 J t X u R n k t 6 c A V w W q X r X N p b 2 x T Y L i R S F x w q r y A T 3 6 Z N b 3 i O c X Y h t X + X z i z z B T y q j g D j 1 r k 4 b i O S 8 n m u J M R x q 2 w f 3 D 0 2 j 3 x x 7 V 1 0 1 y o y e p F r M 0 t / d i G 3 3 f a r h 1 w 2 c B U A x g + m R y f a u U 1 0 x K x 0 q C b y r a 3 G 6 e b P z T O e v Q c D + X A r o p J Z N J h u L m Z c 3 l 0 h 8 o A 5 E S n o C f X 1 9 u O 9 c R p s S T z T H 5 p I I 2 L y T f e M r d w O 3 / 1 + l d U F 1 M Z M v Q r A 0 s U s r h o n I P l L / H t 6 s S e g H A H H J q W 8 1 H y L F 5 A R 5 s / y o c 5 Y Y P 3 Q P Q e v c 1 G t u 0 l u z S p 5 E k o U y q p 3 + T G B m N B / M n u a y Y p v t d 9 F b o 2 Q C S 0 q 5 2 o F 6 / X H p 6 1 o Q S W V p 9 s u Y A V L L 5 g T L H m a Q 8 4 + g 7 n o B 7 0 + 8 U T a h K s Q 3 y S s X k K n s O D z 6 Y G 0 Y 7 Z x T 7 z U I t P s Z J 4 0 8 l U U x Q y H l g j c F v Y s e n 5 1 P 4 f s z b T t q d y Z N i x n b b l Q M o u A M + m S R j 1 J 9 q L X I v Y 3 7 K K O 0 h t o J v m N q q 3 F x t B w p P + r j A 9 e c 4 9 8 1 V 8 V e J 3 h 1 e G J C Z L + N M x q G y i S v g h f f Y g B P b J A r N v d X M F 5 H Z R N n U p m N 8 7 Z J V Z D w j H P Q K O A D X I + N N c G i x R N D I Z t S u V 8 u 2 Z h l x k n z J T 2 5 P T 3 x 6 V 3 U a X c 8 2 t V 6 I 9 J 8 P 2 q 6 n q W g 6 R b S / a I I 5 3 k u G X 5 h M y j c 7 M e 4 B w P q f a u t 1 v W b Z 7 m K N 0 8 5 t 3 n m I O w K x q e G I H Y n o P T B r m f h 1 a W n w + + G V 9 4 i 1 W R o D b 2 6 q 7 Z J d 2 k b / V q P V j g D H O T W E 3 i i 5 t T q u o 3 u I J d g M g I A 2 K q 5 C Y 7 B F 5 P O c k U K P t J X 6 I l z 5 I 2 6 n l X 7 T v j w u G 8 N W 0 x k R W W 6 u 5 D w X k k 5 A I 7 A A c D 0 6 1 8 9 F f J 0 i 7 n b G 6 b b C n 0 L Z J H 5 Y r W 8 W 6 0 + v 6 x f 3 s s j S S T v 5 r M 3 O M n h f w X A r m N a v x B Y w A 8 Z B f H o O i j 9 C f x r 6 K j T 5 I p H z 9 a f P J s b a R m T V b L Y e r K c j s A c G p 7 k 7 H k U d F Z g P z p d I / d W 9 h M 6 / P 8 8 r f Q N k f y q r I x b c T 1 Y k n 8 T k 1 t 1 M u g f W l B 2 8 m m L j 2 x S M + W w v e t B E w J 2 k 9 f W o x z n P T N P c 7 F 9 c / h U W R n J 5 o A f 8 A y p N 3 P J x S E 5 x 3 x U c r 9 A K C B / m D p j m m n O 0 E n J 6 0 i K C M j r S k c g D m g B V A 7 i n Y J 7 f r R k A U m 1 q A P 6 A 1 O B T w c V E D T g a 6 D n J l q R W q F T U i m g C Y H F P B q E G n q e 1 A E q t i n h v W o g a d u x Q B K v W v G f 2 p v F U e l e A D p I u m g k 1 B 1 E v l n D e S p y V P s T g V 6 x q O p J p t n N c z O I 4 4 k L u x O A q g Z J J r 4 U + K / j e 6 + J v i 6 6 u B J J / Z 1 u x W P d 0 S M d O P U 9 c V 5 m O x H s a b S 3 Z 6 e B w / t 6 t 3 s j g o l G p z m R o 9 t j G 2 x I V / 5 a N 2 U f z J r W 0 6 3 k 1 q 6 b D Y t 4 W 4 Z f u u 4 4 4 9 g O B + d U p Y 7 j U L m G y t o T C c B c D r E h 6 5 I / i P f v 2 r v b P S I t F 0 1 I N u y V x + C I K + L n I + 3 g l b y K I z B u j i k A w p J Z h 8 p Y c k / Q D n 9 K 5 O + c 3 + o x R I x d V B E Y 6 A b u r s O 5 P X H 0 F b F 3 f i 9 S 5 F v 8 s E Z 2 F g f l w O d o P u e p p 3 h e 0 H 2 p Q A G u Z m J U t 0 U d 2 x 2 A X k Z 6 8 V U V y i k + Y 9 T + F P h z F j D C B h r h h 5 n r j P f 6 A Y / G u t 8 S y J q e v b 1 I 8 m 2 z F C O z S H g k e u B W h o t j F 4 d 8 N 2 5 i B E j x k p n r g 9 8 9 f Q V z 1 5 d P Y 2 v n r + 8 u H z H a j u z t 1 c j 0 H Y 1 y 1 J X 0 F C N 2 U N T l S O 8 W J T / o 9 g S i Y 5 D T E c t / w E f r i o Y Y 0 8 p r 2 Q A i E D y x I e C 3 8 I I 7 + p q H K e V D H G G K r 8 i b s b p H J 5 b 6 E 8 n 2 r A 8 f e I 0 0 j T I 7 G 2 I l u 2 J C F e r u e p 9 g B + l Z R i 5 y U U d c V 2 O M 8 V + I J b q / C R K J J U Y i P H R p D 1 Y / 0 r R 8 N 6 C 1 l C y P m a Z v 3 k s h G f m P r 6 0 z Q f D x t k W 8 u 1 V r g g 7 F 6 t u 7 n 2 F d 9 o u j u 3 D g R 4 5 J z k E 4 6 E 9 e B z X q u 1 K N j o k 1 S j o J p e m s g i I U v P L 8 q Z 6 K M d T j 9 f T p W n a 6 J H H e J D L g w W w E k x 7 u x P C 8 d z 2 H b v W 5 b 6 f L a Q I 6 n Z c u C F O O I o x 3 9 v X 8 h V f X Z 7 b R d M a A M R M w D n P L Y b g s T 1 3 M e B 6 C v O b b d z h v z H N e I t Y k E k 0 m 4 B 2 U o o / h Q d A B 9 P 1 N Z + h 6 D 5 m 9 5 Q A s P z S s e g Y j I U n 1 z / A J 4 r R 0 z T Z Z r h b u Z V i h 3 + X E p U F i R 1 Y 5 7 A d P f 6 V q 3 X l I q L A o S 2 R 9 y w g k 7 m H Q n + 8 Q T n 3 N Y y l 0 N V o R x 2 S 2 5 M s j 5 R f u 5 H L t 2 b H 8 v Q V J J J H F Z z l 8 x 5 H B B 4 2 5 6 k 9 y T w K h E n n 3 h t E x K k R z N M O R u x k r n v j p m q W t X g m u A Q M W 0 C 7 n O e p H A H v j k 1 l y t s 0 R a 0 + A X j o k o 4 2 j J / i 2 n q A B x 0 r Y 1 u 8 V Y f K k X D D 5 9 u e A o G A v H f O K p a K B 9 j F w 0 n l C X h P 9 w c l v x 6 V h + J N U e + v f s 0 Z 2 F j k D P K q O Q C f f r X R G N 2 Z S Z g a r K z v M 8 T 7 Q Q I k 2 n o e u B 9 T n n 2 r H E J + 0 r a u v l w Q q J 5 i e c u f u q B 3 P c 1 v z R I o M r R j 7 J b Z J I G A W 9 e e v o P c 1 y l z f v B D c X U n E z T b F A P D S M p J I z 2 R e S f W u i O 5 D e h m + J p 3 1 S d L J G 8 p j / r Z S c Y B H Q e h x 1 4 4 4 r P i 8 p Y o p I o v J 0 6 O J h C u e H K 8 G Q j 0 H Y d y f W r F j p z 3 M s j 3 T Y S Q H + L D G I c n O f X u a m Z 0 t 4 Z J P K D J O y h I 2 P D A f c A 9 g f m I / x r c y M 3 V b m 5 i t h b 2 3 y z z L v u J G G T G r D J y e i 7 R z 9 S B V G w h g 0 6 3 8 m I A C Z c F m 5 I j H 8 R J 6 D u R 1 q a + 1 F n 3 W V s P M R 3 D X U v G 6 V 8 / d z 6 A 9 v X k 9 K q 6 u k d / Y / Z x I F U g N d T Z w N o 4 2 + u A P z N C 1 0 E 9 N Q s 7 i P X N S S 6 K Z t A c i S Q f L s B + 8 o P G S B w T 0 H S r G q + I o d L 0 e W d s i 4 u Q J L e 2 B + Y p y q c H o v J b c e S e a y Z 9 b g t p Y b Z Z P I t j G X 2 h e Y 4 1 H 3 j n n L Y w F 9 P c 1 l u q 2 9 3 e 6 l e j 7 T d 3 E s U K W 5 y W d m U C O F B 2 A x g k 9 B u N d 1 K l 1 Z 5 1 e t b R G v o k k 2 l a F J q 1 + 3 l z 6 i z T M T j I h U E I c H k A j J H 4 V y O h 6 D e f E f 4 k 2 U z b k s r e G M Q Q 4 + W J c Z 3 M e m B n c e 5 O O 1 X f i F e X v j D x R p n h a y m i S 4 n y t y I w Q B G m N z E D o g 5 H U Z 4 H r X d 3 F 1 p 3 w 3 0 1 d P Z 4 4 W a J 7 7 V J c Y Z b W J d x T j u 5 2 R q P 9 q u y V 1 p H d n C r f E 9 l + Z b + M X i a y S 5 0 T w t Z G W 6 h 0 / y 7 y 4 I J U N c O C Y g R / s g F u e m R X j / A M X d c H h j w O u n L c G X U N T + W U t k f K W y x G f U 8 f h V z 4 e X l z r l z q m t a z N j U N S v T q V 0 u P 8 A U x l S E j B 6 A A Y U D 2 z X h / x C 8 U S e K 9 e 1 C 9 Y s Y R K Y 4 V Y 5 w i 8 f q e a 6 K F J c 3 L 0 R z V 6 j t f q z B m k e e C Y k E O 7 q o B 6 5 J 7 / h W F r B O p a t H b R / P G C B x / d X g f n W w 0 5 t o o j u y V Q y l T y A x 4 U f X v W X p c j C 4 m u z 0 U h Y w B j J H 9 A e t e u t D y Z a m t f S r b r 9 m B B k V V R j / d x y V H 4 n m s w s G 4 P J H a l l k L u x Y 7 m Y k k + 5 6 m m d T n v 7 V S V h N j i x x i p L a M u 2 T + d R R p v b 2 F W 3 U Q x 5 B 5 p h Y h l k J Y L 2 F J 2 z n N M D F h g 9 6 G Y A e t A g k k C j j v 6 V G q k 8 k 8 0 0 y M 7 H j g 1 K q 4 H c U A P 5 2 8 U B u R w K Q s Q M H g d q T O e n S g B w J x n o O 1 G f a j G D j v z + N N 8 z 0 G B Q B / Q C D T 1 P a o V a p A a 6 D n J V q R W q B W x U g N A E y m p F N Q B q e G o A m B p H k C j j k n p T N w A z X n / x Y + J M X g r R Z R A w f U 5 h s g j z n 5 v 7 x H o O p r O p O N O L l L o a U 4 S q S U Y 7 s 4 H 9 p L 4 l h L V v C l g 3 7 2 T a 9 1 M p + 6 O o X j 1 7 1 8 2 T z J Y R x Q R D 9 6 3 z I v U k / w B 4 + p P 8 q s 6 9 r E t 7 e P P P I 1 3 P K T n J + a V z 1 H 0 z 1 P T t W 1 4 H 8 G k u N X 1 P M k j k L F F n P P q P b 1 P 9 K + J x W I d a b m z 7 f C Y d U I K C 3 L 3 h H w 4 N D t W 1 K 7 O Z G z I V x 3 P I 6 9 y a o e J d R M l t k n / T L s 4 E Q y N q 9 h / i a 1 v G H i q L T X S 3 R R K 7 M V i t w e J G H V i e y j v + V c B e a p L d S z u 8 4 a 5 U Y e U Y w C R w B n p g d B X n w T f v M 9 F 2 + F E k k k S r H Y 2 x 8 1 1 f b / d D O e p P t 2 A r 1 T 4 Z + E f t N 0 X l w s E I / e y E f K c H L H P u R g f S u A + H / h W f W 9 T j n S I e T D 8 2 5 u V 3 E 8 s x P 6 V 9 F 6 P p S a b p 8 F u q / u 2 / D z W H f 2 U f z o n N I l 9 h s w O p X j N M f K s 4 k y c n A V B 0 H 1 P X N c n d a i 2 r X 0 0 s S m K A g x x H p t j H V v x 6 C t 7 W b o X X m W k b e X C C P O Y d W P Y f T 0 H 4 1 z 1 z 5 N o i 7 z + 4 3 A F Q O X x 0 X 8 f S u J u 7 N o x S R S 1 L U U 0 2 0 k 1 F t s S p G U h U j O F 6 F z / I V w f h 6 0 n 8 Q a p P q 9 4 v l x D I i D D J 2 + v 4 9 T W p 4 g u p P E + q v A e L a M 4 n 2 j 5 d 3 a M e w 7 1 p x R r C i Q I N q J g H H Q n s K 9 b D 0 l C P M 9 z r p x t 7 z L u k a e 9 / e I V U s A y o k f r n p k + n f 6 V 6 B p G m R W v l H r H H 9 4 8 E k 9 c D 1 J P 5 C s b w 9 p s q i P d t i I B J P f J P J / H 7 o q 7 q e p H D W F k w W V R h 5 e q w L 3 Y n u x 6 A d j X J X q c z s c t S T q S J N W v k W O S 4 f j L D E Y P + s Y d F H 4 9 T X O y Q / a 7 v N z L v j X M s 0 h 4 X d 0 O D 6 A Y A 9 T V 2 7 2 3 a x e W C k U e R G R y F U c b v c 9 f q a o 3 G 5 7 i O 3 J 8 u C 3 / e S K M c k d A f X G e f c + 1 c g 0 i S W b y z u 2 8 r i O K P n C p j j 6 n u f / r 1 m m 7 Z r m S R C N i g K W z w A o q C 9 1 N 3 S W f 1 U i O P 3 P T P u f S o d N i N 3 b C 2 X m I A h m B y W Y N 8 z E + g x g A d 6 F q V a x r R y J o W g / b E M j X N 7 J + 4 W Q D c T n r 7 D O T 9 K z f N S X / Q 4 c T T y S A E 5 4 L E 8 k n p g c n i s 3 X 9 b F 5 r T u M z Q W c Q j t 4 g T h 2 I z z 6 A A D n r + d a H h y x n s b d 7 2 5 c N M y i N D 6 A c y N z 0 A 4 U V r H R X J f Y 6 G / l i V E U A C I A x x q B j Z C n 8 T D 1 J r l N M j k v p b 6 / n + 4 7 E n j 5 l B 6 A f h j J 9 6 l n 1 g z J P L 5 Z P m K d p z g I i 8 K M d y S c e + c 1 P Y 2 z 2 W n / Y h J v d j s O 7 o H b k / g o r S P u q 5 m y r q M D z 2 / l H / V R g Z b s A O T 9 c n g V y N 3 p T 6 j q 3 l S f J 5 C l Q p + 6 p J B k Y / g A v u c 1 2 F 0 y y v B E k e y 2 j x N J k 5 y R 9 1 S f b A / W u P 8 Z e I o t F 0 y 5 n u 3 a S e f G 4 E f P M x O I 0 + h P U e g z V w u y Z a I x f E e o Q 6 p f x a P Y I T v A a 4 l Y g Y i B 4 U f 7 x / T 8 K z t Y v g 1 + 1 p b K J V g A X z M 7 U A H J Y n s C c 4 9 h S W M E u k a L L d X r B L + + k D T T S 8 Y B G c A D k 4 H p w O B 1 r P a b Z b X M q R G K 0 P z k y 8 P K M 4 A P Y Z 9 B 0 H v W 0 n 0 R E V 1 Z U u L h L W 3 x C f N e U 7 I c c 5 J 5 L H + 6 B / L 3 N Z G t 6 p H Z t a 2 a 4 K K S z K B j z m A y W J 7 I D z + l W 5 5 I r O x f V r 2 U w W a 5 C H A z K x 6 K o 4 / D 1 + l c j q e s J Z 3 z X 8 s Q + 0 M c L C z Z C x r 8 2 3 0 A w M s e / A r q o U + b U 4 8 R V 5 d O p p 3 k Z 0 x V u 7 k i W e S U X D x K w Z 2 I / 1 a Y P Q k / N y e B j P p V r w t c P J q F x q M 7 x p B a y M y G U / J v A G 9 g T y R k 7 Q 3 U 8 m u O s V u f F m q Q M z l m b d O Y z 8 r K r D I c j o o z w M 9 h n k 1 1 i J Y 2 k q z 6 m 8 a 6 Z a n d B a g / L L t G d z k 9 Q O S R 6 + 9 e m 7 R V l u e T d y d 2 d B 4 a u t P 8 A h t p O o + L 9 W k M t 9 q B B i B H z S k E m N V U j I A 5 I H 4 m v N / i F r s 9 5 a m X U b n F x q w j e 4 j 6 Y R W L o g 6 9 T 8 x z 2 W s q / 8 U z / A B T 8 Z P d X K y D w 7 p K k R r C M B 2 O c K P V z 0 9 h g d K p a r L D e + J m v d R V Z v J 3 L H b g 5 T z A v I H s g G 3 P t 7 m r j B p 6 7 / w B W M 5 T T W m x 0 G u X s 3 h v 4 W y o 4 V N V 1 Z x M b f O f I U L i K P 1 y I x u 9 M t X h V w A k a h l K R S Z Z c n n I 4 K 4 + t d 5 4 v 1 2 f X 7 N d R k k D + X d z C W N e y N G u 1 Q e n H 3 R j o R X m 9 w g W V w z H 5 S c l j z x / W v S o 0 + V H n V Z 8 z K 9 1 O I 4 W L K W d i X O e O B 0 4 F Q W e f s y F j y w z 6 Y z U G p z N N E 5 b q 2 B + f A q w M A q B 2 9 v a u s 5 e o 4 5 4 7 n p U k a Z O e 4 p q p l s 1 b h i y u c f j Q U h Y I w q 5 I 6 f z q G 4 f J w D 0 5 P 1 q W V i o w D V M n L E 9 / e k g Y Z x x U U j l z x S P I Q M A 0 s S 8 7 i K Z I 6 M b c 5 6 9 a l H I y a T O O 3 t S 9 F o A Q k 9 R S q D z m m L 6 0 / u c m g B R z 3 o y T T T 0 G a b u + l A H 7 / q 1 P B q F T T w 1 d B z k w N P B N Q h q k 3 U A T B v a n e Z 6 D F Q 7 q h v r 6 H T r W W 4 n c R Q x q W d m O A A K T 0 V x 9 b F D x h 4 q t f C W j T X 9 2 / w A q A 7 I 8 4 L t 2 U f 1 r 4 2 8 Y + J 7 v x b r V 1 f 3 E j O Z G O F B + Y L 2 U e g F d l 8 W v H c v i 3 V H J n K W E J Y R R 9 B g d C R + t c T o G m j V L t R D k R n m S 4 I x k d l X 0 B 6 k 9 a + U x 2 K 9 t L l j 8 K P q 8 B h f Y x 5 3 8 T J f C f h C O 5 u H 1 H U 4 2 Z E I V Y l + U D H R R 7 D u f x r o / E e t p p V m x G E k d d s U a / w A C 9 O B 6 9 q m v d T g 0 i y V M h I U G I l B H z s O u f 6 k 1 5 X q u v S 6 5 q 2 f O D y O S q c 5 w f X 2 A F e F b n l f o e 6 v d R X u Z 5 L 6 / l P D 3 r L s a Q t 8 s M e e F B / U + p r c 0 L w e N S n i R 5 I 7 f T 4 z z I f m a Z z y V H 9 4 / T p T d G 0 u K W R b e 2 t R K + 4 F x L n E r D v j J J A / K v a v B v g j 7 B C t 5 q I 8 y 4 C 7 i z f K k S n s B 2 H 0 6 1 U m k F y 1 4 Q 8 M G 1 t l E E B h t u 0 X A L E d G J 9 v 0 + t a f i D V T A w t L W Q y 3 G 0 L L I v 3 Y 1 7 K o 7 f 5 N L q O v N L H 5 F j 8 s X S S b 7 o w P T 0 9 q x 3 l g 0 i 3 k u L j E M K j e V J O X z z k k 8 m u C c u b R G k I 9 W R X E 8 V j b q 7 s I 9 u c s 3 p 6 n 1 + t e f a n r 0 1 3 N J L F J m J W M d v G e S z M M F v X i o d Z 8 Q y e J r m R t h T T 4 z w v Q y k 9 B 9 M 9 B 6 c m s 7 T s 3 e q h P u w 2 y g L g f e c 9 a 6 q F K 7 u z o h H m Z v 6 R Y r a W + w D e 2 C S T / A H j 1 Y 1 0 W i 6 W b u 4 W 8 k U i 1 t h u H H + s b q C f Y d f e q e k a b c a n c r a w I 2 W I E j A 5 C j + 6 P e u 6 u I I N N s B a K w Z I + r d i w / m B X Z W q q K s h 1 q n 2 E V Y 5 5 W c k Z 8 1 v u j p g 4 4 H 1 A / U 0 y x Q T X c 0 e c R R / N c s o 4 a Q 9 E B 9 Q O p r L v N S l t o o T F x d 3 T N H b j o Q o z m Q j s O u D X Q 6 Q i a X p M R 3 A h + E B 7 A n J J 9 S e p 9 q 8 W U n u Z R R n e I J h p k Y I d U k Z T J / s x 4 6 E j 2 H I H r i u O m k H 2 W K C M M v m S B 2 L H 5 t o B J 3 H 3 P J F a W s X p 1 z U p b g E t E h 2 w A / d Y g / e P b g / M f p X P X N 0 6 y E B 8 u w w p P T a D g H 8 e W + l U j R I n v J l Z C g X a 8 g 2 o f 7 o 7 t 9 c f 4 V V 8 R a o + k 6 O t v Z 5 S 9 u A I I S O i L 6 8 d M A k n 3 x W d L q C i R m R u F G F L d A O 7 f j 1 q l O P t u q Q y y N I s F t B v H o v P L H 3 P G P p W k V q O X c 0 t J 0 l r v U r a y j / 5 a Z e V j w C o 7 k + g A G a 6 L W N R i k g R V f b a f c Q g c 7 R 1 O O 5 J 6 f W q e h p + 5 8 + Q b Z b 6 P b u z j y r c c l s d i x 7 e m B V d 5 x q N / F c G K O K 1 i d h b x N 1 Y K M F s e g 6 Z r X d m X m S T S p s y V 8 s 5 3 R q f 7 o I G 4 4 9 + l b 0 1 t J a a Z b Q J I f t D f P I S Q G X d y x 5 5 6 V i 6 Z A + r X 6 X R 4 g a Y I F j H S N M E g D 0 J w C T 1 r a 1 d D d S O 5 K x z b l h j z z y x 5 O P Y c V M p a 2 J s Z 0 y 7 I W g j a M S 3 J E h Y n c Q p 4 Q Y 9 A O a 8 v 1 z U 7 T U P F Z n e 3 F 1 a 6 X u W 3 W Y / u z I o w 0 p A + 8 Q M K u e C S e K 6 P x x 4 m m s d I 1 L U N M X d e X I a 3 s l b r h c g t z w A M E 9 + B X D a T o c t p p d v a R e a b g o H d Z D 3 5 I Z j 9 S W P q T j t W 9 P S P M z O W s l E S 3 N 5 4 i 1 a 4 v L h v M d e R u G Q i g 5 w R 0 H 0 q 5 / Y 8 W o H y 7 m U w W 4 Y u V y S 5 U d S Q O m T x 7 V s 2 q J o + n R x R R i Z j y Q R g u w 6 s S P 4 c 9 B 3 r h P F P j m y 0 2 y u 1 v r t V a T P 2 g 8 I x Y D C o M d A o 6 D 8 T y a u n F 1 J a E 1 Z K n E 5 r 4 h 6 1 a 6 n r U D x Q K b D T w U t b a Q 5 R n C 4 M p G e g 6 D 1 P A 7 1 y F z Y v q V l / a N / L 9 l 0 u M + X I Z e H u W B z t Q d W B O M j u B 6 U + P V 7 P x J d f a W d o 7 J F y M j a g V f 4 m c 8 k g c A E j k 1 x P i D 4 n R x 3 M p 0 y Q X t z E o F u w H + j 2 / J A W N T w T j k s f z 6 V 7 9 K n K 1 o o + e r V I 3 5 p M 9 F b W r T R b d Y T E s D 3 D C a S E N i S Y n g G Z h 9 0 D o F H A H A 4 F e T e I / E + s e O 9 f n h t v N M L r 5 C W 8 e c B C 3 A 9 A D j c c d q f 4 Q 1 m 9 1 n W s 3 U 0 V 3 5 k c k 0 x 2 4 D Y U g K T 9 c c 9 6 s P 4 l X w 5 b T 3 Z A W 7 k y D J j a c k Y 2 q o 7 4 4 G e g 6 1 1 R h 7 N 2 S u z k l P 2 i u 3 Z G 1 d X t t 4 N 0 W z s Y n c W d t l p m U 4 N x c H q w H 8 Q H A G e O 9 c h N r 0 0 z z 3 5 c R P O r x w r 1 V Y U 5 k Y e p Z t q 5 7 8 m u c n v 7 v x d q A S a R 0 3 9 B 1 W N R y T j t g Z J 9 a n n u 7 a d L 0 r J t 2 p H b W c W C P 3 Y b k n 0 J A z 7 k 1 1 Q p c u + 5 y 1 K n N t s T 2 u p X E e j / Y y T J b u f t E y 8 Z O M A H P s e a x 7 q 4 e e R m c 8 u x Y / 7 x q a W T O A M h Q A B V O U k 9 + l d S R z M o X z f N B G e 7 j N X 0 z 3 H F Z c z G T U o h 1 2 j N a t s N 5 y f w q i E W I o 8 n 0 A q Z p A q j Z 0 p j N t G B 1 7 1 H J I Q v N B Y 2 R 8 n G f r V V 3 z 0 5 9 q J J C c 5 p g U l s 0 C B F L E d c + 9 W g M A c d P w p i A 9 O l S E 4 G K B A e G H F I W 5 p M l e c Z o 5 z n t Q A 4 k K O T Q T x 0 7 0 3 J p e n B o A V i c c n k 0 3 f 7 U p H c c i m b v T p 9 a A P 3 6 3 V I G q u r V I G r o O c m D V I G q D c a H m C D k / X 2 o A m l n E S Z / S v A P j Z 8 R x f X D 6 V D M U t L Y 7 p m X O G b 0 P q B X V f F L 4 l H R I n s r J t k r I S 0 p + 8 B 6 g e p 7 e l f O N 4 b j U b 1 C y 7 5 n O 5 Y 2 b I U d S 7 Z 6 / j X g 4 / F J L 2 U T 3 c v w r k / a T K 8 F t N r t 8 u 5 C t u S D + 8 P J H X J 9 v a u s a 8 i s 7 I i J C I E 4 G O G k Y d v Y V k k x W k J h i k M j P z J L 1 Z 2 9 B 6 D 6 V h 6 p J P q T r E Z h b q o I X j l R 3 P U c n t X z L 9 4 + o j a J U 1 2 4 1 H x F q P l R f u + B 8 x 5 U L / A H Q B 6 d z X T + G / h i i 7 E m t 4 1 J G 2 S 4 3 F d w 6 k A Z y D 6 m q n h 7 w p a 2 Y R x J e O x G S 3 m 7 E 5 7 5 7 V 3 + m y z L G k V k q x g A A z M S 5 H 0 J y S a z l L l 2 K 1 Z 0 u h 6 N p n h e 3 Q R W k Y m 2 4 G 0 f O f T J P a p 5 9 R n 1 Z W C y 4 g Q 4 J H 3 F P 9 0 D q x / w B o 8 e l Z K W n l H M 8 k k 0 x 5 Z Q c s f c 9 l F Y v i T x t B p M T R Q u u 5 e r f w q f 7 o H c / r X F J u R t G P U 2 / E H i m w 8 O 2 S y 3 O S F / 1 c Q G S x 7 8 D + d e V 6 5 4 s 1 H x h q M M B C w Q M D I Y g e I 4 w f v N 6 k 9 h X P + I P F B e Y X V w z S 3 E j C K K 3 b l i x 6 K B 0 B / l W h p t j L a 6 c y y p / p 9 w Q Z i D w P R Q T 1 I / I V 0 Q p 2 V y r 3 d k X 4 2 j W Q i 2 y k a J 8 p b u T 1 Y + + P 6 V u + G 9 I l n a O N A C 8 7 Z H r 9 a i 0 n Q 3 u 4 h E 8 Z k A I X E e P m I 5 O T 2 H v X o W i p b 6 N F v x H 9 p X 5 P M 6 r G v 9 0 f 3 j X T K a o w t 1 O h y 5 F Z b m x D D a e F d G R R / r C c E x j 5 m Y 9 s + / c 1 g X l + W h e W 5 G Q v H l q M k t 2 U D 1 P T P 4 1 L f X h k l k l c 7 5 4 + V B 6 I T 2 + p F Y N z r D 2 L g L G L i + Y Z h h b o p P 8 A E S e B 7 D r i v O b c t z n S 1 u a O m r L P q j L O V N + 4 V J c c r C m M i J f T j q e 9 W / E + q E 2 0 a R D J Y m F C O A v H z M P o P l H 4 1 Q t 3 l 0 O x U K P P 1 f U 5 V i Q Y x l j 1 P s O / s K z r m S X V f E y W 9 u z N D a R j M q 8 B c H G 4 4 7 s T k D r j F Y 2 u 7 m y 0 0 G X I 8 i 1 i C g h S m 0 Y 4 C 5 z n 8 Q P 1 N c n q 2 q K Y w 5 4 L u 2 y P 1 w M f o K 6 P x N e R W V u Y V G 2 J M x K S c 5 H c 5 9 e 1 c H M 7 3 B y x / w B W m c k Z C g n P P p V r u a R X U a Z j c F o y m 4 K y h i C c Z y O P f r i t e z V Z 9 Q m i l P m i A b 5 g O h b P C + 4 F Y 6 T v a w m d Y w 4 X C R R j r I 5 O S S O 4 H H 4 1 0 G n Q p Z W a J u / e S u H d s 7 s k A k 4 O O Q M 5 + u B W 6 0 V z K T u 7 F 6 4 1 I C 3 k u M C W e Z 8 L g Z C B e O B 3 x j A H T N Q + G 7 a W 9 v 5 0 k J l 8 t F 3 l j 6 j I G f Y f h m q d y Z H 3 T 7 F h t Y 1 w q 5 5 I H Q f n 1 r X 0 n O k 6 d H b F w 8 1 w 3 2 i 5 l b + 5 j I A 7 4 P C j 2 q 4 o y k 0 j o d B n S O + n c L i G 0 h X d t 6 F i c 7 R + n N Z 2 u X U 8 e l X 0 6 K J J C W E Q B I O 9 z s Q A / U m m 2 2 o S W O k w F h / p e p T N K / Q 7 U A + V f 5 f g K Z 4 j u l s b K 2 d c A x J 5 + O o L I M I f f J O a w l u V D u e d a 5 D 9 r 8 T 6 f Z b h 9 l 0 u F c R 9 V d h w Q f T J y x 6 8 A C t j T b N 9 V 1 N 4 f P J W f M 8 h A w W A 4 B J H Z R 0 F c i s 6 x a 3 e O Q S z 5 a R i e V i U / e J P 9 4 9 P a u 5 s J h 4 e 0 q R z E E u Z E E 9 7 J t y 6 R n m O I e h Y Y 4 H b r x X b J N J R O a M t X I 5 f 4 j e L r b w j Z z f Y r Q t I h V F O 7 C k k 5 y c 5 4 w M k n o B x X y P 4 6 + I E m u X 0 N t Y K L q S Q b m u Z Y w E 3 s x L M q k f + P H t 0 F d P + 0 B 4 6 n 1 D X D B H c S G R r b M k Y O F i U s e v q T x 9 A M d z X k + r S t Y + S k b b X N u s R Y c Y A H P P q S f y r 6 T B Y V U 4 K T W r P m 8 Z i X U m 4 r Z F m / w B U S S y R L m 9 u p b d n K P k g h 1 X B c 4 7 Z J C g Y 4 F R Q 2 N t e X f 2 S 1 S W a F B n D M E U 5 G S S c d A M D 6 C s C 7 u n m u l t U O L e G N R J t / i b O 4 j P p k / p W k t z d 3 c Q i R x G v C b U O 3 c p 9 f U D u T 2 r 1 X H Q 8 l S u d S m u 2 u h x T J Y I s k 0 F u H d l B C A F u Q C e W 6 8 E 4 5 r i r 2 a b U t Q k u L i Q y A k s m f 7 p 5 H 4 + t a N 7 J E j 3 U U D Z T e s U k h 5 L 9 R x 6 A Y 4 9 e t U 4 4 f N R I i d m D g s e g X u f w p R i o 6 j l J y 0 H Q 5 t b U b D t m u T g H 0 Q H n 8 z + g q v P I k 9 9 l F 2 L 3 G e M 9 y P Y 9 a d e 3 A u J m K A i N c I i n s o 4 H 4 9 6 h h U e a T j P 9 K 2 S 6 m X k T y E g 5 4 I 7 1 V f J z 3 q e V v m O e 4 7 1 V k b C k m q J M y B j L q j H P T i t 6 I h U A A 7 V j a V H l p J u p Y k D 6 d 6 2 E z x n t T Y o j + F G e u D z m q 8 0 u 4 9 a n l Y I M E Y J 7 V U Y / r S G J 1 q R F A I 7 5 p q A 5 z i p o l 7 H q a A H L w M 4 w K a G G R T 3 P b p j r U R + 7 m g B c n H P 1 p V / n T B 6 9 a U H n 9 a A F p e a a O Q R n N P 4 x 1 N A C N 8 v 4 0 z j 0 p S f T m k 2 j 2 o A / f P d U i t z V c N T 9 + K 6 D n J i 5 U E 1 y n j X x f F o G n s E H m X s n E U O c F i e 5 z 0 A 9 a u + I v E E e j 2 b O A Z 5 v 4 Y o + p P a v B v G G v y 3 l 6 5 L i W Z y P N k 6 4 z w E B 6 D A 6 4 r g x N f 2 c d N z u w 1 D 2 s t d j n 9 d 1 G T V L 2 Q m T 7 Z f S S Z e 4 Y / I u O w 7 E D 1 N Z 8 v 2 C y Z 4 I 0 k l n k I a W X z B l v q e w H p 3 p J 5 V t I s O 6 x l s 8 j k 7 f Q D + Z 7 1 z W q a t a l Q B L J E W P z Z + Y s T / j + l f I z b l I + u p x U Y m 5 N e J I w i t Y f t M z H 5 m Y D Y B 6 5 H p 2 x W t o + i 2 t q P N + z Q i U / M 8 y x D 5 j 3 y T x X H W O q G O O N L d 2 Z 2 O N u N w U f Q Y H H 1 N b + n X E s 8 g l m V p G 6 I 1 w 2 F H u F B x i o k r K x c b s 6 o 3 N t K 4 Y h Z E X r / d H 0 x w a u 2 + q q + B b / T 9 3 1 I + v Q D 6 V y g 1 E 3 a i I M t 6 + c M Y y E i X 6 + t Y 3 i 7 x g N K Q a d a T 7 7 u d f n l j 4 2 L 3 x 6 A d z X F K M p O y O u H K t z d 8 X e N h E z 6 b Y O G c Z 8 + Y H g e o y f T 1 r h 7 y 8 Q D 7 R P l 1 U f I 3 T k 9 g O w x y W P J r C s 5 3 u Z F 8 s 7 V + 9 G M Z 3 t n G 9 y e 2 c 4 X v 1 P A r o 7 L R z q F 1 E J Z S 1 v H 9 8 t 3 P X n 6 n 9 K t Q 5 d y 1 K + i I f D W i P e a i u q 3 N u D O V K 2 N v j C W 6 n / l o Q f 4 i O c n t 9 a 7 X Q 9 J l a b z r g 7 5 B x H E T g K o P L H 6 9 T S L Z x Y W O O f Y v H m G P I Y q P T s M + / a t e 3 M C J h E C x 9 y x y S f x 6 / j + V K U m t i 4 6 a o 0 Y r 2 V V W 3 s 4 / N Y 8 G Q D a i r 3 x j / A P W a 0 o m e O M x o B E y j k k 8 q P b 0 J 9 q y 2 u o N P g 8 2 Q G I d s t l m H p i s B P E s + u a n 9 k t I Z E t o w W k Z f v E n g c d u e h P 1 x x X L Z y d x v Q 6 P U N Q G n W 2 y 1 V b m 8 k b a i 9 Q v q T 9 O / q e K u a H o J t Y z d X r G W 4 b L A t y c e p 7 D P Y V P 4 d 8 N x a e v 2 u 8 H m X b L 8 o H 3 I l + p 6 / w B T z W b 4 i 1 9 x m O 3 U v J I T H B E D k l j w G P 4 9 P Q U n 2 Q R 7 s q S 6 w + o 6 l q m t q g 8 i 1 z p 2 n K c j d I w / e M M d g O M j v x V j T r U 6 T Y B 3 U i 9 u l B l J 5 2 K v Q D 3 z 1 P 8 A h W e k Y Z r K 0 g m B t t L y u 6 P + O T r I 4 9 c E 4 B P e r 2 q S v c I J A C i 7 d v P R V 9 D 6 8 d f U 1 E u y N I n K + J p l k h j V 8 s q b j 5 Z O A z d e p 7 A d a w V h k k h d J W E E S 4 e V u 7 E 8 4 A 6 4 A / W t q Z / 7 c 1 J n l 4 0 + 1 5 k 4 + + Q c q v 4 9 T + A r F 1 K 9 l u r x Y o w W U N t 6 j l z 0 H u R 1 / w A i t I R u V K X K j S 0 + y S Y L c N E I l j X C w 4 J d F 6 j J 6 B j 1 P 6 1 s a P H / A G h Z T X r H F u u 6 O E d B n p g e w 6 8 d 6 z 2 t 5 b g w a R b n E s o D 3 E h + 8 q 4 5 y f p + Z O K 6 3 X 7 S O 1 t b H T I v 3 A j V d 6 j 5 d i g Z C k + 5 5 P f i t z m b O R v J r W 3 h e 7 m G / T b E M 0 m O s r j o p + p 7 d h k 1 Q 0 j U Z d a i e 4 k z L d X 7 D C r w W y w 5 x / C A A B x 0 H v m v H / j d 8 X b I a l H 4 b 0 9 3 / s 2 y c f a J I + P M k H O M j k 5 P f s O e 9 e h f C 8 z g + H Z b o u 0 q 6 e 1 z K p + U A Z Z g c D o S S o / D F d / s X T p 8 8 u p 5 / t l U q c i 6 H b a v e E e K b t V d X N j C q o q 9 C x 4 P H b t W b 8 T d a j g W L B I j d l W X 5 v m E c Y w V x 1 I L n r + d Y 2 k 3 w b U 7 9 X k a S a 5 v h I 8 h 5 + U s W w P o M C q H i q z H i D x T Z J L I q 2 6 w F 3 k J 2 q i g 5 J J 7 A 9 6 4 Y x v U V z t l K 1 O 6 L 3 g / S 1 t 7 G 7 1 T V B E f N l N x I G O V d h / q o 8 9 w M b i P Y V y f x j + I j e H f B v m x u D f 6 j I 0 k O 4 5 Z i D j c f U b j x 2 w M d K y v H X x A j e / h s I A b b R b f G 7 J x 5 k h P J 4 z k 9 2 P Y b Q O T X i P x z 8 c v r 3 i 9 N P j I F t p a q g w O N x U E / l n k V 7 O H w r n N S l 6 n j Y j F K E G o + h w m s S G 6 m i k e V p W n T c z M c / N u J b 9 a 5 3 W t S k k 8 y R n L S S N 8 o P r 0 H 5 C r s 9 0 x j C n + H c R 7 A 9 a x Y 8 3 t + X P + q h 4 H u 1 f U Q j Y + Z l K 5 Z t L c W 8 K j O X b l j 3 z 7 1 e s 2 J m j j U l Q z r n 3 x U A x 2 6 / 1 q S 2 m W K 4 W R j w o b k e p B A / W r J E M g Y S d g z b q f J c k F C A B 8 v I / v e u f r U C Y C 4 P Y U k j 7 m 4 4 4 A / K i w r h n n j p T r Y Z Z j 9 a i J y 2 A c G p b c / f 5 4 z T E J N 9 7 6 1 V v H K w v j o A a n k b 5 i D 1 q j q D f u S B 1 b 5 R + N A m S 6 e g F v G D / d z + d a M Y O 3 2 x V S B A i q P 4 R / S r L t t X B 6 n B z Q M j m b 5 u t R A 0 N k 9 a c i 5 x n n + d A E k a Z x n p U w w B z S R Y A z 6 0 5 v l X j p Q M i d s k n r T D k n A F K G x y S M 0 3 P X v Q I d y P o K O Q S K Q n G c U h b q O t A A M n r T 1 H G e m f W m d B S 5 y O n a g A Y d K T i k w T z S 8 + t A H 7 1 e Z n o c e 9 N d l 2 M W B O P 7 1 M L O D k A N V e + u D D b y S P h U R S x y e O B 3 r Z 9 z A 5 L x Z H D e I Z J G N t D H n O C Q 7 k 9 F H 1 7 + 1 e N 6 5 e R W c T y g B i p K p / c H P I H q f e v Q v F 2 o G 3 0 1 r u d y P M + c 7 v 8 A l m p 6 A D 1 P e v B N f 1 a X W L / y x 8 s a / K k Y 5 V R 6 / U 9 6 + X x 1 Z c 1 k f T 4 C i 7 X Z Q 1 n V j 5 c 0 r S b n b o M 5 y S c D 3 P v X H i 6 n v r 5 Y o H V V y x e U / M x x 1 P P C g 9 B U 3 i m 7 Z N 8 K H r 8 u 7 u B 7 A e t V N I 0 2 5 n z b 2 6 y e Y w B l 8 o F j j s o 9 M 1 5 K 7 s 9 l n S 6 Y y Q w 5 l n E j d P l J 2 8 d s 9 8 d 6 1 p d U t L W 2 Y u 4 j i H 3 5 Z T g H 2 A H U e n r V a 8 0 i 2 8 K 2 1 s 2 p j N 3 K V S C w t / m c E 9 j n g D 1 O M 9 6 5 H x P c u 9 2 Z C O h H l x j m N D / e O f v E d v f p T d r 2 B J n X W P i Y 6 l d s l p F 5 N l E h O W G 0 y Y 6 n A 6 D t z X K L I + v a p e M H K j J D T E 8 I v f H c n J w B + N X P B k E v 9 n 6 h N I G d p A y p 9 F X I / M 1 p a D p Q j h j 0 6 M Y R W 8 2 5 k A B 8 y U 9 s n o B 0 / M 1 M r J m k Y t l r R b V M u z I q w Q g Y Y 8 F 8 c c n p g d / X o K 6 j S n X 7 E 9 0 I W V W O I l J O X J P L E e p P 5 C o z a r e M k H l x R w x F S 5 G C B j 2 / l n 6 m r n 9 p Q T 6 k J Y 3 a 7 S L M U c a j a q s O v P t 0 6 V k k 3 q b + S N T T L K 7 f Y z R x q 7 H v z 8 3 t 6 4 / S r m q a h Y 6 D F m e V b q 8 A 4 C 4 Y J 9 M d / w D O a x b 7 V r k s q r + 5 V / l A i V j g n t n / A D 7 0 W s c U L N O 0 P m 4 x h Z e p b 6 D s O 9 c 8 4 t 6 P Y t S 7 E N v B r H i + V J 5 Y x p l i D 8 s 1 x w 2 3 / Z B 7 n 2 F d n o c W n e G r c R W w 3 D v u G X d s c s c 8 n P q a 5 W 4 1 6 W 5 M j x s J D G d v m N x G u O u O 2 B 3 P 9 a 5 K b x o b z U j p u n F r 2 8 Y 5 l l H C g e n s P f v z U W v o t i r L d n p W u + M 3 S I J H + 8 f I O 0 c l m J 4 G P Q f / A F z V P S t 9 x q p m u X J Z U a R m X p G o G B g + p J w O 9 c 7 o + n f 6 W J A f P u n Y g M T 8 h P c j u E U f m a 7 d 1 O l a Q 0 c R / e S N 8 s r A D z G 5 w x 9 A O g F S 7 L R D E s Y N q r B H t j f a X u W A B C k f d Q H 2 H J 9 S a i 1 0 T 3 U K 2 F u o E k / y v g 9 v / r d 6 t 6 V b C 0 0 s O W / e S Z Y 5 y f l B 5 J z 6 n m q t / I t i X d i U l k j L N I e P L Q c n 8 T W N v e s a L a 5 z O v 6 x a e H 7 V L C 2 U 3 E 6 A D K 8 K W P B O e / q S K 5 H w h c T a t q l 7 q s h D W V l i 1 s 4 1 4 8 y 4 b 7 z / R R 3 P J J r D 8 Y a 1 P q 7 J b 2 E g j m u 2 + z q w B z H u 6 E D 1 I / L q a 9 J 8 P 8 A h S D R 7 X T N G g b Y s C M C x P 3 m H M j n 3 J 4 z 9 A K 7 o p Q i c 0 n d 2 O t 8 J 2 Q g W 4 1 F k 3 l g N u 7 g O V 6 Z z y Q G 5 + t e V / H r 4 q Q e E N G v Y r a V W v Z s p N c 9 d h I 5 C + p x 1 x 6 4 r q v i F 4 z H h 3 S X i t p F R g u y M j + H 0 A 9 S B z m v h n 4 w + K r v W v E j W 9 w W e 3 i + U B T 2 P 3 m P q T 0 H 0 P r X X g 8 P 7 e p e W x w Y u t 7 K m 7 b h o d x Z X W q i + 1 I S S O u J l t T h n I J y G c D g k n n b 2 A A P H F f U n h C 9 e P w z c a g Z C j 3 E N t C o Y f c V A x K / n 1 x 1 r 4 3 0 m 3 u r f U I b K 1 l B v b q R C 0 h I A R A e A M 9 8 c n 0 6 V 9 L H V J N N 8 A i 3 N 2 E a J Q 7 S E Z C A t x j P X 5 R j 3 r 2 M Z D R J H k Y O e r b O q 0 n U Q t / b y p G U F z + + x 2 T D Y K k 9 + g / C u L + I P j K Z N d l 0 y C S N I G R T N N n L b R w F H 1 P p 1 x g V E f H F v p p s I L M s R O A D K f m L K O O M 9 h 6 / h X l v x 0 8 U X e m e J m t b Q + W 1 7 G s x u A M F V A 2 k D 3 J 5 z 2 7 c m u T D 4 e 9 b V H X i M R + 6 0 Z b 1 f x c N Q 8 W m 1 J P 2 O y b z 5 g c b c x g N x j g g n B J 6 E + w r y j U b x 9 Q 1 W / u p S W e 4 m a R j 0 y S c 1 f t L h 7 P T R I x Z r i 5 O W Y n J 8 t R 9 0 j 3 P 6 C s R 2 w z 4 4 D E n 9 a + i p w U T 5 6 c 3 I p a p d e X C Q v 3 2 + V f X m i y g F v C q D r / F 7 m q y 4 v b 5 n P 8 A q 4 + B 7 n u a v o O c 5 r o 6 H N 5 j m 6 4 p v J N L g 8 n v S K 3 T n F M p j h g D m o y c d K d n F N b 2 p I k Y S O u K s W / K N j 7 x O O O 9 U n Y j P N W 4 c + R k / W m A x 2 6 4 q h c Y e e F D / e 3 H 8 K t v x k m q c W Z L 1 i D w i 4 / O g T N C H j B A x 3 o l k z T g p S P H e o t p L Z o G K g D E H 1 q w o J 4 7 m m x o B z 0 q Z S B 1 / w D r 0 D Q 4 f J t O O t Q y k b s j v U j H H J / y K r s c n J 7 U A I S c c j N A w W 6 c G k L c 4 H N A P O a B C 4 + a g H J A p O e x 7 U 4 c D 6 U A I e O 1 O b G M d A a Q n P H X 0 p C e 3 e g B f r R k 0 A b R 7 U m 4 i g D 9 4 i 2 P a s T x L e e T b K G / 1 K t u c H + L A y B 9 O 5 r V a T b y T 0 r w / w C L P j t J Z J b C B y z s d q C M n P o f z / l W O K r K j C 5 p h a L r V E k c v 8 Q f F M v i H U j Z W T b 7 e J s u 3 a R j 6 e w 7 V y c s K a d a S M 3 l x y y c B u f l 9 T V 8 T x a V a y 7 3 U s g D S c Y w T 0 U H 1 9 a 4 P U d U l 1 + 7 e R 2 8 q 1 i O 5 j n H A 9 + w 7 C v j p S 5 p c 0 j 7 O E e S K j E k e z 0 a z n M 9 9 c N c u 3 K x x A Y w P U n m q d 9 8 T 5 t L h F r p F s N O j I L D b g y u o / i Y / w A I P b 9 K 5 j U d Q C J P c k Z L Z S M H 0 / v H 0 H p 6 1 l a L b / 2 j q K R K Z G M 7 B p Z G I y V U 5 y f Q e g q k l b U f U 7 7 w 9 Z T 3 M 1 x r + o S S T 3 C p t Q y n c q u / o T 6 C q N 9 E E Y S O D P L M c x 2 4 5 L H o A f Q d z X Q 6 h K N s N k g C 2 l u d 7 A f x u R 0 / D p U + k 6 f H a R v q E q L J c s S I i T w m e r e u B 2 r G 9 3 c 6 4 x S V j W 8 N a P L Y W R Z / n k V m 3 n A C o z K A A B 7 V X D i C S H T 9 K A M j g o 0 r 8 b i T 8 z Z P Q D 1 q 1 c X E s m l x R R A y O 7 7 s D k k A d + w B P N Y 8 1 / B p 0 R D k z z S Y E m 3 p 7 K C O g 9 Q O t Q 9 W H w 6 G p J I l h Z P Z 2 L 5 K s d 8 n 3 j K z c F i T 0 H p 6 A V N p 2 n i z t k R L i M S q O C R w o 6 k g d y e 7 G s d L 6 Y x e Z P t j Z v u x c K q j t n H U / W q 9 1 q g h Y u 1 7 5 Z w P 3 U M Z d m / E 8 A f j V O 6 0 J v 0 O v S 7 h h l C q 0 t x K w 5 L E h c d / T P u a y 9 U 1 + N E k e S V i i d Q p 2 o q j 1 P A / D N c x P r 8 m 0 m 0 t b i e Z h j N x K W + X v w M B R n 6 m o d F 8 E 6 j 4 p u Y 3 1 e Y x R s w P l D h I k B + 8 R n C / U 8 n 0 r F x 6 y Y 1 K 2 i Q 7 + 0 d R 8 d X Z s t J L N A A f M u G y s c S j v 6 c e + B 7 V 1 O l 6 T p n h b T j Z 2 8 W + N 2 B u L w E i S 6 c / w g 9 c e p 9 O t a j / A G C w s I t O 0 x d m l 5 5 M f y N O w 9 T 1 w D 1 P e m f Z 3 O p f a J S G h g V R H b f d U k / x H H b s F 7 9 T U N 9 F s a + p 0 2 m w N D D C 7 K f O k C g Q q A o 2 5 9 D 0 B G M D 0 5 N a M 4 f W b i K 2 i k A h W T b M w O T g Y O 1 f x 6 m s J b y 7 v b m f 7 O 4 a 6 k K m Q Y 6 s e B G C O g 7 s f T j 1 r t d G 0 d N A 0 + I z S e a Y T u d v + e k j c 4 H 1 P 5 C s J P l V y v i 0 L d 8 p 0 2 1 J P l l i V V A c 8 A c B i f Q d v U 1 5 X 8 R P F C 6 b a S 2 p L X d 3 K m 8 R R 4 D s D 0 X 2 y a 7 z x N r y 6 f D 9 q k A V 5 H I j 5 + + 2 O F G e g A z z 2 A J 7 1 4 / 4 c 0 q 5 8 V a 5 J q t + 7 G F 2 b y 5 C u Q c n 5 i B 1 z j g E 9 O 1 F G N 3 d 7 F S v F W R a + G v h i S 1 8 z V 9 R h U M w M u D l s t 2 x n + 7 j A b G S e n A r p r m 6 m g j k m L Y u L n B O 3 q E B 4 U H 0 9 a v S D y 7 W G A M V V + P K H V I g c A f U n 8 e K 5 7 x f r E W g 6 H d 3 8 r h W A W O P d w C z H G P w F d n x u y O b 4 T x z 4 o e J X v 8 A V G s I S H Z E Y Z B y F Y n k n 3 A G a + Y t V 1 Y z a 5 c 3 S N g q 7 C N m + Y 4 G Q C M 9 M n m v Z N e l O h e A 9 X 1 6 6 d x e X z t B a E 9 d 7 5 5 5 9 B k 1 4 L c M M h w M K 2 D j 0 9 e a + o w V J Q j c + d z K b T U O u 5 0 f h y 8 e 2 U z l v J e V / K j b b u d 2 J w S p P f k A m u 8 8 R + K D a e H T b 7 5 E i k k a J w D u Z Q A A p Y + o x n j 1 r y S 0 1 e S w v I r p V U y Q g + U C M r G S O C A f T O f r z U d 9 q U s 2 n Q Q M S x C k 7 i c 7 s s c k + 5 r t n R 5 p J s 8 q N Z w j Y 7 P T / F k s g 0 x 5 Z B M I V M C L 2 y e h J H X J G T j s K y / H 2 r z 6 6 N I u Z C J P s 6 G 3 l J b c 4 Y H g k n s w x i u X s b h 4 b W a L q G A C j 0 O e W + o H A + t T J f H a C y B 5 F w v I 4 d e m D 7 + h + l U q S j L m R D q y k u V l m a 9 D R s B k L t K K D z w M D F Z G o X B h h I U f O 3 C j 3 N T O e B j i s 9 M 3 V 2 Z D 9 y P 5 V 9 z 3 N b p G D f Q n s 4 R B C q 9 + p P r 6 1 Z V g u O 4 q M H 5 c m p B k N w O D V A E j H n s a b u I y e o z Q c b u O 9 N b r Q A 4 t 6 9 6 i c / p T i c D j r U U h 4 N A h j E H + V X e P J A P 1 r P z 8 + P W r 0 v y o O + R Q I g l Y 7 c 9 z V a x + Y y P j 7 z Y / A V J d N s j J B 7 U a e u 2 J A e O 5 / H m g O p f 6 r j H W k V N p 9 a c A G O e v u K c T g 8 D r + l A w z t x g 8 V I M 4 B p v 8 Q 6 Y p 2 e c n t Q O x H M 5 z g d + t Q M c c f r S u w L c 9 6 j z n r 6 0 C H Z y M j v T g M j H H r T A e 9 P I B A H e g A x n N G e M U 5 e M 4 / O g 8 n 3 o A R c h u e a d 9 O 1 N U 8 c 9 K D 8 u D 6 0 A L n p i k 3 G k z x z x m j b 9 K A P 2 v + I n i T / h H 9 B m d D t n c F U A 6 5 P f 8 K + a P t E s m o N e S S b p m H + s P R M / X v X q 3 x I 0 / W P E c y i O B k h L Y Q E 5 L k n n A P 6 V x 2 r / A A h 8 R P B 5 c M a h 2 U K M n 5 V 9 S T 3 P t X h 4 y N S t P 3 V o j 2 8 D K l Q h e T 1 Z 5 p q 2 r n V b 5 b O 2 R n g V j i T r v b u x / o K 5 z x d d R W 8 P 2 K K T A U g z B e r t / d + g / n X o 1 r 8 N 7 v w z q F 3 B P K G l h i W a d l 5 E U f Z f q T j i v M P E O j z 6 b q l w 1 6 o j j j Z m w T u Y t u 6 k d e p 4 r y v Y y j f m R 7 M a 0 J J K L O d n W W W 4 V P 8 A n p / C O g U D P f o O 1 d f 4 Q 0 c W U L 3 k 6 A u v z G P H J J 4 R c 9 M Z 6 / S s C w s n 1 C 7 a N I i g Z x E W 6 n A 5 I H 1 7 1 3 m q z Q a d D a W Q Z Q E G + R f f 3 P q K x k / s n R B d e x W m Z p b x L T z M E g y 3 U o P A A 5 w D 3 J z i t i M N d 3 M a t 8 i K o c q P T s P o B 1 N Y W l T L I J X 5 I Z y 8 j d S Q O Q P 8 9 q 1 I m M N k 0 k p Y F v 3 j D P O 3 + 7 n 0 7 Y p S X K j p i T a r 4 m a 0 Y W 0 B j t s j f I w 7 L j o B 9 K 5 u x 1 F d V n W 5 A k + z L 9 0 f d 3 H 1 P r W e X X U Z b m Q q S k m Q G z y M 8 A D 6 V T 1 P V z p d k q W 4 8 n a C A Q N z k d B j P T N K K 0 M 3 3 N P V P E u y 5 E T S y Q R 5 w M M C 7 n 1 A 9 P e r d p f R X 1 y t p b L c X D A b m M a 7 t z e 7 H g 4 P Y c V 5 f a W 1 z f X T S A m S 4 k b Y G Y F 9 p P V j j j g c A d M 1 7 P 4 U g t N D 0 h f K y 0 j q E 8 6 W Q g Y X n p 6 A 8 / X 2 q 2 t D n u 2 9 T V 0 r w + 3 l F 9 Q l E C q f 3 r M 3 R T 2 A 7 s f y r W u N R S 1 t d t v C Y d P j b 5 V Y 8 y O e h c 9 S T 1 x 6 d s V y n 9 v v q l x B Y W E g l k k H m O 2 O F j B + a T P b 0 B P 4 c 1 d 1 f x D F B 9 n h h Y T S R f O k M Q w q k f x E n q T 6 n v 8 A h W M o N m k Z I 2 L V n D m e e U G Z g T t U Y 2 I M Z 4 P 3 Q e w + n v S 2 r X W v X s c F o h E a l j 5 r D q w P Y + g 9 T 6 E 1 i a H b T 3 d u 0 t 2 6 z 3 z k S v H u 2 x o S c q G b u A f T r j 0 r v v D O l R i O 2 h 3 m S J s i R l + Q T H O S A e q o O / c 9 6 5 6 l o o 3 h f c 6 n w D 4 Z t o L Y S e c j R b j 5 l 1 n m Q k 5 K q O 4 J 6 n v 9 B W / 4 h n h m X z Z S I b G F T k k 4 Y K O v P q f / A K 1 U I L 2 J b i 1 t Y Z I h G o w g j G E R R 1 b 6 D 9 e l c T 8 Q f E 7 X v + h W g M p V i F U 8 q 7 n O M + o H U 1 5 z v U k d c V y 6 n P e I 7 m 7 8 e a 6 k E B M V v l l T B O 5 I e / 0 L d M + l d t o e m w W t s l r E g j t I A s Q Y d W K j J A 9 s d T 3 r F 8 F a G w I t Y Z W n m Y l r u 7 7 A k D C g 9 + e A o r r d V u k 0 6 3 N s g 2 q q k G T o S c j j 8 + t d a / l R n I w d U u G j v b l k 8 t G I y W G O A O A P 8 B 2 r y D 4 q T t 4 j 1 O 0 0 i B i 9 n A u 0 / w C 0 5 I L c 9 / T N d z 4 m v i 9 0 1 l C 5 Y x l Z L q R R 8 u 5 v u o e 2 R 1 I 7 d 6 5 + 1 t b b T 7 i 8 1 r U B s t L G N p m z j A V Q S f z r 1 c P T 6 m a h f V 7 H z Z + 0 l r C W + u a Z 4 Y g f 9 z p U H m z A H j z p B n B 9 w u B + N e L O x z 1 r X 8 V + I Z / F P i H U d X u T m W + u H n I 9 A z c A f Q Y F Y r t z 6 n + V f X U Y c k U j 4 X F V f b V p T 8 / w E G M n 2 p D 8 y r n s O K Q Y z S q M k 5 7 V u c j H L 8 o I H c f p Q M L y O O K B n P 6 8 G m M 2 M i g R X v J W V N q H 5 3 O B j 3 / + t U k M Y h j C j g K K h i z N M 0 p + 6 v y p n 9 T V g Z 6 9 a B C j r z 0 F O z 6 0 3 n 6 U F t p x 6 0 A B O T 6 U j f n T T y f W j t x 1 o A G z y K g Y + n 4 V K + A P e o H J z 0 o E w j w 0 i + h N X Z j z g V S h B M y j 0 q 3 O x M h 9 q A R Q v m P l k Z 5 P H N W 7 U E E D O T j F U b s l m U d c s P 5 1 e t 8 c 5 G M f r Q C 3 L m S c k / 4 U B v l y K Y p J 4 z / W n L 8 x o G P X I H 0 p k 7 D G B U m R t 9 x / K q 0 z 5 P F B R G x 3 U L n r 0 o G O 9 L j 8 K C R / 4 U 5 a R O 2 a c 2 A a A A 4 y T 2 p p x n G c U M 2 O c 5 / l S c j i g B 2 c j H T F J u w K M k c 9 c 0 u Q o 4 N A C H B O M / S j 8 P 1 p G J X I p u a A P 3 H N m s t 4 J G G 5 o w C u f X / 6 1 W J 2 S K J m I 4 X k n 0 A p A c Z J O a h v F N x b P E B h W 4 I r W x i j z 2 5 s 0 i T U 9 Z n A b b m 7 m j Y Y E p H E Y O e w w C B 6 1 8 l e M B e a p r d 3 N P 8 A v H a Q y u Q M Z P U H 2 H Y V 9 i + O L c D w v q y T k 7 J I s o R k h Q o z y B X z V q G h k Q a n K M s X j i c L j O 5 j y V / D P P p X i Y y O i R 7 2 B m r t s w f C e l i 2 j F w 6 5 S M b m 5 x l v b 6 n g e 1 Y H i T V g 1 x d r K / m S S M p 2 r / e J + 7 9 A O t b / i S / X T r D Z b Z W K I B F P e S Q 8 H 8 q 8 3 t y 8 t 6 8 T v u Z Z N 5 Y 5 O T 6 D 8 a 8 O E b y u z 6 R P R J H p V i T b a K g C A S T 4 2 Z 6 j J w A f w z V z x E 4 t 7 J 4 k + 6 U 2 Z 9 C B U L 5 + 2 W M C D M k I j 4 6 / N j j P 4 0 3 x o 6 2 V v 5 E Z 3 z M y i T 3 Z j x n 0 q K m r S N 1 s Z t s i R W U S R r t I j z n 3 P N c v 4 v i f b A w Y q u 0 8 p 6 D / P F d R d q b e y 8 u I g y F 1 U Y 7 K T g 9 a q f E m 0 + w Q Q i P 5 T C g 3 N j + 8 M c / T F V G N 7 j a v G 5 5 d N d F L y 3 g S W T 7 P 8 p M M X D O S T k E 9 w P e u 2 v N f l v r G O 3 d m j h u H K R x x c n y 1 x k 5 H T 3 z X n U g n u Z j F B u a U s d z H 7 q q c Y x X W f 2 P c 2 W m W 0 i N g Y a R m 6 A f 7 R P o O v v W y j p c 4 G m 9 T 0 m z u o N K 0 m 4 l g j j 3 O q R s y n m R s Z C 7 g e Q B x g 8 A 5 O M 1 z K 6 0 Z 9 d e J D G 2 1 S 8 0 y j I 9 E U Z 7 g 8 5 w a g 8 R X A 0 H w f Y W G / c b j D u c c g s M 4 4 6 n n k e 1 Y W k s 9 7 q F y k H 7 x F Y s z H j z P l A H T 3 P S s 4 x 5 r l a 6 H t W g O J b G A v E 0 s k 8 j E h m 4 C j g E 4 w A M D j u a 7 6 1 d b W 2 d b m Y l h l S F 4 y M Z 2 j B 4 H r 3 N e W 2 9 9 J a 2 F m Y y Q y 5 h j A H C t w C w H Q 4 7 E 1 v T 6 t B o l i A J Q J I Y 8 M 0 j Z I b q c k d y T 1 r i r U 2 9 j s p y t u d R r X i U 6 Z Z M W w s s i 5 w e N i 9 h 1 / 8 A 1 V x + j 3 E m t a m 4 h J + f l p d 2 A q 5 6 4 H r 2 H H 4 1 j N 9 q 8 U T Q l g 0 m 4 8 K R n 5 T 0 O D x 7 5 N d v a P p v g i z R 7 t l m u W P F v E d x k b t u J 6 / Q V y + z 5 N E t T q 5 r n o G i m D Q 9 K U k i C F R 8 u e C x 7 s T 3 J 7 Y 6 V y O u + L W k t Z t R V A x V h F p 1 s x 5 n k 6 A k d d q / e P v g G s O b X p / E U p u 9 R c Q 2 i j A i V s E 9 9 o H Y c f X 8 K m 8 P 2 D 6 1 e t q 1 2 n k I u I r S E D i G M d e D 3 J 5 J r p o 0 X e 7 E l z E l n p T Q 2 s M D l p J X c y T y N y X c 8 l s 9 + a 8 3 / a e 8 R / 8 A C N / C p 7 G F w l x r E y 2 o A 4 P l r 8 0 n 6 A D 8 a 9 n l 2 R h M 8 F c 8 / w D 6 q + N v 2 t P F n 9 r f E O H R Y p N 1 t o 1 u E Y K e B M / z P + I G 0 V 7 2 G p 8 1 R L s c u Y V f Y Y a V u u n 3 n h 8 j d s V D n j 9 c U 5 j l v S m 8 n v i v o T 8 / A c d x / j T h g k Z p u c E Y 7 0 Z w f p Q I e e P x q p c u d o C 9 W 4 H 4 1 N I e / e q 6 H f M z 9 l + U f X v Q I m C i N A o 6 A Y p R k H B 7 U h 5 G B 2 o B 4 6 8 0 A S F 8 8 + t J y B 7 U 3 j G P W k B 6 Z o A O v 1 o y K b 7 i j c P w 6 U A I z c c D p U D N 1 z 2 q R 8 A d c 1 A T 8 3 0 p i Z N a j M l T S E b j z + F R W f M m e t P f I Z v 5 0 A i p M M z x D P O 7 N X I T 8 u D z m q L H N w h 9 O l X I s j A o B F t M 7 f e n j j B / O o w f T v T s g n F I Y 6 S T i q r E V J O y k g d K g y S a A H K e 1 S d T 1 p o X 0 7 9 6 f H g H m g B y 8 f Q U o I 3 D v S F j 0 p o 4 5 / n Q A O 3 r z Q B m m t 1 5 p R x 0 F A D z 1 y f S k L F T 6 d q T t 9 K Y W O f Q U A D M S P a m b v e m 7 j R z Q B + 6 Q a g g F e T j r U I a n F u M Y z W x z l W / t B f w y Q S o D A 6 4 Z S P v D G M C v E v E 3 h X 7 B p W o W 8 A M n k M 5 B 6 v g D 5 R n t x k e 9 e 6 O j O M A 7 f 1 x X N a x p C T W 9 5 a W 3 y 7 z m Z g P v Z H T 6 n q T X L W p q a O q h V d O R 8 N + M N U 3 v H b o Q G Q E 4 / 2 u 5 + v a s 3 Q L K R 5 1 m I y R g 4 I 4 P f O a j 8 Y w p a + N v E 9 j F K s 0 N n q b x R N G c q w w O P Y + o 6 Z r q t F 0 8 2 9 p H k b d 2 D 6 1 4 X s f Z 6 M + x o T 9 q l N d T r v C 9 u p 1 B 7 m U 7 1 j U y c d 2 I w P w G a 5 7 x R d / a b 9 p e D / p K l + e 6 j j 8 q 3 b G c W + n s 5 O G 8 x U w O v B y e K 4 m 4 l e S / m Q 5 / w B c 2 T 2 / y K 4 J R 9 + 5 2 3 t o b E 8 b P q t u G H m J g P J t P Q g Z / T N X P E l m P E m l 3 W B + 9 Z s I R 1 c K M D 8 D S + G P 3 u o y M V D N G j 5 3 e / 8 A 9 Y c V p w W 0 c V o h T j d w Q f c 9 q 2 h H Q 6 Y K 6 P M / C f g 8 J b z X U o Z 2 i k Z Z I u M J / t e u P W q 3 j 7 V x N I L e 2 d f s y q q h V 6 S M T g E 4 7 e 1 e q a n a p Z f v b f E f m / L J g e o 4 J H v 0 r y X x Z o E p 1 K O 5 S P y o G X c o X n a V P Q j 1 y K p x d r G F S P u + 6 V / H d 1 I 1 v G c b 2 t V R V 9 G Y r 2 / I 1 u + C 7 A W 8 J u A u D I V 6 j P U 5 P 4 Y r D 1 C 0 n 1 G 1 t k b B k j Y B s 9 T x w R 6 n B r 0 i w 0 9 b W 0 h K p g b V y u O e B j n + d T F a E 0 o X Y x 5 m k R B K 7 S S 7 s o Q M k M T k H H T g f 0 q a e 0 B w J l Z 4 S S + 0 8 7 8 c 8 n 6 j J r T s L F L g v I R h l x t I 6 A / 1 q 6 L d J A 6 H h g c e 3 u R V c q O p U 0 Y U P i S 4 0 + z 3 K o D y b s K o C 9 e h J 6 4 z 2 r N h 1 G X V N X 3 n d K F X L y A H L M O w H / 6 g K 7 C X w 8 B F j y 8 F x g H s c + m a 1 t F 8 N W m m x g k L v 6 t n H 4 V K p x W t g V N 9 z N 0 r S p b q e K S c D a q 7 V i 7 K p 5 J 9 y e m a 7 y y Q W 8 C R k b c c A d s 1 n 2 c A h n a U E K u P w x 9 a v M 5 C E g 8 k g b c Y A z / j T j G x v G 0 V Y q a h q E W l x X V / c t 5 V v Z w v P I 2 e N q D J / P F f m 7 4 l 1 2 X x J r m p a r c H M 1 9 c S X D e 2 5 i Q P w G B X 2 h + 1 J 4 o b w z 8 J 7 u 1 R y t z q 0 y W I 7 H a f m k P 5 D H 4 1 8 N S H 5 s V 7 G D p 2 i 5 d z 5 P O K 3 N O N N b I b n 1 p Q e e v W m F g e B S 7 q 9 E + a H Z 2 5 z y e l K m Q c n G O 9 J j v + N J u O M D r Q B H d S l U J z z 0 H 1 p q I I 4 1 Q n k f z N R k + b c Y I O 1 O v u 3 a p M k G g Q p J z 7 U u e M U g 6 U d v S g Y p P Y 9 6 M j 8 B S Z 9 f p S b h 0 7 U A K v S k J G M Y / + t R 0 4 9 a a x A y K B E c h y D z y a i 3 c 8 U + R i S c d q i H D U 0 I u W e B u O M U P x m l t c A E m m y M O S B 0 p F F Y c 3 G f f + l W Y c 7 h 7 1 T / 5 a A / 7 V X o u 2 D m m J F r c Q M j j H c U 2 N v l Y m m O w x k f n Q 7 b I w D S G M k f c 3 H I o X 5 q a o 3 G p Q D j k 0 A J 3 x T t w 9 c U 0 4 3 Y H S g Z 9 K A H j k 8 G n 4 C j m k R c d R S v x w e l A E f f B 4 N K C F 4 p h Y 9 a M g D 6 0 A K x H a o 2 b n F I W I z z U e c 0 A P z n 8 a T 5 v e j g 0 7 b / s i g D / 2 Q = = < / P r o f i l e I m a g e >  
                     < M o b i l e > + 4 1   7 9 2 6 5 3 8 4 3 < / M o b i l e >  
                     < A l i a s > X X X X < / A l i a s >  
                     < F u n c t i o n Z u s a t z > < / F u n c t i o n Z u s a t z >  
                     < E m a i l > M a r t i n a . B r u n o l d @ m e i e r t o b l e r . c h < / E m a i l >  
                     < T i t l e > < / T i t l e >  
                     < S i g n > i V B O R w 0 K G g o A A A A N S U h E U g A A A A E A A A A B C A Y A A A A f F c S J A A A A A X N S R 0 I A r s 4 c 6 Q A A A A R n Q U 1 B A A C x j w v 8 Y Q U A A A A J c E h Z c w A A D s M A A A 7 D A c d v q G Q A A A A a d E V Y d F N v Z n R 3 Y X J l A F B h a W 5 0 L k 5 F V C B 2 M y 4 1 L j E w M P R y o Q A A A A 1 J R E F U G F d j + P / / P w M A C P w C / o h f B u A A A A A A S U V O R K 5 C Y I I = < / S i g n >  
                     < P h o n e > + 4 1   4 4   8 0 6   4 3   3 5 < / P h o n e >  
                     < S a l u t a t i o n > F r a u < / S a l u t a t i o n >  
                     < J o b D e s c r i p t i o n > < / J o b D e s c r i p t i o n >  
                     < F a x > < / F a x >  
                 < / U s e r >  
                 < O r g >  
                     < P o s t a l >  
                         < C o u n t r y > S c h w e i z < / C o u n t r y >  
                         < P C i t y > S c h w e r z e n b a c h < / P C i t y >  
                         < P Z i p > < / P Z i p >  
                         < L Z i p > < / L Z i p >  
                         < P o B o x > < / P o B o x >  
                         < S t r e e t > B a h n s t r a s s e   2 4 < / S t r e e t >  
                         < Z i p > 8 6 0 3 < / Z i p >  
                         < C i t y > S c h w e r z e n b a c h < / C i t y >  
                     < / P o s t a l >  
                     < L o g o > i V B O R w 0 K G g o A A A A N S U h E U g A A A s k A A A G l C A Y A A A A I 6 2 t R A A A A B G d B T U E A A L G P C / x h B Q A A A A l w S F l z A A B c Q g A A X E I B 6 2 n E U w A A A B l 0 R V h 0 U 2 9 m d H d h c m U A c G F p b n Q u b m V 0 I D Q u M C 4 x O d T W s m Q A A E / l S U R B V H h e 7 d 3 N l e x G k q 3 R F q F E o A Z N E U o E i k A R K E K J Q B E o A g c t Q I t A E T j t G T W o d w 5 f g C t o Z X k z E u F w m L l / g 7 2 q 6 D f h M A c Q w M F P I P 7 r 3 / / + N w A A A I A n a S M A A F f 4 7 / / 5 v + / k X x 1 k 9 Q P Y R 9 o I A M A V F D 7 / K f / u I N Y O Y C 9 p I w A A V 1 D 4 J C Q D a C F t B A D g C g q f h G Q A L a S N A A B c Q e G T k A y g h b Q R A I A r K H w S k g G 0 k D Y C A H A F h U 9 C M o A W 0 k Y A A K 6 g 8 E l I B t B C 2 g g A w B U U P g n J A F p I G w E A u I L C J y E Z Q A t p I w A A V 1 D 4 J C Q D a C F t B A D g C g q f h G Q A L a S N A A B c Q e G T k A y g h b Q R A I A r K H w S k g G 0 k D Y C A H A F h U 9 C M o A W 0 k Y A A K 6 g 8 E l I B t B C 2 g g A w B U U P g n J A F p I G w E A u I L C J y E Z Q A t p I w A A V 1 D 4 J C Q D a C F t B A D g C g q f h G Q A L a S N A A B c Q e G T k A y g h b Q R A I A r K H w S k g G 0 k D Y C A H A F h U 9 C M o A W 0 k Y A A K 6 g 8 E l I B t B C 2 g g A w B U U P g n J A F p I G w E A u I L C J y E Z Q A t p I w A A V 1 D 4 J C Q D a C F t B A D g C g q f h G Q A L a S N A A B c Q e G T k A y g h b Q R A I A r K H w S k g G 0 k D Y C A H A F h U 9 C M o A W 0 k Y A A K 6 g 8 E l I B t B C 2 g g A w B U U P g n J A F p I G w E A u I L C J y E Z Q A t p I w A A V 1 D 4 J C Q D a C F t B A A A A H a W N g I A A A A 7 S x s B A A C A n a W N A A A A w M 7 S R g A A A G B n a S M A A A C w s 7 Q R A A A A 2 F n a C A A A A O w s b Q Q A A A B 2 l j Y C A A A A O 0 s b A Q A A g J 2 l j Q A A A M D O 0 k Y A A A B g Z 2 k j 5 v n v / / m / 7 + S f 8 q P 8 6 + F X + d 9 v O P 7 O P O 0 / s 7 6 R O 5 b Z Y / k d s u X 8 7 B c 5 / v Y n Y b k v R u v z H 8 d 6 l e d t 4 2 f J t o n M 8 3 R / b S f y j 2 y e Q H f a t o 9 j 2 A / y v P 1 7 n 5 l 9 R q L n f a v 5 W P j n 5 y a b H z B T 2 o h r 6 E P v g 7 B 3 J M d B 9 9 + D / S H u 1 z s a z 2 f r A 7 P G 7 5 3 3 s e P 2 c v H y y Z b b u 4 7 l 7 v X q H f z 3 W T 2 o w e v n s Z 6 O 7 e I 3 y d b r F T w v n w Q f n 1 G 2 F b S g b d X B 1 S d + x / H r d 8 m 2 8 d G O / e s R p l 3 H d 1 m N w G h p I 8 b R h 9 k H Z O 9 U Z h 6 I n 3 m + 3 r F s c T D W O B 0 8 v D O d t Q P / i H f s D k M + q L B D v 4 m W / X F i e g T i b F 3 d 7 f n k l q t n u J 2 2 Q 1 9 g 8 I n k n c e u z 3 g f f + x j O d n c j N b 5 c e f P 6 9 / 7 z l f v X B w 8 z Z / 7 X P n w G J 0 2 4 j 1 e 4 I + F f 3 d Q i 1 z P c q F N 4 / H O 3 D v L b M x V + E B D Y J 5 A y 9 g n p l 7 W 3 h F m 6 6 I D T r A w l b Y 1 h 4 X K o f g z P t l 0 U P L x g M e b F q N 1 e p y 4 X X U R z H 2 6 7 7 / d h f + P Q k b T z I 6 0 X l J W 8 1 n q z z u Z 6 m H t 4 I 2 h 7 V U r 1 e 4 g 5 D F 4 x 5 i N r z K H t x + y c e E c L U / v Q H 2 A r 3 Z i O s J y J 1 g a i / e V 6 T 6 5 k O V P U D R G r 4 e u + 9 H P + F i 8 V G B + j C f b V k v I a n 6 H + v R + 3 f u + 2 S d u / 3 v U 8 B 9 F j Z b M v J R Y 7 x n q x z u a r l e t X H e b s O x a H z V n Y + n G g e 7 H b J z 4 n J a d b 7 f 5 o N H 1 y t c Z P v C 3 P 8 H S G H x Q z c Z X y Z K P v m h c V e 9 0 X u W 4 w t z + k Q y N o f S x L 9 Z 7 l v q 6 + 4 I j I f k Q 6 / 0 K T b 9 S Y P N O p O w Z t 2 p z G F p 1 p 0 5 Y / g I t K x / k V 7 3 6 9 S p v M 7 7 C 0 v I q m e o m J E / m 8 U i X O 5 1 X 8 f G 6 7 U n m o / 5 s X C X E e r 9 K f V S 5 6 E F I P s R 6 X 6 H p f J B e c W f j 0 P F T N u a 7 q J 6 V T k Q + 4 5 0 D X 9 z 6 g J e N O B x n y 2 5 X / s w 6 c L Y K y 4 + a s / F U s s R n U e N w 8 N h l H / q q l h c m V P O S I V n T V j v O E 5 I P s d 7 P a B r v 3 F e / g u U T g F s P u p r / q i c i r / C z t c s 8 R / c u L Q t v C x z k v 8 3 7 p D Y H f d V K S L 6 Y 6 v c X k H Z 5 p O K s V h c m V O t S I V n T V D 3 O E 5 I P s d 6 P 6 G / 9 R b G d n n 3 0 Q f e W Z 7 g 0 3 x 1 O R D 7 j g 9 v W r z X S + I / H K r L l g 1 y L g 7 5 q J C R f x H U L J 5 V f 4 6 B W / o u a q n G Z k K y / 9 + N i V Y / z h O R D r D e j v / P K T K f f w L S r U 5 r X b i c i r 9 j y W W W N m x O l 9 5 S + G 6 H a C M m D q V 5 / k Z W T y v O 8 v y n 1 u G G k + t q H Z P 2 d t 9 P q d 4 k J y Y d Y 7 z P 9 e 4 e V O c P l Q U 3 z 2 P l E 5 D O / Z M t s R R q r r 4 J x i 3 g M L 8 e S Q U 9 1 E Z I H U q 2 V r 8 p 1 4 y B a 8 q r y o 7 a s 5 h J i v Z H + x h f C O m y n h O R D r P e g f + O q 5 t 9 d E p T V L y c i r 1 k 6 K G t 8 3 g 5 8 9 T M b O 9 7 z c 7 b M 7 6 S a C M k D q E a e 1 7 + G g 1 y 5 t 2 C o p r Y h W f / u L 5 C m 0 x V E S D 7 E e k 3 t X c 5 2 Z h s a l N U f J y J f 4 x 3 k c l / o 0 5 j Y D q 5 X a t t R L Y T k N 6 k + f z G P 4 9 S 1 S p 1 g q p 6 W I V n / 1 u 0 C C C H 5 k N T r s x 1 2 P B 8 b E p T V j 2 + r s 5 y / 7 t d s e X a l 8 f B 5 m 6 f M l 0 F V B y H 5 D a q N u y 7 z l D n B f N S S 1 V h C r N f U 3 v E 5 e U L y I d T a 6 X b A n d 4 6 0 G p 6 l v N 7 l n j 0 w u M I 4 8 L 1 f E J y e / h T D Y T k E 1 S T H 0 v i r s t 8 X u a 3 B 2 X V 0 C o k q 6 3 r P p 6 Q f H i q k + D 2 O l + R O r X D 0 H Q s 5 z G G / 0 7 + L K r d B / r S O / s N 3 P r W F M 2 f k P x F q o f H A O / l Z X / r n R j N v 0 1 I 1 n 9 3 v g h C S D 4 8 a v S z X e m / 4 0 N f v u 2 v a Q j I Y 7 X 7 e V X V z J W w O m 4 L y p o 3 I f k L X I s Q k O 9 3 a 1 D W v F u E Z P 3 / 7 n c J C c l P O D s / 7 + W Q p r 8 l I I / n 7 b b 8 C / A P q p X P W j 2 3 B G X N l 5 D 8 I t X B v r O W 2 4 K y 5 l s + J O t / O 3 y 2 P 0 N I f s J B + z w v u 0 8 f u 9 D f s J O / z l 8 f 5 s p U J w G 5 r u l h U P M k J L 9 A N b D v r O n 0 I 4 f v 0 D y r P 6 a 2 y v Z K S M Y w 3 / w S m f 6 d c H S 9 6 r 8 S x T Z Q m 9 f N 1 C t j m h 8 h + R O a P w G 5 t u l f 5 t P 8 q o f k V f b z h G Q M l d 7 y V 7 u f P y U c X c / L u O o v R L E N 9 D D 1 y p j m R U j + B s 2 b 7 8 n 0 M P W V n J p f 9 Z C 8 C k I y h k q v J q u d L 2 j N U + 7 9 y a q J L + n 1 M u 3 R H c 2 L k P w B z Z c 7 L 7 1 M e 9 O Q 5 k V I n o O Q j O H + d i V T / 8 3 L 7 u e 7 / R n K Z 6 q H g N z P l F 8 Y 0 3 w I y Q n N 0 z 8 z T U D u Z 8 q 2 o v k Q k u c g J G O 4 v 6 4 m 6 / / 7 d U X Z 3 + B a 0 6 4 E f k a 1 8 E M h f V 1 + w N c 8 C M m B 5 s e d l 7 5 8 Y n P 5 4 0 q a B y F 5 D k I y L u G d P M + g 3 u v 2 q 8 m q g S 8 c 9 X b 5 A V / 9 E 5 I D z Y 8 T y 9 4 u f + R N 8 y A k z 0 F I x i V + k l 9 D G + a 6 9 d l k z d / P U 2 Z 1 o Z d L f / p c / R O S n 2 h e 3 n d m N a C X S 3 / g S f 0 T k u c g J O M S X E G u 4 Z Y 3 X W i + 3 C 5 e y 2 U h U X 0 T k h 8 0 H 0 4 s 1 3 H p X R j 1 T U i e g 5 A M L G z K l 6 8 i z z f U g d 5 + z 9 b z C O q b k P y g + X B i u Z b L 9 r / q m 5 A 8 B y E Z W N g f 2 W f x S p o n X 9 Z c 0 y U / V K N + C c m i e X R Y D v i 6 S 3 6 c R / 0 S k u c g J A O L u / T Z u G e a l x + z 8 I 9 R Z H W g t 0 t u H 6 v P 7 U O y + u c x i 3 X 9 F b J G c r 9 h P r g G I R l Y 3 K V f v H q m e a 1 4 N c w H I 7 9 t w G P z 2 z p 8 p f x b / H f m L 6 6 u d v t 8 + I 8 l u M 8 w j 4 q u D s m r b S c + o f L n x o 9 d e f 3 6 V w O z z 8 r B / 3 5 8 b j z d a i f a w 7 c f 9 U l I n o O Q D C x u y i M X m o 9 / / C C b f z c O t 3 7 D w L D b p O r L Q c C B o X s Y G n 4 1 W f 1 t H Z L V 9 w p v s / B 2 4 R N J n 0 Q O + b K w + v F d K Y d n 9 9 s 9 N A + / m u w + w z x w D U I y s I E Z z 1 R 2 3 m n 7 I O w D / I w f A f D J h A O z g 0 V W S 3 V D r y a 7 v 9 B / R Z d 8 f t R v 9 3 f J + z M / 5 X E u z c c n m p 3 f H z 1 0 G 1 J / h O Q 5 C M m T + C D s j f q 4 / Z T x F S w 2 / D G O 2 3 3 H b f K M / 8 1 / 0 / k g 9 a r h t 8 m f q X 8 f w L L 5 V u f 1 f / k J R E b z d U D y d t h t + x t 6 Z 0 L 9 e R l k 8 6 n k q p D c Y e w Z 7 z v v e r 2 k T z I 7 h u W h j 7 2 p P 7 L C H I T k i z g U O x D 7 d t G X r 0 5 p G n + R w 1 e 2 + E G O 1 z h o e M d 5 6 n a f p n m + t b d i a B 5 + u + + Z + u / 2 G I H X 8 Y / Z W G Z T H d 7 2 u n 3 O h y 0 7 9 b V l S F a f H R 9 P 8 u f 8 l p P K S H X 4 G N l t v z P s x E J 9 E Z L n I C Q P 5 p A 1 + r a K D 6 J + b m 2 1 L z O M 4 B 3 F 8 L D j P h 9 9 Z / N s K Y 5 x F P X t Z Z X O s y g H 0 s s f q / g q 1 e T l 2 O U E 7 b d s D G e o r 1 1 D c r e r o Z f e j T p L d f l i V F Z v R c O W o f o i J M 9 B S B 7 E O 7 z L b z 9 p H h 1 v z 1 7 B O 4 j L r 2 h 4 H r L K y c k l y 0 v 9 d l o + J Q / 0 B 9 X n q 2 N d P t 9 D v t i o f r Y L y e q v 0 1 V k b 4 + X 7 2 v f o f q 6 n K g P + 1 E e 9 U V I n o O Q / K b p t 5 8 0 P + 9 g u 3 9 L / i z v s C / 5 U Y O P a H 6 + k t / p a s V H h i 8 3 9 d n p W e Q S j 1 d 8 R n V 2 C c p D f k 1 M / e w Y k r t c R f Z 2 e M m P Y Y y m O r s E 5 S F f d F Q / h O S / O 7 7 3 Z d 6 n Z P y 5 O / 7 m 1 Y s 7 h O Q 3 e I H f d t v 2 M f + s r l X 5 x O C W L 4 u Y 5 t 3 t s Y J o + E + k q s 8 u O + o W A f m g e j v 8 u M S Q q 2 L q x w e v r P 9 K h o V k 9 e W T 7 g 4 n Q W 0 C 8 k H 1 d t i W h n y B T / 1 0 2 f d e w Q H X + c e P o b 7 1 2 d T 0 / j z 6 Y s / x r m 4 / j v d 8 E Z K Q f F K V L / 3 s E p S n / S D G t 6 i O z k H 5 r w / 7 C O q v Q 5 C z V g H 5 o L o 7 v D / 3 7 a t i 6 m O 3 k N x h v O 0 C 8 k F 1 V / 8 S 7 J C 3 w 6 i f 3 U K y g 7 H v 6 E 7 b L j 0 v + e u z / x 9 / M J p m l g 2 8 o 1 I H X d W z e l A u E Z A P q q d r U B 7 9 6 q 4 O 2 1 2 p b e e r V H / 1 A + H b d y f U x 2 4 h u c M z / C 1 P L E 2 1 d 7 h S P + L k c p e Q 7 J O e Y Z + / d 6 S N I 4 W B d 1 V u 5 6 G a v F N Y 9 R n l k i H H d Y U 6 W 4 j j O E t 9 e Z t L 5 1 G I P x P l 3 m L x F a q / + h e 8 3 n 7 k Q n 1 s E 5 L V j 2 / p Z v 1 X 0 v r E 0 j S G 6 n d h 3 l 7 G 6 m P 1 k O x j 7 G 2 P V 2 b S x p H C A u i o 7 N m 1 a u t y 6 / s r y u 6 s V Z t D Y o c r Q t G o N x J 0 u J p e 4 u r D u z S O 6 i d k b 2 1 T m n 6 n k F z + U Q B p f W J 5 0 D g q 7 5 9 H n F y u G p I 9 r l L h + J A 2 j h Q W R D f D v / Q 0 m m s M N X c 2 7 D 2 s V 1 G N H a 4 K R a M O 9 t X v X L S / G n b Q W K p f T X 7 r r S m a f o u Q r D 4 6 3 H 1 p + 5 h F 5 L G E s V X z 7 s n l a i H Z J 2 h T f u L 8 r L R x p L B A O i k f 2 E x 1 d n g W 6 x U e Q 8 k z y U h 1 d t t R j X g W r s M 7 X l t s P 6 / S e C p f g f w 1 q / l V m n 6 X k F z 9 E Y B h 7 / C t Q O O p f j x 8 9 + R y p Z D s / V v 5 O x h p 4 0 h h o X T R J r C Z a u V 9 v h O p 1 k 7 v C b a 3 f 0 x D f S z / v F 8 1 G l P l q 2 J v f S F U 0 + 8 S k q v f f V n m K v J B Y 6 r 8 q N K 7 J 5 e r h O T S P / D 0 L G 0 c K V k 4 H b R Z g a Z 6 O / 2 S U 2 b o a 8 p m U M 2 d n k 0 e E Z K r H + x b v r r q W z S m 6 r f q T y 9 z T b t 8 S N b 0 1 f f L Q 9 9 8 U 4 X G V f m R u H d P L l c I y a 1 O z N L G k Z I F V F 3 L 2 0 + q u / O H p 1 3 A U c 0 d 3 m d 7 e C s k a / r q B / s W j 0 a d o b F V / l y f P t h p 2 h 1 C c v X n Y 8 t / 5 + a s Z K y V n L 5 L r W m 7 h + R 2 d y 7 S x p G S h V R d y 9 t P q r t T a H v W 8 j a 5 6 u 5 0 9 f 7 d k F x 9 2 2 r z q M 5 X a W y V w + T p k K V p d w j J 1 d 9 q s d z d l 4 P G V j l M n v 6 O i K b t H J J b Z q u 0 c a R k Q V X W 9 k s M q r 3 r I x d t d 9 S q v c s j F 2 9 d M d L 0 H O x v o r F V f v 7 9 9 G N S m n a H k J z 1 W c W S j 1 o c N L 7 K 2 9 f p i x a a t m t I b n v X I m 0 c K V l Y l b V 6 F j l S / d 3 e 4 d v u W e R n q r / L F y b f W s 5 J f 5 W s f r A v / V x y r P d V m n b p k O x p Q 1 / V v P U F s u o 0 v s r P J b 9 z c t k x J L d + H C 5 t H C l Z Y J W 1 f o W U 6 u / 2 i 3 A t b 7 8 c V H + X d y a / s 1 P m Y H + z Z M y V n N p n a r r V Q 3 L 1 8 S 3 7 i J J p f J X 3 W 6 f v W G v a j i G 5 9 Z 2 + t H G k Z I F V 1 f 7 L P x p D t + e S + f n g O V a + L d 7 6 7 s 8 r N M b K B 8 Z T Q V L T r R 6 S q 4 e Z t x 4 l 6 S A Z c x m x 1 l d p 2 m 4 h u f 2 X Q 9 P G k Z K F V l X 7 M 2 u N o d P 7 e 1 s / a n F I x l X R y r f 3 S v 9 a 0 w g a Y + V 1 c O o k x d O F f i p 6 J y R n / V W y x M 9 Q f 0 s y 5 k p O X V 3 V d J 1 C s n 9 v o v 1 2 l j a O F B Z a Z e 2 / / K M x d P g J 1 M M S t / s 0 j g 4 7 r X d C c v V f c 9 z h i l j l x 6 g I y Y G m + z 7 0 U 0 6 s e U U a Z + V 9 1 9 l t q 1 N I X u I u X 9 o 4 U r L g K l r m y z / J 2 K p a I t x o H M u G Z E 3 X 4 X G S H a 6 I V Q 6 U Z 7 e t l U N y 9 f c j L 3 E X 7 z M e Z x h 3 J a c u E m m 6 T i G 5 9 X e 8 D m n j S M m C q 2 i Z n Y b G U v 2 X 0 f 4 U 6 + 5 K Y + l w s D 8 b Z M p / M T H W v C K N k 5 B 8 j 7 M h u f p b b w j J 9 z t 7 B 6 Z L S F 7 m C 9 V p 4 0 j J w q t o m V 8 e 0 l g 6 f I i W + Y U 0 j W X l k N x h b K 5 x d Z U / 0 6 f u w m k 6 j y v r r 5 J V b 4 n 7 V a F x G 1 t R 5 V e i n v o R L U 3 X J S S 3 f n P V s 7 R x p G T h V b T M 6 3 A 0 l g 4 f o p W u 3 H t n n I 2 x k r M h u f q P i K C A u N 2 8 Q t N 1 + N y c D c n V n + P H / c 7 u k 7 u E 5 G U e g 0 s b R 0 o W X k V L P B 9 r G k u H D 9 F K V + 6 r P 3 9 o q + + Q c a O 4 3 b x C 0 y 0 Z k j V N p y 9 P 4 z 4 r 7 5 O X u V N s a e N I y Q K s a K W Q 3 O H g s 8 y 7 b T W W D q / d O 7 t D z v o C o i 9 / Q U f T r B q S O 7 2 G E / c 5 F S Q 1 X Y e Q f O p R k q r S x p G S B V g R I X k u Q v J c X w 7 J m o Y r Y n j V m T C 5 a k j u 8 i u c u F n c d l 6 h 6 T q E 5 G W O 7 5 Y 2 j p Q s w H J i z Z 1 p P I T k i T S W V U M y V 8 T w K k L y g 6 b p M C 4 U E L e d V 2 i 6 D i F 5 m Y u O l j a O l C z A c m L N n W k 8 S x 5 8 q v J Y w t g q I i T j S o T k B 0 1 D S M Z L 4 r b z C k 1 H S J 4 s b R w p W Y D l x J o 7 0 3 g I y R N 5 L G F s F Z 0 J y T + F P o C P E J I f N E 2 H E I M C 4 r b z C k 1 H S J 4 s b R w p W Y D l x J o 7 0 3 g I y R N 5 L G F s F Z 0 J y V w R w 6 s I y Q + a h p C M l 8 R t 5 x W a r v z 2 F W v u L m 0 c K V u I 1 c S a O 9 N 4 C M k T e S x h b B U R k n E l Q v K D p i E k 4 y V x 2 3 m F p i M k T 5 Y 2 j p Q t x G p i z Z 1 p P I T k i T y W M L a K z o R k f k g E r y I k P y R 9 A K m 4 7 b x C 0 x G S J 0 s b R 8 o W Y j W x 5 s 4 0 H k L y R B 5 L G F t F Z 0 I y V 8 T w K k L y Q 9 I H k I r b z i s 0 H S F 5 s r R x p G w h V h N r 7 k z j I S R P 5 L G E s V V E S M a V C M k P S R 9 A K m 4 7 r 9 B 0 h O T J 0 s a R s o V Y T a y 5 M 4 2 H k D y R x x L G V h E h G V c i J D 8 k f Q C p u O 2 8 Q t M R k i d L G 0 f K F m I 1 s e b O N B 5 C 8 k Q e S x h b R Y R k X I m Q / J D 0 A a T i t v M K T U d I n i x t H C l b i N X E m j v T e A j J E 3 k s Y W w V E Z J x J U L y Q 9 I H k I r b z i s 0 H S F 5 s r R x p G w h V h N r 7 k z j I S R P 5 L G E s V V E S M a V C M k P S R 9 A K m 4 7 r 9 B 0 h O T J 0 s a R s o V Y T a y 5 M 4 2 H k D y R x x L G V h E h G V c i J D 8 k f Q C p u O 2 8 Q t M R k i d L G 0 f K F m I 1 s e b O N B 5 C 8 k Q e S x h b R Y R k X I m Q / J D 0 A a T i t v M K T U d I n i x t H C l b i N X E m j v T e A j J E 3 k s Y W w V E Z J x J U L y Q 9 I H k I r b z i s 0 H S F 5 s r R x p G w h V h N r 7 k z j I S R P 5 L G E s V V E S M a V C M k P S R 9 A K m 4 7 r 9 B 0 h O T J 0 s a R s o V Y T a y 5 M 4 2 H k D y R x x L G V h E h G V c i J D 8 k f Q C p u O 2 8 Q t M R k i d L G 0 f K F m I 1 s e b O N B 5 C 8 k Q e S x h b R Y R k X I m Q / J D 0 A a T i t v M K T U d I n i x t H C l b i N X E m j v T e A j J E 3 k s Y W w V E Z J x J U L y Q 9 I H k I r b z i s 0 H S F 5 s r R x p G w h V h N r 7 k z j I S R P 5 L G E s V V E S M a V C M k P S R 9 A K m 4 7 r 9 B 0 h O T J 0 s a R s o V Y T a y 5 M 4 2 H k D y R x x L G V t G Z k N x h O 0 I N h O Q H T f N 7 6 A N I x W 3 n F Z q O k D x Z 2 j h S t h C r i T V 3 p v E Q k i f y W M L Y K i I k 4 0 q E 5 A d N w x 0 Y v C R u O 6 / Q d I T k y d L G k b K F W E 2 s u T O N h 5 A 8 k c c S x l Y R I R l X I i Q / a B p C M l 4 S t 5 1 X a D p C 8 m R p 4 0 j Z Q q w m 1 t y Z x k N I n s h j C W O r 6 E x I / j H 0 U d G X x 4 U a t O 5 W D c m / h j 4 q + l d W O + r T u i M k T 5 Y 2 j p Q t x G p i z Z 1 p P I T k i T y W M L a K z o T k J c e F G r T u V g 3 J H c Z F S G 5 K 6 4 6 Q P F n a O F K 2 E K u J N X e m 8 R C S J / J Y w t g q I i S j F K 0 7 Q v J 9 C M l N a d 0 R k i d L G 0 f K F m I 1 s e b O N B 5 C 8 k Q e S x h b R a f C Z N J P N X 9 k d a M + r b t V Q / I P o Y + K f s 1 q R 3 1 a d 4 T k y d L G k b K F W E 2 s u T O N h 5 A 8 k c c S x l b R q i F Z Z e a 1 o z a t u 1 V D M n d g c B m v u 7 A u y 4 k 1 d 5 c 2 j p Q t x G p i z Z 1 p P I T k i T y W M L a K z o b k 3 0 I / F X 2 X 1 Y 7 a t N 5 W D c n / C H 1 U 9 H t W O + r T u i M k T 5 Y 2 j p Q t x G p i z Z 1 p P I T k i T y W M L a K z o b k 8 j t k W W Z b 2 o n W 2 7 L 7 q a S f c m L N 6 E H r j p A 8 W d o 4 U r Y Q q 4 k 1 d 6 b x E J I n 8 l j C 2 C o 6 G 5 I 7 b E s / Z b W j N q 2 3 l U N y h 5 P L 7 7 P a U Z v W G y F 5 s r R x p G w h V h N r 7 k z j I S R P 5 L G E s V V 0 N i R 3 e F f y L 1 n t q E 3 r b e W Q 3 O F d y T 9 k t a M 2 r T d C 8 m R p 4 0 j Z Q q w m 1 t y Z x k N I n s h j C W O r 6 G x I 7 j C 2 3 7 L a U Z v W 2 8 o h u c P Y e A 1 c Q 1 p v h O T J 0 s a R s o V Y T a y 5 M 4 2 H k D y R x x L G V t G p k G x J X + X E m l G f 1 t v K I X n p f Q L u 4 / U W 1 m M 5 s e b u 0 s a R s o V Y T a y 5 M 4 2 H k D y R x x L G V t E 7 I b n D G y 6 4 d d y M 1 t n K I f m 7 0 E 9 J s W 7 U p / V G S J 4 s b R w p W 4 j V x J o 7 0 3 g I y R N 5 L G F s F b 0 T k n 8 J f V X 0 c 1 Y 7 6 t I 6 W 3 o / p W n / C H 1 V x M l l M 1 p n h O T J 0 s a R s o V Y T a y 5 M 4 2 H k D y R x x L G V t E 7 I f m n 0 F d F v P e 1 G a 2 z 1 U N y h y / v 8 a X X Z r T O C M m T p Y 0 j Z Q u x m l h z Z x o P I X k i j y W M r a J 3 Q v L 3 o a + q e K V V I 1 p f q 4 f k D i e X / K x 7 M 1 p n h O T J 0 s a R s o V Y T a y 5 M 4 2 H k D y R x x L G V t F b X 9 L R 9 B 1 u H f P I R S N a X 6 u H 5 A 7 7 B e O R i 0 a 0 v g j J k 6 W N I 2 U L s Z p Y c 2 c a D y F 5 I o 8 l j K 2 i d 0 N y h 1 v H y 1 0 V 0 5 i q b 1 v v 3 K F Y f j + l 6 T u c X P 6 a 1 d 6 Z x l R 9 2 z r 9 A 0 i a l p A 8 W d o 4 U r Y Q q 4 k 1 d 6 b x E J I n 8 l j C 2 C p 6 N y R 3 u H V s P 2 b 1 d 6 X x / B z G V 8 3 p d + 1 6 2 t B X R e + G 5 A 4 n l / Z d V n 9 X G k / 1 N / K 8 c 4 e C k D x Z 2 j h S t h C r i T V 3 p v E Q k i f y W M L Y K n o 3 J L d 4 p Z U s 9 Q U + j y e M r 5 r T t + o 1 7 Q 4 h u c v J 5 T J f 4 N N Y O u y r / p H V / g p N S 0 i e L G 0 c K V u I 1 c S a O 9 N 4 C M k T e S x h b B W 9 F Z J N f V Q P b I c l r i Z r H B 2 2 q 9 N f l t S 0 O 4 T k L i e X t s T V Z I 2 j + n b 1 1 o m 8 p i c k T 5 Y 2 j p Q t x G p i z Z 1 p P I T k i T y W M L a K R o T k 6 r f + D 3 4 O 9 P S V m i o 0 h u r v p 3 7 r G X B N v 8 V + S n 1 0 + D E e e 3 s f U Y H G U f 1 k / q 1 n w D U 9 I X m y t H G k b C F W E 2 v u T O M h J E / k s Y S x V T Q i J H d 5 F Z y 1 v n 2 s + j t c g X z 3 E Z 5 d Q n K X R y 6 s 9 Z s u V P + P Y T w V n f 7 S n m l 6 Q v J k a e N I 2 U K s J t b c m c Z D S J 7 I Y w l j q 2 j I V S L 1 0 + W R C 2 t 7 w F f t H b 7 w d f p L e + b p Q 3 8 V j Q j J n R 6 5 8 F 2 Y l o 9 d q O 5 / P O r P x l X J W + 9 z 1 / S E 5 M n S x p G y h V h N r L k z j Y e Q P J H H E s Z W 0 a i Q 3 O W R C / M B s 9 0 P j K j m H 5 7 G U N l b n 2 F N v 8 1 + S v 1 0 e e T C X G u 7 x 5 V U c 4 d 9 0 9 u v q V Q f h O T J 0 s a R s o V Y T a y 5 M 4 2 H k D y R x x L G V t G o k N z p q p j 5 y n e b A 7 5 q 9 f L t c D V s x M F + p 5 D c 6 Z E L a / X u Z N X b 5 c T y 7 e W q P g j J k 6 W N I 2 U L s Z p Y c 2 c a D y F 5 I o 8 l j K 2 i I S H Z 3 F f o u 7 o W V 8 Z c 4 6 P W b A z V j D j Y 7 x S S v W 6 z / i t r 8 V y / 6 v R 3 J T q c W N r b b 9 5 R H 4 T k y d L G k b K F W E 2 s u T O N h 5 A 8 k c c S x l b R y J D c 4 c s x U e l H L 1 R b p 4 B s I w 7 2 W + 2 n 1 F f 1 t 5 V k S p 9 g q r Z O A d n e f t 5 b f R C S J 0 s b R 8 o W Y j W x 5 s 4 0 H k L y R B 5 L G F t F w 0 K y q b 9 O B 6 a D a 3 7 r m + V X U E 0 + 0 H c K y P Z 2 c F I f u 4 X k T m + H e e Z H l s q d Y K o m P 2 L R a T / 0 W z a O r 1 I / h O T J 0 s a R s o V Y T a y 5 M 4 2 H k D y R x x L G V t H o k N x h G / u I D z I l v s G v O v y s a r c T j i H P q 6 q f 7 f Z T 6 q / b o 0 r P v L 5 u v 6 r s G q T T F 4 g P Q 0 7 Q 1 Q 8 h e b K 0 c a R s I V Y T a + 5 M 4 y E k T + S x h L F V N D o k d 3 n d 0 r f c d t D X f L 3 N d A 1 M Q 3 7 R U P 3 s G J I 7 7 C u + x Z / 5 2 3 7 R 0 v O W T q + h f D b k x F z 9 E J I n S x t H y h Z i N b H m z j Q e Q v J E H k s Y W 0 V D Q 7 K p z w 7 b 2 S v 8 r O i U 2 8 m a j 2 8 R d 7 6 a + P Z b L Q 7 q a 8 v 9 l P r s G v K e O S x 7 / V 1 + R 0 b z 8 A l 5 5 3 B s w 9 4 W o r 4 I y Z O l j S N l C 7 G a W H N n G g 8 h e S K P J Y y t o i t C 8 g p X k 5 / 5 I O z b u A 6 y Q 6 4 w u 5 9 H f w 7 i K y y r Y W 8 8 U F + 7 h u Q u r y t 7 l Z + n 9 7 o c t q z U l 1 + F 6 G D c 4 U d 1 X j H s h 4 3 U F y F 5 s r R x p G w h V h N r 7 k z j I S R P 5 L G E s V U 0 P C S b + u 2 w r Z 3 l g 7 8 P 0 h 6 j n x 3 2 e v 6 M / 8 5 / 7 + l W u G I Y D b t y q L 6 2 3 U + p 3 8 5 3 E z 7 j s f m k 0 O v X Q T f 7 n E T + W / O 0 K 5 1 4 2 + / Z N n C W + i M k T 5 Y 2 j p Q t x G p i z Z 1 p P N s e f O 7 g s Y S x V X R V S F 7 t a j I + N v q 5 9 p 1 D c o d 9 B s Z 4 6 + f b I / V H S J 4 s b R w p W 4 j V x J o 7 0 3 g I y R N 5 L G F s F V 0 S k k 1 9 d 3 x v M r 5 u 6 G d W / W 2 9 n 1 L f q z x K g I / 5 A s L Q L w e r P 0 L y Z G n j S N l C r C b W 3 J n G Q 0 i e y G M J Y 6 v o s p B s 7 j / M D 2 s Z v v 2 o z 9 1 D c p e f I M d 5 Q 6 8 i m / o k J E + W N o 6 U L c R q Y s 2 d a T y E 5 I k 8 l j C 2 i q 4 O y V 1 / K A G v G f 5 5 V Z / b 7 6 f U v 5 9 h z + a L / o Z f R T b 1 S U i e L G 0 c K V u I 1 c S a O 9 N 4 C M k T e S x h b B V d G p J N 8 + i w 3 e H r L t l 2 1 C / 7 K d E 8 u A u z p u F X k U 3 9 E p I n S x t H y h Z i N b H m z j Q e D j 4 T e S x h b B V d H p J N 8 + n 2 8 8 r 4 3 C X v w l W / 7 K d E 8 + C x i / U M f a P F M / V N S J 4 s b R w p W 4 j V x J o 7 0 3 g 4 + E z k s Y S x V T Q r J P u x C w 7 4 6 7 j k a p i 5 7 z C v i q b s p z Q f v v y 6 l s u 2 G / V N S J 4 s b R w p W 4 j V x J o 7 0 3 g 4 + E z k s Y S x V T Q l J J v m x Q F / D X 7 P 8 2 U / 2 6 2 + 2 U 8 9 0 b z 8 b u G s B v Q y 7 N f 1 M u q f k D x Z 2 j h S t h C r i T V 3 p v F w 8 J n I Y w l j q 2 h a S D b N j w N + f 5 d + R t U / + 6 k n m p f f O c 7 j S r 1 d 8 m W 9 Z + q f k D x Z 2 j h S t h C r i T V 3 p v F w 8 J n I Y w l j q 2 h q S D b P M 9 S A P n 7 O 1 u l I m g f 7 q U D z 4 / n k 3 i 7 f X j Q P Q v J k a e N I 2 U K s J t b c m c b D w W c i j y W M r a I 7 Q j J X x n r 6 L V u f o 2 k + 7 K c S m i f P 9 f d 0 2 f P 7 z z Q f Q v J k a e N I 2 U K s J t b c m c b D w W c i j y W M r a L p I d k 0 X 6 6 M 9 X L 5 7 e K D 5 s N + 6 g O a L 8 / 1 9 z L z O x + E 5 M n S x p G y h V h N r L k z j Y e D z 0 Q e S x h b R b e E Z N O 8 u T L W g 9 f R 9 9 k 6 v I L m x X 7 q G z R v g n I P v l s 2 5 c T S N C 9 C 8 m R p 4 0 j Z Q q w m 1 t y Z x s P B Z y K P J Y y t o t t C s m n + B O X 6 f s z W 3 V U 0 P / Z T n 9 D 8 C c q 1 e Z 9 2 y X v E P 6 L 5 E Z I n S x t H y h Z i N b H m z j Q e D j 4 T e S x h b B X d G p J N N R C U 6 5 o a k E 3 z Z D / 1 A t V A U K 5 p 6 p 2 X g + Z J S J 4 s b R w p W 4 j V x J o 7 0 3 g 4 + E z k s Y S x V X R 7 S D b V 4 W e U + T J f L d M D s m m + 7 K d e p D p + E E 4 w 6 7 g l I J v m S 0 i e L G 0 c K V u I 1 c S a O 9 N 4 O P h M 5 L G E s V V U I i S b a u G t F 3 X c E p B N 8 2 Y / 9 Q W q h T s x N d w W k E 3 z J i R P l j a O l C 3 E a m L N n W k 8 H H w m 8 l j C 2 C o q E 5 I P q o k f H L m P D / S 3 f g Y 1 f / Z T X 6 R 6 O M G 8 l 5 f 9 1 G e Q I 8 2 f k D x Z 2 j h S t h C r i T V 3 p v F w 8 J n I Y w l j q 6 h c S D b V 5 e c t u T o 2 l w / 0 t 1 0 J O 6 g G 9 l M n q a 6 f Q 5 2 4 3 q 8 y 7 S 0 W H 1 E N h O T J 0 s a R s o V Y T a y 5 M 4 2 H g 8 9 E H k s Y W 0 U l Q 7 K p N t 9 G 5 u r Y H C U O 9 K Y 6 2 E + 9 Q b X x n P I 8 U 3 4 o 5 B W q h Z A 8 W d o 4 U r Y Q q 4 k 1 d 6 b x c P C Z y G M J Y 6 u o b E g + q M Y O 2 2 1 X D l M / Z c v 9 L q q H / d S b V J 8 f v / C J T 1 Y 7 3 v e 7 l N o G V A 8 h e b K 0 c a R s I V Y T a + 5 M 4 + H g M 5 H H E s Z W U f m Q b K r T V 5 X L H w S a 8 f K 8 9 T n K j G p i P z W I 6 v R V Z Q e 6 b A w 4 x 4 + 0 l L j r 8 k w 1 E Z I n S x t H y h Z i N b H m z j Q e D j 4 T e S x h b B W 1 C M k H 1 c u z y u / z 8 r v t 7 R W f U W 3 s p w Z S r b 6 q 3 G G Z V u c Q W n a 9 P + r L 6 i 4 j 1 t x d 2 j h S t h C r i T V 3 p v F w 8 J n I Y w l j q 6 h V S D b V f B z 0 C c t f 4 + X l 5 V b u K t i z R 4 1 Z / Z W 0 2 0 + p Z r + L n D f H f J 2 v x J c 9 q T y o R k L y Z G n j S N l C r C b W 3 J n G w 8 F n I o 8 l j K 2 i d i H 5 o N o J y 6 9 p E Y 4 P j 1 q z c V T S d j + l 2 g n L r 2 k R j g + q l Z A 8 W d o 4 U r Y Q q 4 k 1 d 6 b x c P C Z y G M J Y 6 u o b U g + a A w O y 3 4 M g 2 c v / 8 7 L o 0 0 4 P j x q z s Z T S f v 9 l M b g s O z n a z n J / D u / U a d N O D 6 o Z k L y Z G n j S N l C r C b W 3 J n G w 8 F n I o 8 l j K 2 i 9 i H 5 m c b j Z b 7 7 V T K / 1 a D d Q f 6 g 2 t l P T a b x + C S z f M i 6 k E 8 U v N / o f I e A k D x Z 2 j i S F p p 3 h q V l d X e l 8 T h A p O M s p N y 3 7 c / y W M L Y K m o b p r 5 F 4 z q u L u / y G i x f / f p J 2 n 9 + N A b 2 U z f x u M T b 0 S 7 v J / / z h F J a 3 W 3 J P M a R b a t l Z H V 3 l j Y C Q C f a O R + B 2 V e K V r m 1 7 H E c B / g l A x v u 5 e 1 K H J h X O t H 0 I 0 j e D / j V e O 2 D M e 6 V N g J A Z z o 4 + p 3 L P v j 7 Y N n l O W b X 6 b D i u m / / 6 W j s R 9 v d c Y X f t / W 7 n G z 6 i r g / 5 5 x M Y r i 0 E Q B W o o O n r z Q f A c A H 1 D t D g O f r + b s O 1 + O 6 u O K F c r R d + k q z r 8 h 6 O / U J 3 J 3 P x P o k 0 v P 3 F x F 9 I r n U M + O o K W 0 E g F 3 o Y O u r z g 6 q z 8 / 7 H U H 6 L B / I j 7 7 c r / v n 6 j C W 8 d i m z Y H 1 2 N a P I H 3 W 0 Y 8 5 n L t / r g 7 j N m k j A A A A s L O 0 E Q A A A N h Z 2 g g A A A D s L G 0 E A A A A d p Y 2 A g A A A D t L G w E A A I C d p Y 0 A A A D A z t J G A A A A Y G d p I w A A A L C z t B E A A A D Y W d o I A A A A 7 C x t B A A A A H a W N g I A A A A 7 S x s B A A C A n a W N A A A A w M 7 S R g A A A G B n a S M A A A C w s 7 Q R A A A A 2 F n a C A A A A O w s b Q Q A A A B 2 l j Y C A A A A O 0 s b A Q A A g J 2 l j Q A A A M D O 0 k Y A A A B g Z 2 k j A A A A s L O 0 c a T / / p / / + 1 d 1 W d 3 A b v R Z + G f 8 b B T 0 z 6 x 2 9 O L 1 G N Z r R d 9 l t Q P Y R 9 o 4 k n Y 0 / 6 4 u 1 g z s S J 8 F B 4 P 0 M 1 I I J 7 U L 8 H o M 6 7 U i T s i A z a W N I y U 7 n n J i z c C O 9 F k g J G M K r 8 e w X i s i J A O b S x t H S n Y 8 5 c S a g R 3 p s 0 B I x h R e j 2 G 9 V k R I B j a X N o 6 U 7 H j K i T U D O 9 J n g Z C M K b w e w 3 q t i J A M b C 5 t H C n Z 8 Z Q T a w Z 2 p M 8 C I R l T e D 2 G 9 V o R I R n Y X N o 4 U r L j K S f W D O x I n w V C M q b w e g z r t S J C M r C 5 t H G k Z M d T T q w Z 2 J E + C 4 R k T O H 1 G N Z r R Y R k Y H N p 4 0 j J j q e c W D O w I 3 0 W C M m Y w u s x r N e K C M n A 5 t L G k Z I d T z m x Z m B H + i w Q k j G F 1 2 N Y r x U R k o H N p Y 0 j J T u e c m L N w I 7 0 W S A k Y w q v x 7 B e K y I k A 5 t L G 0 d K d j z l x J q B H e m z Q E j G F F 6 P Y b 1 W R E g G N p c 2 j p T s e M q J N Q M 7 0 m e B k I w p v B 7 D e q 2 I k A x s L m 0 c K d n x l B N r B n a k z w I h G V N 4 P Y b 1 W h E h G d h c 2 j h S s u M p J 9 Y M 7 E i f B U I y p v B 6 D O u 1 I k I y s L m 0 c a R k x 1 N O r B n Y k T 4 L h G R M 4 f U Y 1 m t F h G R g c 2 n j S M m O p 5 x Y M 7 A j f R Y I y Z j C 6 z G s 1 4 o I y c D m 0 s a R k h 1 P O b F m Y E f 6 L B C S M Y X X Y 1 i v F R G S g c 2 l j S M l O 5 5 y Y s 3 A j v R Z I C R j C q / H s F 4 r I i Q D m 0 s b R 0 p 2 P O X E m o E d 6 b N A S M Y U X o 9 h v V Z E S A Y 2 l z a O l O x 4 y o k 1 A z v S Z 4 G Q j C m 8 H s N 6 r Y i Q D G w u b R w p 2 f G U E 2 s G d q T P A i E Z U 3 g 9 h v V a E S E Z 2 F z a O F K y 4 y k n 1 g z s S J 8 F Q j K m 8 H o M 6 7 U i Q j K w u b R x p G T H U 0 6 s G d i R P g u E Z E z h 9 R j W a 0 W E Z G B z a e N I y Y 6 n n F g z s C N 9 F g j J m M L r M a z X i g j J w O b S x p G S H U 8 5 s W Z g R / o s E J I x h d d j W K 8 V E Z K B z a W N I y U 7 n n J i z c C O 9 F k g J G M K r 8 e w X i s i J A O b S x t H S n Y 8 5 c S a g R 3 p s 0 B I x h R e j 2 G 9 V k R I B j a X N o 6 U 7 H j K i T U D O 9 J n g Z C M K b w e w 3 q t i J A M b C 5 t H C n Z 8 Z Q T a w Z 2 p M 8 C I R l T e D 2 G 9 V o R I R n Y X N o 4 U r L j K S f W D O x I n w V C M q b w e g z r t S J C M r C 5 t H G k Z M d T T q w Z 2 J E + C 4 R k T O H 1 G N Z r R Y R k Y H N p 4 0 j J j q e c W D O w I 3 0 W C M m Y w u s x r N e K C M n A 5 t L G k Z I d T z m x Z m B H + i w Q k j G F 1 2 N Y r x U R k o H N p Y 0 j J T u e c m L N w I 7 0 W S A k Y w q v x 7 B e K y I k A 5 t L G 0 d K d j z l x J q B H e m z Q E j G F F 6 P Y b 1 W R E g G N p c 2 j p T s e M q J N Q M 7 0 m e B k I w p v B 7 D e q 2 I k A x s L m 0 c K d n x l B N r B n a k z w I h G V N 4 P Y b 1 W h E h G d h c 2 j h S s u M p J 9 Y M 7 E i f B U I y p v B 6 D O u 1 I k I y s L m 0 c a R k x 1 N O r B n Y k T 4 L h G R M 4 f U Y 1 m t F h G R g c 2 n j S M m O p 5 x Y M 7 A j f R Y I y Z j C 6 z G s 1 4 o I y c D m 0 s a R k h 1 P O b F m Y E f 6 L B C S M Y X X Y 1 i v F R G S g c 2 l j S M l O 5 5 y Y s 2 Y T + v h H / L P B x 9 A D 7 / K / 3 7 B L 3 J M + 6 P 8 2 W c 2 T / z d Y 5 m l n 5 F C b g 3 J m r + 3 p x 9 c x 8 O r 2 + f z d u n p 3 c 9 3 2 T x 2 8 F g O 2 f q t h P 3 G C 7 y c H n 6 S Y x v 3 9 p 5 9 D j 7 i z 9 E x r R 1 9 b v s Z Q Q 1 p 4 0 j a y L O d T y m x Z l x H y / s 7 O U K G d 4 y / S b p e L v C H e I f 8 s 3 i H z k H w i Z a H 1 0 m 2 3 C q Z F p I 1 L x + k v U y 8 z f w u W T 0 j u H + H i m 2 2 S Y 2 z w 7 b G / u F B y + K 4 i O H 1 d g T g b J l d x c c J z 9 P z 9 / H j + 6 x O Y L S 0 c S R t z N k G X 0 q s G e N o + T 4 H D Y f U d B 3 c z D t g 7 / h 9 5 Z m r e 7 V d F p L V t 0 / g H F R n B 4 D M E Q i W D A O P s W X j r m T b k K y x H 5 8 F 7 x e v P E F 8 x 3 H R w 9 s S J z S b 0 T r 3 N n r k C 1 / 4 8 r Z w i F n j 2 F a e H X c v f N z / c D + b N o 6 k m T 8 X W l K s G e d p e X r D 9 U b n D b B q K P 6 M Q 7 M / d F v t e D X e D s F l a E h W f 7 5 C 5 j A w 8 4 7 G V z m k e H t c J j B r L I T k Y j R e X 6 G t H I p f 4 e P O 1 h c 7 V q V 1 + r 1 4 X 3 1 V t n C f x / b z j 2 O + x 8 w d b L z T u k J W T D V Z 3 V M c K 6 I z j c N B w x t W 5 a B x l j 8 4 P n A s f 8 D U G L 1 N Z s u g k i G f G f X j K x B e r 9 k 8 K n O A 8 Y H i r 5 1 4 R 6 q / w 7 a 2 w 2 f + C M Z d L 2 h 8 i 4 9 H f w s 8 3 T 3 G 8 7 c M U U l W 8 z v U p 7 O p L x D M P n H 7 3 6 O G o x A f M L I / x M W O F d G R 6 u 8 a N M 7 y B 9 U 7 g y W v U j z G l o 2 7 k r d 2 x J r e B x n f a s v 6 7 s a f v Z b b o u r u s K 0 t G Z I 1 r i N 4 r B i M P 7 L E h Q 6 N o f S + K 9 Z 7 l v q 6 e z 9 N S K 7 i W B F d q O b j q n H n W 3 I j L L H T f a b x L B u S N Z 3 3 c a t u s + 3 C s u o l J E + m 8 f i q 8 S o n i G f 9 e X U 5 W z 4 d q P a l Q 7 L 6 q J I t C M l V H C u i O t X q c O w D 2 0 5 X H 1 7 h n d Y S B 1 O N Y 7 m Q r L / 3 c 2 y 7 B A N f H W x x a 1 l 1 E p I n 0 T i 4 q P G f v D z a h W X V v G R I 1 r Q + g a u 0 j R K S q z h W R F W q k X D 8 m v Z h W f U v E 5 L 1 d 8 d 2 m / W x M n 9 O y x / 8 V S M h + W K q n 3 D 8 O S + f H 7 L l V 5 F q X S o k a x o / + l N x T I T k K o 4 V U Z H q 8 0 6 W c P w 1 / s C 3 f A u B 6 l 4 i J O t v f P V 4 9 3 D g 7 b D s V W X V R k i + i O s W w v H X + P N S / p G l R 5 1 Z / S X E e r 9 F f + 8 v I F f N F 4 T k K o 4 V U Y n q 8 v a w 4 p s q Z v J z o q 2 + V a 1 6 2 4 d k / 3 v 4 + 5 3 5 A F T y K p n q I i Q P p n p 9 V c 6 v s M r G g t e c + s 7 D L K q v f U j W 3 1 W 9 e v y M k F z F s S I q U D 2 + R e 3 n G t N a 8 W V l Q 0 p G t b Y N y W r 3 t k t A y P 2 c L b M 7 q S Z C 8 k C q 1 c u T u 3 5 j + A J R y b u B q q t 1 S N b f O G t 2 2 E 4 J y V U c K + J u q s X b A L f o r u H w V v 6 q s m p s G Z L V 5 s c r u P P x b T 6 4 l t k G V Q s h e Q D V 6 K t y b P v j O c i V e 7 Z f N b U N y f p 3 P 1 6 R T l c Q I b m K Y 0 X c S X V w 9 f h 6 5 a 8 q q 7 5 2 I V n / 7 Y D M F b T X O E y V e O 5 S d R C S 3 6 T 6 + M 7 I 9 X 7 J l v 1 d V E / L k K x / 8 + O H 6 T R F E Z K r O F b E H T R / r k L M V + 7 W 9 0 G 1 t Q r J + v 8 E 5 K / z 8 r r 9 V r J q I C S f p L r 8 a F G 3 0 N G Z j 5 E l 7 s K o j n Y h W e 0 d t 1 V C c h X H i p h N 8 / Y 6 J 2 D c o 9 S t 7 4 N q a h O S 9 b 8 E 5 P N u D 8 q a P y H 5 B N X E h Y 1 7 e J l X O L l s F Z L V V r r e b y A k V 3 G s i J k 0 X 9 + m S + v B N H 7 + u 9 S X Q 1 R P i 5 A s B O T 3 3 R q U N W 9 C 8 h e p H r b 7 e 1 U 4 u W w T k v X f n e 9 2 E J K r O F b E L J o n z x / X c f t O 9 5 l q 6 R B c / C V I g s I Y X o 6 3 3 N H Q f A n J X 6 B a e P 6 4 h l v 3 2 Z p 3 i 5 C s / 9 / 9 c S B C c h X H i p h B 8 + M 5 t p p K f I t a d X Q I L h j r l u c t N U 9 C 8 o t U B 3 f + a r k t K G u + 5 U O y / n e F C 3 G E 5 C q O F X E 1 z Y u A X N v t Q V k 1 E J L 3 9 N c B Y R b N k 5 D 8 A t V A Q K 7 J Q X n 6 m 2 I 0 z + r P + K 6 y v R K S q z h W x J U 0 H w J y D 7 c G Z c 2 f k L y v q W 9 d 0 f w I y Z / Q / A n I t U 2 / C 6 P 5 d f 0 i X D e E 5 C q O F X E V z Y O A 3 M t t Q V n z J i T v b d p 7 v D U v Q v I 3 a N 4 E 5 B 6 m 3 o X x / M L 8 c Q 1 C c h X H i r i C + u d L e v 3 c + b w b I X l v 3 v a m X B n T f A j J H 9 B 8 / R a L r B 7 U N O 0 u j O Z F S J 6 D k F z F s S J G U 9 9 c i e j r l q C s e R K S M e X K m O Z D S E 5 o n r z m r a c p d 2 E 0 H 0 L y H I T k K o 4 V M Z L 6 5 U p E f 3 c 8 7 0 Z I h v 2 U b R 8 j a R 6 E 5 E D z 8 y / p 8 U M h P U 2 5 C 6 N 5 E J L n I C R X c a y I U d S n d 7 R c i V j D r 9 k 6 v o r m R 0 i G X X 7 A V / + E 5 E D z 8 z v A s z r Q w + V 3 Y T y P M E 9 c g 5 B c x b E i R l G f X I l Y y 5 8 / w z y D 5 x X m j X 1 d e o K m / g n J T z S v n 8 K 8 0 d O l d 2 H U P y F 5 D k J y F c e K G E H 9 E X L W N O X 5 Z M 2 H 7 Q f P L g u J 6 p u Q / K D 5 8 H j c O i 6 9 C 6 O + C c l z E J K r O F b E u 9 Q X 6 3 B d v 8 u M 5 9 0 I y X j 2 W 7 a d j K C + C c m i e f j x O H + + s / m j p 1 + y d T 2 C + i Y k z 0 F I r u J Y E e 9 Q P + x o 1 3 f 5 a 4 Y 0 D 0 I y o k v e 2 6 1 + C c m i e f C a z j V d s u 2 o X 0 L y H I T k K o 4 V 8 Q 7 1 w 4 5 2 D 5 c e t N U / I R n R 7 9 m 2 8 i 7 1 u 3 1 I d v 9 h f l j H X y F r J P c b 5 o N r E J K r O F b E W e q D 5 9 n 2 c U l g O a h / Q j I y w 6 8 m q 0 9 C 8 n p f s v Z 4 / I Y O r 1 u / p 9 + 5 4 v D d Y 8 w + X j 2 3 + + / 8 9 5 5 u t e U x f P t R n 4 T k O Q j J V R w r 4 i z 1 w Y d m L 5 e 9 7 c J 9 h 3 k B N v z k T H 1 u H Z L V 9 w p v s / A j f r 6 L + Y M M + 8 6 E + n I e c b / d H y E c f j X Z f Y Z 5 4 B q E 5 C q O F X G G p l / 5 V / W 8 g z y u S n g n 7 G 3 0 z 6 s R y X I 4 r k 4 c V y V W 3 p F c 9 u 1 p 9 U t I x k e G B k b 1 t 2 1 I V r / d 3 2 X / i 1 x 6 l f 2 g + X j f 7 v l 1 X V 6 j P z e E 5 D k I y V U c K + I M T b / a l / V 8 u 8 1 X W N I w / F X q Z 5 U r E t E l 3 5 5 W v 7 u H Z B + I f R D y N u N l c T h O v g 4 + a P v v O g e d r x p 6 V U z 9 e T l m 8 6 n k q p D c 9 T s k 3 u 6 H 7 J u / S v P 1 i U X H 5 T b 0 f e P q j 5 A 8 B y G 5 i m N F f J W m 7 X C Q e Z V 3 v p e + C 1 j 9 + 2 r 0 S j u Y 4 Q c r 9 b n S N v U K h 1 x v e w 7 B p 5 a n p 3 t M 3 / l q 1 6 u G b X P q a 8 u Q r D 6 9 v W T z q s z 7 z S n v a v + M 6 v D y 6 7 Y f H / m 5 I S T P 8 R 8 h 2 R u e d 1 p X y A q o J q t 7 i m N F f I W m W + W n p / 0 4 x d Q r E 5 q f T w h X u L I 8 / G q y + v Q 2 m c 1 r N b 5 j 4 W A 7 / L E V 9 b n a y d i z Y a 8 h V F 8 d t r U r Q r J P p r J 5 V X X p L 8 i d p b o 6 7 a t G f m 4 I y X P 8 P S R f K Z l 5 O b H m 6 l R z 9 y 9 9 O O B P e a b t I 5 r / C o F w 6 A m G + l s 9 J P v k a M p 2 p / n 4 W c r V D m h / Z G M 9 Q 3 1 t F 5 L V X 6 e r y N 5 H l 7 h 6 / B H V 5 x P d r P Z q R n 5 u C M l z E J K f x Z q r U 8 2 d r 4 T 6 Q 3 7 5 r 8 e 9 Q n U 4 y H S + I j / 0 a r L 6 W z k k X / Z W k G / R f F e 5 c 3 H 4 I R v n V 6 m f H U N y l 6 v I 5 Q P y Q X V 2 C c q j P j e E 5 L / z X U E v k / g 9 k s h 3 r f 1 3 r y 4 / Q v K z W H N l q r f L T i F z 2 c 9 1 n q W a / O h K 5 / d z j n z 1 k n c m 2 T w 6 c 0 C 9 9 Y C v + X s b 6 3 a b / S N D P s P q p 8 O 2 N i w k q y 9 v A 9 k 8 q n F A n v o I 3 L t U b 4 c 7 q 6 M + N z u H Z O / L H Y a d g d 7 e R t X H 8 V Y s 7 4 v c 7 / O y J S Q / i z V X p n q 7 B r p y A f m g 2 j o H 5 W F X S N 1 X 6 L s 7 r 9 M S d y 1 M t a z w b t w h t 4 7 V z 2 4 h u c N 4 2 1 x B j l S 3 r x R m Y y o j 1 n y G + t k t J H s f P u y N V 6 / w v O S v z 8 F / / M F o m l k 2 8 F J i z V W p V p / 5 p G M o r m x A P q j G r k F 5 2 A 8 9 q K + V Q r K v 3 J Y J y A f V 1 P l O 0 O H t W 8 f q Y 7 e Q 3 O G R m y G P B N x B t X v / X f 3 R u R G f m 1 1 C s v f f J U 7 Y 0 s a R w s B L i j V X p V o 7 3 r L 9 6 7 Z F d a r V Z 5 A d n 1 H e 6 T n R V 5 S 6 g h y p t u 5 B + e 2 T X v W x T U h W P 3 7 j S d Z / J c P e w H A X j a H 6 5 2 r E 5 2 b 1 k O z 9 Q q n H f d L G k c I C K C n W X J H q 7 H C m H L n e s m E l o 3 o 7 H N C i U c + 7 r R C S S w f k g 2 r s / O j F 2 4 9 c q I + d Q n L 1 R w F 8 l b v V f v o j j 7 F k Y 6 x g x O d m 1 Z A 8 / X W w r 0 o b R w o L o q R Y c 0 W q s + P V p 2 G 3 K 2 d S 3 R 1 / 2 e n t g 5 z 6 6 B 6 S W z 1 T q V o 7 f 5 n v r e W s 6 b c I y e q j w 2 v f f s x q 7 8 h j C W O r 5 t 3 P z W o h 2 S c 1 p X N C 2 j h S W C A l x Z o r U p 3 l v 5 g Q l H 8 O + S O q 3 V f t O z x D + O z t A 5 3 6 6 B 6 S W x 3 s V W / H 7 e z w 1 o 9 M a P p d Q n L 1 O w Z t H o d 7 l c Z U + Y 7 r u 5 + b l U J y y e + N R G n j S G G h l B R r r k Y 1 + m C a 1 l 5 U u 8 c s I t X f 7 c r 9 r 9 k 4 v k J 9 d A 7 J L Q / 2 q t u v I M r G U 9 1 b 2 5 u m 3 y U k V / 8 y 8 D J X k Q 8 a U + U 7 N O 9 + b l Y J y S V / y T G T N o 6 U L J x y Y s 3 V q M Z u g e 2 W H 2 4 Y T e P o t k N 6 6 8 R E 0 3 c O y a 3 e 7 f p M t X d 8 v O e t 5 y s 1 / f I h W d N X f 9 R i 2 J t x K t G 4 K n + v 5 N 3 P z Q o h u d W J W d o 4 U r K A y o k 1 V 6 M a O z 2 7 2 P 4 q 8 k H j 6 H a V 7 6 2 d j 6 b v G p J b n 5 S p / o 5 f y r X T z 1 d q 2 h 1 C c v V H L d q / 0 e I j y V g r O X 1 C r 2 m 7 h + T S z x 9 n 0 s a R k o V U T q y 5 G t X Y 6 Q C 6 x F X k g 8 b T 6 Z n R t 5 4 D 1 / Q d Q / I S J 2 U a Q 8 d l f / q W q a b d I S R X / x 5 J m y + 5 f p X G V j l M n n 5 l p 6 b t H J J b P t q T N o 6 U L K h y Y s 2 V q L 5 u P y D S 9 r Z 3 R u P p 9 K j L W 7 d P N X 3 H o L b K o z 0 d r y a f P i n T t D u E 5 K z P K p Z 8 1 O K g 8 V X e v k 7 v s z R t 1 5 D c d j + d N o 6 U L K x y Y s 2 V q L 5 O w e X t L 4 9 V o z F 1 C y + r 3 w K P l j k p 0 1 i 6 P Z v 8 W z a O V 2 j a p U O y p w 1 9 V d P 2 7 U O v 0 P g q P 5 d 8 + k v G n j b 0 1 U H r N 6 i k j S M l C 6 y c W H M l q q / T h 6 L t z 5 p + i 8 b V 6 Z n w 1 W + B P 1 v q Q K / x d H i n 7 t / E M b x K 0 6 4 e k q u P r 8 3 b B c 7 Q + C q f p J y + i q 9 p O 4 b k 1 h c y 0 s a R k g V W T q y 5 k q z e o t 7 + N a G q N L Z O v 8 K 3 + i 3 w Z 8 u d l G l M 3 Q 6 C p + 5 c a L r V Q 3 L 1 9 f j W o y Q d J G M u I 9 b 6 K k 3 b b f / Q / n G 4 t H G k Z K G V E 2 u u Q r V 1 e h 5 5 u U c t n i X j r e q d q x S d Q v K S J 2 U a V 7 f X P Z 4 6 U d F 0 q 4 f k r L 8 y Y r 0 r y s Z d y N m T y 0 4 h e Y k v V a e N I 4 W F V l K s u Q r V 1 u m A u d x L 6 Z 9 p f J 1 + 8 f D U j k n T d Q r J S z 5 T q X F 1 + + G g U 1 e K P F 3 o p 6 J T I d n T h X 7 K i T W v S O O s / G a i s 9 t W p 5 C 8 x J e q 0 8 a R k g V X T q y 5 C t X W 6 Y s 8 S 7 3 V I t L 4 q r / z 9 N n Z H X C n k L z k 8 + + m s V X / l b Z n p + 4 g a b q V Q z I / R V 2 A x x n G X c n Z k 8 t O I X m J T J A 2 j p Q s u H J i z V W o t i 4 f i K V f J 2 Q a Y 6 d H X 1 a + u n d Y 4 g d r M h p b p / V w K n B p u p V D c v W L G 4 T k + 6 0 e k p d 5 / D J t H C l Z e O X E m q v I a i 1 q 6 e e R D 8 m 4 q z r 1 K I K m 6 x L O T r 9 6 r A O N r 9 M v P Z 5 6 N l z T r R y S q w c Z P 4 b g 5 b + 6 y o 9 b n N 1 H d w n J y z x + m T a O l C y 8 c m L N F a i u T s 8 m L v H s 0 W c 0 z i 4 7 q J W v 7 t m y P 6 d 7 S M Z c V q z 9 F Z q u w 7 Z 2 N i R n f Q H P z u 6 j u x y D l r n T l z a O l C y 8 c m L N F a i u T l e T T h 1 M u t E 4 2 z w j H m t / h a b r E p K X / p K o a Y y d n k v + 8 j f 1 N c 2 S I V n T d P v i J e 6 x c k h e 6 k 5 f 2 j h S s g D L i T V X o L o 6 v d l i 2 e d D n 2 m c b b 6 8 F 2 t / h a b r E p J P / 6 p g F x p j p x + w O R M m V w 3 J n S 5 u 4 D 6 n g q S m 6 x C S l 7 r T l z a O l C z A c m L N F a i u L o F F 5 e Z j W I 3 G u v T V f U 3 T Y p u L d a 9 I 4 + z 0 N p U v v 2 l E 0 6 w a k j v 9 8 B B u F L e d V 2 i 6 D i F 5 q V 9 z T B t H S h Z g O b H m C l R X l y t J W 3 x T 2 j T W T j 8 b v G p I X v p L e w e N s 9 M J 2 Z e / k + B p Q h 8 V L X u i i f v F b e c V m q 5 D S P 7 y 5 6 a y t H G k Z A G W E 2 u u Q H V 1 e U B / i z d b H J L x V 7 V q c N n l 9 V W d T s g I y Q + a h p C M l 8 R t 5 x W a j p A 8 W d o 4 U r I A y 4 k 1 V 6 C 6 u o T k L d 5 s c d B 4 K 7 9 W 6 N m q w W X 5 N 1 s c k r F X R U h + 0 D R d 9 t u 4 W d x 2 X q H p O m x f S 3 1 n J G 0 c K V m A 5 c S a K 8 j q L G q 3 k N z l I P j l M K l p O g S X b b Y 3 j b X L C d m X 7 y Z p G k I y t h a 3 n V d o u v L b V 6 y 5 u 7 R x p G w h V h N r r i C r s 6 j l X 8 f 1 T O P t c h D 8 8 m M J m q Z D c F n q S y H f o r G y r d 2 L k I z L x G 3 n F Z q O k D x Z 2 j h S t h C r i T V X k N V Z 1 F L P H 3 1 G 4 + 3 y r m S C S 3 M a K y H 5 X m d C c t Y P 8 B / i t v M K T U d I n i x t H C l b i N X E m u + m m j q 9 k H 6 3 k N z h 4 G 4 E l + Y 0 1 m X f c K N p C M n Y W t x 2 X q H p C M m T p Y 0 j Z Q u x m l j z 3 V Q T v 7 Z X l M Z L S L 7 X T i G Z b e 1 e h G R c J m 4 7 r 9 B 0 h O T J 0 s a R s o V Y T a z 5 b q q p U 0 h e / t f P n m m 8 X Y L L 7 1 n 9 3 6 J p C M m F a K y E 5 H s R k n G Z u O 2 8 Q t M R k i d L G 0 f K F m I 1 s e a 7 q a Y 2 I T n W v j q N u U t w U b n 5 G D 6 i a Q j J h W i s X b a 1 P 7 L 6 v 0 X T E J K x t b j t v E L T E Z I n S x t H y h Z i N b H m u 6 k m Q n J R G j M h + V 6 E 5 I J i 7 Z / R N I R k b C 1 u O 6 / Q d I T k y d L G k b K F W E 2 s + W 6 q i Z B c l M Z M c L k X I b m g W P t n N A 0 h G V u L 2 8 4 r N B 0 h e b K 0 c a R s I V Y T a 7 6 b a i I k F 6 U x E 1 z u R U g u K N b + G U 1 D S M b W 4 r b z C k 1 H S J 4 s b R w p W 4 j V x J r v p p o I y U V p z A S X e x G S C 4 q 1 f 0 b T E J K x t b j t v E L T E Z I n S x t H y h Z i N b H m u 6 k m Q n J R G j P B 5 V 6 E 5 I J i 7 Z / R N I R k b C 1 u O 6 / Q d I T k y d L G k b K F W E 2 s + W 6 q q U 1 I l n 9 k Y 1 i V x k t w u R c h u R 5 e N / i Q 9 A G k 4 r b z C k 1 H S J 4 s b R w p W 4 j V x J r v p p o 6 h e R t Q o t p v F 2 C y 2 9 Z / d + i a Q j J h W i s X b Y 1 3 p P 8 k P Q B p O K 2 8 w p N R 0 i e L G 0 c K V u I 1 c S a 7 6 a a C M l F a b w E l 3 s R k u t h W 3 t I + g B S c d t 5 h a Y j J E + W N o 6 U L c R q Y s 1 3 U 0 3 / i D U W R k i u i e D S n M b K t n Y v Q j I u E 7 e d V 2 g 6 Q v J k a e N I 2 U K s J t Z c Q V Z n U b u F 5 F / C + K s i u D S n s Z Y / I D 6 w r T 0 k f Q C p u O 2 8 Q t M R k i d L G 0 f K F m I 1 s e Y K s j q L + i m r f 1 U a L 8 H l X o T k e t j W H j T N b 6 E P I B W 3 n V d o O k L y Z G n j S N l C r C b W X E F W Z 1 H / y u p f l c b b J b j 8 n N X / L Z q m Q 3 D 5 M a t 9 R R p r l 8 D 1 5 X 2 A p w l 9 V H Q m J H f Z P + B m c d t 5 h a Y j J E + W N o 6 U L c R q Y s 0 V q K 5 l D 5 C d a b x / h P F X t W p w 2 W Z 7 S 8 Z e F S H 5 Q d M Q k v G S u O 2 8 Q t M R k i d L G 0 f K F m I 1 s e Y K V F e X n e 2 X b 7 V 2 l o y / K k J y c 8 n Y q / r y I 1 e a Z t W Q / G v o o 6 J t P k O r 0 b o j J E + W N o 6 U L c R q Y s 0 V q C 5 C c j E a 6 3 d h 7 J X 9 k I 3 h W z R N h + C y x f a m c S 7 9 G k h N s 2 p I 5 k Q T l 9 G 6 I y R P l j a O l C 3 E a m L N F a i u D j v b P 8 X a V 6 W x E l z u t 0 t I / j G M u z J C 8 o O m I S T j M l p 3 h O T J 0 s a R s o V Y T a y 5 A t X V J i T L F j 9 N r X H + F M Z d 2 f f Z G L 5 F 0 7 T Y 5 m L d K 9 I 4 l / 7 8 a 5 p V Q / I P o Y + K f s 1 q R 3 1 a d 4 T k y d L G k b K F W E 2 s u Q L V 1 W F n e / j y w a Q j j f P n M O 6 y Y u 2 v 0 H R d g t l 3 W f 0 r 0 R i 7 P G 6 l c v M x f I u m W z U k d 7 j b t N X 3 S F b i d R f W Z T m x 5 u 7 S x p G y h V h N r L k C 1 d X p 1 v 4 W t + 8 0 z i 7 B 5 Y + s / s 9 o u i 4 h e f m T M o 2 x y 1 t U T g U u T b d q S O 7 w a 6 m / Z 7 W j P q 0 7 Q v J k a e N I 2 U K s J t Z c g e r q 9 N P U W 9 y + S 8 Z d 1 c r B x Z Y + K d P 4 O n 1 B 9 N R n X 9 M t G Z I t 6 a e c W D N 6 0 L o j J E + W N o 6 U L c R q Y s 1 V q L Y u V 5 O W v z K h M X 4 f x l z Z l 3 9 I x D R d l 5 C 8 9 O 1 i j a / T l / Z O n b B 4 u t B P R W d D c o c 7 T l / + z g L u p / V G S J 4 s b R w p W 4 j V x J q r U G 1 d b u / b 0 s + J a n y d v r R 3 6 q f C N V 2 X k H z q c Z I u N L 5 f w n g r + / K r B k 3 T r R y S O 6 y / b X 6 5 c i V a b 4 T k y d L G k b K F W E 2 s u Q r V 1 u a L Y r L 0 T l f j 6 / A j A Y e z B / c u I d m W v R K m s X W 5 g 2 S n 1 o O m W z k k d x j b q b t N u J f W G y F 5 s r R x p G w h V h N r r k K 1 d b p 6 + U s 2 h l V o f J 2 C y 6 l X 8 m m 6 T i F 5 y e e S N a 5 O X 9 h V y f k 4 P q N p V w 7 J v O E C l / B 6 C + u x n F h z d 2 n j S N l C r C b W X I V q 6 3 T A X P Y W u M b W 6 X V 8 p 5 8 P 1 7 S d Q v J v 2 R i 6 0 7 g 6 P W p x O m h p 2 p V D c p c v X W / x f v u V a J 0 R k i d L G 0 f K F m I 1 s e Z K s n o L O / V 8 Y n U a V 6 f g c v p N I 5 q 2 U 0 i 2 5 Z 6 D 1 5 g 6 3 b E 4 f c t e 0 y 4 b k k 3 T / h 7 6 q m j J / f X K t M 4 I y Z O l j S N l C 7 G a W H M l q q / 8 h + L J k o 9 c a F y d g s u p L + 2 Z p u 0 W k p d 6 5 E L j 6 f R W C z s d s j T t 6 i G 5 w 3 c Y l n 5 E b k V a Z 4 T k y d L G k b T Q f o s L s a C y t 5 1 U W 6 c v 7 9 l S t / A 0 n m 7 B 5 Z 0 D e 7 e Q v N S r B z W e T i f E d v q z r m l X D 8 k d v k + y 9 F t i V q R 1 R k i e L G 0 c S Q u t w 4 7 / 9 M 7 w a q q t 0 / O w d v p K Z k U a T 6 v g E u v / C k 3 f L S T b E m 9 V 0 T h a f W F P 3 n o m X N O v H p K 7 v F e d R y 4 a 0 f o i J E + W N o 6 k h U Z I f o N q 6 / T L e 7 b M 1 T 2 N p V t w e e u X D z V 9 x 5 C 8 x L f 0 P Y 4 w r u r e e o W Y p l 8 6 J J u m 7 / C Y 1 n K / l q o x V b / 7 + s 4 j c Y T k y d L G k b T Q O u z 8 S 1 / 9 V H 0 d H l l 5 t s r V v W 7 B 5 a 3 t W N N 3 D M l W 9 i T 3 F a 4 / j K e D t 6 5 A a v o d Q n K X d 6 s v 9 Q V Y j a f 6 8 f K d O x S E 5 M n S x p G 0 0 D o E j d I v V l d 9 3 c K L v 9 n d + t l k 1 d 8 x u L z 1 A x u a v m t I b v 0 6 O N c f x l N e H M N X q Y 8 d Q n K X 7 z M s 8 w U + j e W 7 M L a K 3 n m W n 5 A 8 W d o 4 k h Z a h 5 B c + i C r + r o 8 3 / a s 9 Z s H V H + 3 4 P L 2 Y y 7 q o 2 t I t p b P w r v u M I 4 O 3 r 5 F r z 5 2 C M k d A t t h i V + w 1 D i q b 1 d v 7 a c 1 P S F 5 s r R x J C 2 0 D i H Z S t 9 y U n 0 d 3 r s Z t d z x q u 6 O Y f H t u y H q o 3 N I 9 v O f r W 4 b q 1 6 f / H Z 6 v e D h 7 c e p 1 M f y I d n U R 5 e T 7 V W e 7 a / + e X r 3 e y O E 5 M n S x p G 0 0 L q 8 w q z 6 c 8 n d X g V n 7 W 6 D q + a O V + 3 t 7 R M S 9 d E 5 J F u b A 7 1 q 9 R d y 2 z 1 m 8 f D 2 o 1 T q Y 5 e Q 3 O l O Q c u 7 M Q f X H 8 Z T 0 b v f G y E k T 5 Y 2 j q S F 1 u X A W / q t D K q v a 3 h r 8 7 y b a u 0 a X I Z s u + q n e 0 i 2 F o / 5 q M 5 O v + L 4 b M j b E N T P L i G 5 0 y M X v g r b 9 e 6 f 9 9 0 d 7 s q 8 + 7 0 R Q v J k a e N I W m i d D r z V r y Z 3 f O T C W r z t Q n V 2 e T Q o G v L F U / W z Q k i 2 0 t u b 6 u s a k G 3 I e 3 X V z x Y h 2 d R P p x N v 1 9 r u S 9 e q u c O b R N 7 + 8 R b 1 Q U i e L G 0 c S Q u t 0 1 s C S j / X q N o 6 f s n n Q H C 5 z p B t V v 2 s E p K t 5 P a m u j p v Z 8 N + o U 1 9 7 R S S u / 1 q Z 6 u g r F q 7 L N 8 R X 3 g l J E + W N o 6 k h d b u l 6 S k 5 A 7 C d T 3 V 2 V G 5 4 K K a v E y 7 v M 8 0 M + w 5 X P W 1 U k i 2 U t u b 6 u k c k G 3 Y q z L V 1 0 4 h u c u j A M 9 a B G X V 2 O n L r 2 / v j 9 Q H I X m y t H E k L b S O w a 5 y U O 5 + o C 3 z j L J q 8 f O C X t d Z n V 0 M C 4 L q a 7 W Q b L e / A 1 0 1 e B / Y 9 V G e Z 8 P u s q m v b U K y q a + O + + 3 S Q V m 1 d X s 7 z N v L U n 0 Q k i d L G 0 f T g u t 2 F m 2 u u d z v 2 q u m j j 9 y E X n n e + s X R D T / H 6 T j d v l s 6 J d N 1 d + K I d l u 2 9 4 0 3 x W 2 M x v 6 5 h D 1 t 1 t I 7 v r F a 2 + 7 w 5 b D K K r J j 1 h 0 + l w N e d O T + i E k T 5 Y 2 j q Y F 1 / k q i m s f c r V O / T j g + s P t 1 7 n 9 e Q U z / s 0 r N N 0 K V 6 X M B 8 q p V y o 0 P x + s V l l + Q 7 9 o q v 5 W D c k H f + 6 m b G + a j z / r q 2 x n N j Q o q b + t Q r K p v 8 7 b w 7 T P z r e 4 B u l 4 V X 7 I v l r 9 l N + G Y s 3 d p Y 2 j a c F 1 f M d v x h u o d + 6 + O u S D 4 E f 8 7 / 4 7 8 z Q f 3 t K P y + o V m s 7 z S P t r y F c D v J w u / c K k + v c y 6 / z s c e T l N v S g p f 4 6 B J d 3 e b l 5 f 3 T J 9 q Z + / d l f K R z b 8 N d j q s 8 O 2 9 r o k N x 9 v 3 3 s q 2 8 J y 5 p v t 6 v H z 4 Y s M / V D S J 4 s b R x N C 6 7 b t 3 u n i c v q V Z p 2 t Q O x O c R 6 W x n 1 t g Z f N X Y g 6 v r q v G 8 Z / j 5 g 9 x n m s T q f v P q N M a c f x d C 0 v r L l Y L z q d m b D v w C p P r c L y a Y + V 9 h v H y e a l z / C p H n 4 e y P e V j p / t o a 8 W 9 z U F y F 5 s r R x N C 2 4 r s 9 j X S 4 u q 1 d p 2 p W u J m e 8 U / R t N e 8 g P V Z L w 7 P a v X 3 5 3 x 2 w / f f e k X S 9 4 v A K j 2 3 4 1 R z 1 u V t I j r z d H N u c w / O x 3 T 3 z v 5 l P 6 D 6 8 Q 7 S Q S 3 5 k S f 1 2 2 N a u C M n e h r J 5 d e X 9 t A O z T x R H X S 3 1 / t y f v 1 U u B A 3 7 b p P 6 I i R P l j Z e Q Q t v 5 d B y W l x O X 6 H p V 9 m J 4 G s u + d E b 9 b t 7 S M Z / u u T L y + p 3 y 5 B s 6 n f l / b Z D s 8 d 3 n E z G k 8 z I Y d h / 5 5 P T F Z f L 6 C 9 X E 5 I n S x u v o I W 3 0 v O g w 8 T l 9 B W a 3 j u Z t F 8 s 6 5 I r e 6 a + C c l 4 N v S N F s / U 9 8 4 h m f 3 2 P k Z / u Z q Q P F n a e A U t v M 6 / F n e Z u J y + S n 1 0 / K Y v z r v k w G 3 q m 5 C M Z 7 t v a 1 e O n / 3 2 + o Y / F q f + C M m T p Y 1 X 0 M L z A / j p Q t 1 Z X E 5 f p T 4 6 / p o T z h n 2 B Z C M + i c k 4 3 D p j / 6 o / 9 1 D M v v t 9 V 3 x 5 W p C 8 m R p 4 1 W 0 A F f 9 9 v d p c R m d o X 7 8 p Y m 0 f y z j k i / r P V P / h G Q Y 2 9 r / d 1 l I N v X P 3 d V 1 X f I Z U p + E 5 M n S x q t o A X I Q D u I y O k t 9 8 c z 3 2 o a / h i v S P P h 8 w i 7 5 Y u g z z W P 7 k G y a R / n Q g 1 O u + n I 1 I X m y t P E q W o A 8 c h H E Z X S W + u L 2 3 b o u f c z i o P k Q k n H Z l / W e a T 6 E Z N E 8 f E x k v 7 2 W I T 9 B n V H f h O T J 0 s Y r a S F y 5 v w k L p 9 3 q D + + N b 0 e P 6 J 0 6 a 3 v g + Z D S N 6 b w 9 q l v 3 x 5 0 H w I y Q + a D 4 / L r e X K Z 9 k J y Z O l j V f S Q u T X 9 5 7 E 5 f M u 9 U n Q W c v l v 2 p 1 0 L z Y d v Z 2 y T u R M 5 o X I f m J 5 s X b L t b w c 7 Z + R 1 H / h O T J 0 s a r a U H y B b 6 H u G x G U L 9 c r V / D 5 c 8 h P 9 P 8 C M n 7 u v T g H m l + h O R A 8 9 v h F x x X d v l d P / V P S J 4 s b b y a F i R X k x / i s h l B / f r 5 Z H a 4 v V 3 6 C q 6 M 5 k l I 3 t N l z 1 B + R P M k J A e a H 9 8 r 6 e 3 y 7 U X z I C R P l j b O o I X J 1 W S J y 2 U U 9 c 0 X Q v q a H p B N 8 y U k 7 8 f 7 i C n P v D / T P A n J C c 3 z e 2 G / 3 c / w d y J n N B 9 C 8 m R p 4 w x a m H x Z Q e J y G U n 9 s 8 P t x 3 c A p o c W 0 3 w J y X v x v m H a M + / P N F 9 C 8 g c 8 3 1 A H a p v y 9 i H T v A j J k 6 W N s 2 i B b v / s b F w m o 2 k e B O U + b g v I p n k T k v c y 7 Y t 6 k e Z N S P 4 G z Z t H E n u Y u s / W v A j J k 6 W N s 2 i B b v 9 I Q F w m V 9 B 8 C M r 1 3 R q Q T f O v H l z 4 w Z x x p n 4 p N N L 8 C c m f 0 P w J y r V N e z 3 n Q f M j J E + W N s 6 k h b r 1 j i A u j 6 t o X g T l u m 4 P y K Y a q g c X 3 4 b m V V n v u z U g m 2 o g J L 9 A N R C U a 7 r l U S X N k 5 A 8 W d o 4 m x b s t g e + u C y u p P k 5 K D u Q p b X g F r d 8 S S + j W s q H 5 E e d b M P n 3 R 6 Q T X U Q k l + k O r j A U c s t A d k 0 X 0 L y Z G n j b F q w 2 7 6 y L C 6 L q 2 m e v B 6 u j q n v p v 2 M 6 u k S k t m G z y k R k E 2 1 E J K / Q L U 4 K P N G q P t 5 v 3 N L Q D b N m 5 A 8 W d p 4 B y 3 c L Q 9 8 c T n M o n l z 2 / o + v h J R J r A c V F O L k P y o l X f K v u 6 2 K 1 8 f U T 2 E 5 C 9 S P d 7 m y 4 e k h T m f 3 P 2 9 E U L y Z G n j X b S A t w v K c R n M p P n 7 e T e C x l y 3 X o n 4 F t X V J i Q / 6 u U 2 9 O d K b m + q i Z B 8 k u r q s O x W 4 4 t K F b 4 3 Q k i e L G 2 8 k x b y V k E 5 j n 8 2 1 e A 3 j G x 1 Y n K j n + X 2 H e 1 H V F u r k P y o m e 3 3 Y 3 4 b S M n t T X U R k t / g 2 o Q T x D l + y t b B H V Q L I X m y t P F u W t A O y l s 8 D h D H f h f V w t W J 6 / h Z w r I H 3 I N q b B e S H 3 V v d w f q B W U O 7 B n V R 0 h + k + r z d s 9 r E a 9 T 7 i 6 M 6 i E k T 5 Y 2 V q E F v v z j A H H M d 1 I 9 v i r H M 2 9 j O Q y U v X r 8 7 F F r N o Y q P g w t + r d t T q w / U e 7 A n l G N h O R B X K f w p b 6 x p v z M 9 F e p L k L y Z G l j J V r o S w e 3 O N 4 K V J d / M p y d 7 n u 8 z X 6 X L d + q V G / b k H z Q 3 / w U p t l J y Q N 7 x r W G 2 i t q E Z I P q t f L l E c w 3 l N 6 v / 2 o L 6 u 7 j F h z d 2 l j R V r 4 S w a 3 O M 5 K V J + v 5 B O W v 8 Y 7 s V Y H 1 4 P q b h + S T X + 3 2 / v A O S G 7 R r v P s W r 2 H R V / 9 y E b D z 7 m 4 9 x t P 9 P + K t V I S J 4 s b a x M K 2 G p 4 B b H V 5 H q J C x / r m 0 4 P q j + J U L y Q X / f I Y i 9 o 8 W B P a O 6 C c k X U u 2 + A + v H j 7 i y / G 3 + D J V 7 H e d H V C s h e b K 0 s Q O t D A e 3 8 h v M J 3 7 N x l a V 6 l 1 h m Y / m A 1 H 5 Z 0 B f o X E s F Z J N 0 z g s r P b l p l Y H 9 o z q J y R P o D H 4 y r K X N R c 5 / s 7 H s X Y n m I + 6 s / G U E W v u L m 3 s R C v F B 0 E / h 9 j h 9 q p r 9 K 2 w 7 l c c f T v b 4 9 j 1 K o X X o 7 e 5 F l / I e 5 X G s 1 x I P n h a 6 X 6 C 5 + 2 u d T g + a B y E 5 M k 0 H j + y u P P b M H y 8 8 n G r 1 a N J z 1 Q 7 I X m y t L E r r S A H Z l / t 9 N W 9 C m f O 3 q D 9 o f T O a a l A d X i M b Y f b e t 6 e v C 6 X u G q c 0 d g c J B 1 e q n r 7 4 K Y + P M Z u b 8 F w v a s F t u r b m r U N U 9 + i c f n q s k / y u 5 8 0 v s L H J X 9 + W j 6 W F G k c z j f Z t l p G V n d n a e M q t M I c m h 3 i v P J 8 B n 3 l 1 W b v c P x h 9 M 5 n q Q P a q z R u L 2 s H y Q 5 X 9 V / h d e r 1 u W w w 3 p X W q f c N 3 i 9 U v Q 3 t / Z U P i E u e X K M G b 1 + P 7 W y l C x 3 H H d s l g j H u l T a u T h 8 e 7 x h 8 J c M + O j N z Q D r 4 A x f / / Z i e g 1 j C y 0 W O 0 O x l m O 3 M K v E B w n X + u W 6 z M W F N W t / H 4 0 N 3 n t w 5 r D u o E I x x G 2 1 7 / i z 4 w o C 3 x S 7 P M R / H 6 G X v 2 O I + a S N w B e 3 A v A M + T k q 8 Y 7 s r l H j e P g g c J z t L 3 l b F 1 3 l b E G + j V 5 7 c H S d k n o f n x f a H k r R t H h e U H J y P z 8 R d 4 d n z 9 h 0 W 7 7 c d i L n D h 8 u l j c B M 2 t k 9 X 9 n 3 z t g 7 Q T t 2 y l 9 1 T G 8 O I X / 2 n c 0 b + I y 2 H Z / c e R s 6 t i m f Y G X b X X S c i J k P 6 u 6 D K 1 1 Y g r Z l n 1 B 6 m / a 2 f W z n 5 i C b f R 4 + 8 9 w H + 2 2 U k D Y C A A A A O 0 s b A Q A A g J 2 l j Q A A A M C + / v 1 f / w 8 l d 6 V N 3 D B 9 o w A A A A B J R U 5 E r k J g g g = = < / L o g o >  
                     < L o g o S W > i V B O R w 0 K G g o A A A A N S U h E U g A A A s k A A A G l C A Y A A A A I 6 2 t R A A A A B G d B T U E A A L G P C / x h B Q A A A A l w S F l z A A B c R A A A X E Q B a 2 q A y A A A A B l 0 R V h 0 U 2 9 m d H d h c m U A c G F p b n Q u b m V 0 I D Q u M C 4 x O d T W s m Q A A E / k S U R B V H h e 7 d 3 d k e x G k q 3 R E a H f Z 8 a M I l C E F o E i U A S K 0 C J Q B I p A E U Y E i k A R q E H f v X k T t K S 3 1 6 k s Z C D g H v E 9 L O t m n E L A A 0 A C G z + J / K 9 / / / v f A A A A A J 6 k j Q A A X O F / / v e / v 5 N / d Z D V D 2 A f a S M A A F d Q + P y n / L u D W D u A v a S N A A B c Q e G T k A y g h b Q R A I A r K H w S k g G 0 k D Y C A H A F h U 9 C M o A W 0 k Y A A K 6 g 8 E l I B t B C 2 g g A w B U U P g n J A F p I G w E A u I L C J y E Z Q A t p I w A A V 1 D 4 J C Q D a C F t B A D g C g q f h G Q A L a S N A A B c Q e G T k A y g h b Q R A I A r K H w S k g G 0 k D Y C A H A F h U 9 C M o A W 0 k Y A A K 6 g 8 E l I B t B C 2 g g A w B U U P g n J A F p I G w E A u I L C J y E Z Q A t p I w A A V 1 D 4 J C Q D a C F t B A D g C g q f h G Q A L a S N A A B c Q e G T k A y g h b Q R A I A r K H w S k g G 0 k D Y C A H A F h U 9 C M o A W 0 k Y A A K 6 g 8 E l I B t B C 2 g g A w B U U P g n J A F p I G w E A u I L C J y E Z Q A t p I w A A V 1 D 4 J C Q D a C F t B A D g C g q f h G Q A L a S N A A B c Q e G T k A y g h b Q R A I A r K H w S k g G 0 k D Y C A H A F h U 9 C M o A W 0 k Y A A K 6 g 8 E l I B t B C 2 g g A w B U U P g n J A F p I G w E A u I L C J y E Z Q A t p I w A A V 1 D 4 J C Q D a C F t B A D g C g q f h G Q A L a S N A A B c Q e G T k A y g h b Q R A A A A 2 F n a C A A A A O w s b Q Q A A A B 2 l j Y C A A A A O 0 s b A Q A A g J 2 l j Q A A A M D O 0 k Y A A A B g Z 2 k j A A A A s L O 0 E Q A A A N h Z 2 g g A A A D s L G 0 E A A A A d p Y 2 A g A A A D t L G w E A A I C d p Y 2 Y 5 3 / + 9 7 + / k 3 / K j / K v h 1 / l / 7 7 h + D v z t P / M + k b u W G a P 5 X f I l v O z X + T 4 2 5 + E 5 b 4 Y r c 9 / H O t V n r e N n y X b J j L P 0 / 2 1 n c g / s n k C 3 W n b P o 5 h P 8 j z 9 u 9 9 Z v Y Z i Z 7 3 r e Z j 4 Z + f m 2 x + w E x p I 6 6 h D 7 0 P w t 6 R H A f d f w / 2 h 7 h f 7 2 g 8 n 6 0 P z B q / d 9 7 H j t v L x c s n W 2 7 v O p a 7 1 6 t 3 8 N 9 n 9 a A G r 5 / H e j q 2 i 9 8 k W 6 9 X 8 L x 8 E n x 8 R t l W 0 I K 2 V Q d X n / g d x 6 / f J d v G R z v 2 r 0 e Y d h 3 f Z T U C o 6 W N G E c f Z h + Q v V O Z e S B + 5 v l 6 x 7 L F w V j j d P D w z n T W D v w j 3 r E 7 D P m g w g 7 9 J l r 2 x 4 n p E Y i z d X W 3 5 5 N b r p 7 h d t o O f Y H B J 5 J 3 H r s + 4 3 3 8 s Y / l Z H M z W u f H n T + v f + 8 7 X 7 1 z c f A 0 f + 5 z 5 c N j d N q I 9 3 i B P x b + 3 U E t c j 3 L h T a N x z t z 7 y y z M V f h A w 2 B e Q I t Y 5 + Y e l l 7 R 5 i t i w 4 4 w c J U 2 t Y c F i q H 4 s / 4 Z N N B y c c D H m 9 a j N b p c e J 2 1 U U w 9 + m + / 3 Y X / j 8 K G U 0 z O 9 J 6 S V n N Z 6 k / 7 2 S q h 7 W D N 4 a 2 V 6 1 U u 4 O Q x + A d Y z a + y h z e f s j G h X O 0 P L 0 D 9 Q G + 2 o n p C M u d Y G k s 3 l e m + + R C l j 9 B 0 R i 9 H r r u R z / j Y / F S g f k x n m x b L S G r + R 3 q 0 / t 1 7 / t m n 7 j 9 3 1 H D f x Q 1 W j L z U m K 9 Z 6 g f 7 2 i 6 X r V y 3 W 3 C s m t 9 1 J y N p R s H u h + z c e J z W n a + 3 e a D R t c r X 2 f 4 w N / + B E t j 8 E E 1 G 1 8 l S z 7 6 o n F V v d N 5 l e M K c / t H M j S G 0 s e + W O 9 Z 6 u v u C 4 6 E 5 E O s 9 y s 0 / U q B z T u R s m f c q s 1 h a N W d O m H 5 C 7 S s f J B f 9 e r X q 7 z N + A p L y 6 t k q p u Q P J n H I 1 3 u d F 7 F x + u 2 J 5 m P + r N x l R D r / S r 1 U e W i B y H 5 E O t 9 h a b z Q X r F n Y 1 D x 0 / Z m O + i e l Y 6 E f m M d w 5 8 c e s D X j b i c J w t u 1 3 5 M + v A 2 S o s P 2 r O x l P J E p 9 F j c P B Y 5 d 9 6 K t a X p h Q z U u G Z E 1 b 7 T h P S D 7 E e j + j a b x z X / 0 K l k 8 A b j 3 o a v 6 r n o i 8 w s / W L v M c 3 b u 0 L L w t c J D / N u + T 2 h z 0 V S s h + W K q 3 1 9 A 2 u W R i r N a X Z h Q r U u F Z E 1 T 9 T h P S D 7 E e j + i v / U X x X Z 6 9 t E H 3 V u e 4 d J 8 d z g R + Y w P b l u / 1 k j j P x 6 r y J Y P c i 0 O + q q R k H w R 1 y 2 c V H 6 N g 1 r 5 L 2 q q x m V C s v 7 e j 4 t V P c 4 T k g + x 3 o z + z i s z n X 4 D 0 6 5 O a V 6 7 n Y i 8 Y s t n l T V u T p T e U / p u h G o j J A + m e v 1 F V k 4 q z / P + p t T j h p H q a x + S 9 X f e T q v f J S Y k H 2 K 9 z / T v H V b m D J c H N c 1 j 5 x O R z / y S L b M V a a y + C s Y t 4 j G 8 H E s G P d V F S B 5 I t V a + K t e N g 2 j J q 8 q P 2 r K a S 4 j 1 R v o b X w j r s J 0 S k g + x 3 o P + j a u a f 3 d J U F a / n I i 8 Z u m g r P F 5 O / D V z 2 z s e M / P 2 T K / k 2 o i J A + g G n l e / x o O c u X e g q G a 2 o Z k / b u / Q J p O V x A h + R D r N b V 3 O d u Z b W h Q V n + c i H y N d 5 D L f a F P Y 2 I 7 u F 6 p b U e 1 E J L f p P r 8 x T y O U 9 c q d Y K p e l q G Z P 1 b t w s g h O R D U q / P d t j x f G x I U F Y / v q 3 O c v 6 6 X 7 P l 2 Z X G w + d t n j J f B l U d h O Q 3 q D b u u s x T 5 g T z U U t W Y w m x X l N 7 x + f k C c m H U G u n 2 w F 3 e u t A q + l Z z u 9 Z 4 t E L j y O M C 9 f z C c n t 4 U 8 1 E J J P U E 1 + L I m 7 L v N 5 m d 8 e l F V D q 5 C s t q 7 7 e E L y 4 a l O g t v r f E X q 1 A 5 D 0 7 G c x x j + O / m z q H Y f 6 E v v 7 D d w 6 1 t T N H 9 C 8 h e p H h 4 D v J e X / a 1 3 Y j T / N i F Z / 9 3 5 I g g h + f C o 0 c 9 2 p f + O D 3 3 5 t r + m I S C P 1 e 7 n V V U z V 8 L q u C 0 o a 9 6 E 5 C 9 w L U J A v t + t Q V n z b h G S 9 f + 7 3 y U k J D / h 7 P y 8 l 0 O a / p a A P J 6 3 2 / I v w D + o V j 5 r 9 d w S l D V f Q v K L V A f 7 z l p u C 8 q a b / m Q r P / t 8 N n + D C H 5 C Q f t 8 7 z s P n 3 s Q n / D T v 4 6 f 3 2 Y K 1 O d B O S 6 p o d B z Z O Q / A L V w L 6 z p t O P H L 5 D 8 6 z + m N o q 2 y s h G c N 8 8 0 t k + n f C 0 f W q / 0 o U 2 0 B t X j d T r 4 x p f o T k T 2 j + B O T a p n + Z T / O r H p J X 2 c 8 T k j F U e s t f 7 X 7 + l H B 0 P S / j q r 8 Q x T b Q w 9 Q r Y 5 o X I f k b N G + + J 9 P D 1 F d y a n 7 V Q / I q C M k Y K r 2 a r H a + o D V P u f c n q y a + p N f L t E d 3 N C 9 C 8 g c 0 X + 6 8 9 D L t T U O a F y F 5 D k I y h v v b l U z 9 N y + 7 n + / 2 Z y i f q R 4 C c j 9 T f m F M 8 y E k J z R P / 8 w 0 A b m f K d u K 5 k N I n o O Q j O H + u p q s / + / X F W V / g 2 t N u x L 4 G d X C D 4 X 0 d f k B X / M g J A e a H 3 d e + v K J z e W P K 2 k e h O Q 5 C M m 4 h H f y P I N 6 r 9 u v J q s G v n D U 2 + U H f P V P S A 4 0 P 0 4 s e 7 v 8 k T f N g 5 A 8 B y E Z l / h J f g 1 t m O v W Z 5 M 1 f z 9 P m d W F X i 7 9 6 X P 1 T 0 h + o n l 5 3 5 n V g F 4 u / Y E n 9 U 9 I n o O Q j E t w B b m G W 9 5 0 o f l y u 3 g t l 4 V E 9 U 1 I f t B 8 O L F c x 6 V 3 Y d Q 3 I X k O Q j K w s C l f v o o 8 3 1 A H e v s 9 W 8 8 j q G 9 C 8 o P m w 4 n l W i 7 b / 6 p v Q v I c h G R g Y X 9 k n 8 U r a Z 5 8 W X N N l / x Q j f o l J I v m 0 W E 5 4 O s u + X E e 9 U t I n o O Q D C z u 0 m f j n m l e f s z C P 0 a R 1 Y H e L r l 9 r D 6 3 D 8 n q n 8 c s 1 v V X y B r J / Y b 5 4 B q E Z G B x l 3 7 x 6 p n m t e L V M B + M / L Y B j 8 1 v 6 / C V 8 m / x 3 5 m / u L r a 7 f P h P 5 b g P s M 8 K r o 6 J K + 2 n f i E y p 8 b P 3 b l 9 e t f D c w + K w f / + / G 5 8 X S r n W g P 3 3 7 U J y F 5 D k I y s L g p j 1 x o P v 7 x g 2 z + 3 T j c + g 0 D w 2 6 T q i 8 H A Q e G 7 m F o + N V k 9 b d 1 S F b f K 7 z N w t u F T y R 9 E j n k y 8 L q x 3 e l H J 7 d b / f Q P P x q s v s M 8 8 A 1 C M n A B m Y 8 U 9 l 5 p + 2 D s A / w M 3 4 E w C c T D s w O F l k t 1 Q 2 9 m u z + Q v 8 V X f L 5 U b / d 3 y X v z / y U x 7 k 0 H 5 9 o d n 5 / 9 N B t S P 0 R k u c g J E / i g 7 A 3 6 u P 2 U 8 Z X s N j w x z h u 9 x 2 3 y T P + N / 9 N 5 4 P U q 4 b f J n + m / n 0 A y + Z b n d f / 5 S c Q G c 3 X A c n b Y b f t b + i d C f X n Z Z D N p 5 K r Q n K H s W e 8 7 7 z r 9 Z I + y e w Y l o c + 9 q b + y A p z E J I v 4 l D s Q O z b R V + + O q V p / E U O X 9 n i B z l e 4 6 D h H e e p 2 3 2 a 5 v n W 3 o q h e f j t v m f q v 9 t j B F 7 H P 2 Z j m U 1 1 e N v r 9 j k f t u z U 1 5 Y h W X 1 2 f D z J n / N b T i o j 1 e F j Z L f 9 z r A T C / V F S J 6 D k D y Y Q 9 b o 2 y o + i P q 5 t d W + z D C C d x T D w 4 7 7 f P S d z b O l O M Z R 1 L e X V T r P o h x I L 3 + s 4 q t U k 5 d j l x O 0 3 7 I x n K G + d g 3 J 3 a 6 G X n o 3 6 i z V 5 Y t R W b 0 V D V u G 6 o u Q P A c h e R D v 8 C 6 / / a R 5 d L w 9 e w X v I C 6 / o u F 5 y C o n J 5 c s L / X b a f m U P N A f V J + v j n X 5 f A / 5 Y q P 6 2 S 4 k q 7 9 O V 5 G 9 P V 6 + r 3 2 H 6 u t y o j 7 s R 3 n U F y F 5 D k L y m 6 b f f t L 8 v I P t / i 3 5 s 7 z D v u R H D T 6 i + f l K f q e r F R 8 Z v t z U Z 6 d n k U s 8 X v E Z 1 d k l K A / 5 N T H 1 s 2 N I 7 n I V 2 d v h J T + G M Z r q 7 B K U h 3 z R U f 0 Q k v / u + N 6 X e Z + S 8 e f u + J t X L + 4 Q k t / g B X 7 b b d v H / L O 6 V u U T g 1 u + L G K a d 7 f H C q L h P 5 G q P r v s q F s E 5 I P q 7 f D j E k O u i q k f H 7 y y / i s Z F p L V l 0 + 6 O 5 w E t Q n I B 9 X b Y V s a 8 g U + 9 d N l 3 3 s F B 1 z n H z + G + t Z n U 9 P 7 8 + i L P c e 7 u v 0 4 3 v N F S E L y S V W + 9 L N L U J 7 2 g x j f o j o 6 B + W / P u w j q L 8 O Q c 5 a B e S D 6 u 7 w / t y 3 r 4 q p j 9 1 C c o f x t g v I B 9 V d / U u w Q 9 4 O o 3 5 2 C 8 k O x r 6 j O 2 2 7 9 L z k r 8 / + f / z B a J p Z N v C O S h 1 0 V c / q Q b l E Q D 6 o n q 5 B e f S r u z p s d 6 W 2 n a 9 S / d U P h G / f n V A f u 4 X k D s / w t z y x N N X e 4 U r 9 i J P L X U K y T 3 q G f f 7 e k T a O F A b e V b m d h 2 r y T m H V Z 5 R L h h z X F e p s I Y 7 j L P X l b S 6 d R y H + T J R 7 i 8 V X q P 7 q X / B 6 + 5 E L 9 b F N S F Y / v q W b 9 V 9 J 6 x N L 0 x i q 3 4 V 5 e x m r j 9 V D s o + x t z 1 e m U k b R w o L o K O y Z 9 e q r c u t 7 6 8 o u 7 N W b Q 6 J H a 4 I R a P e S N D h a n q J q w / v 0 j i q n 5 C 9 t U 1 p + p 1 C c v l H A a T 1 i e V B 4 6 i 8 f x 5 x c r l q S P a 4 S o X j Q 9 o 4 U l g Q 3 Q z / 0 t N o r j H U 3 N m w 9 7 B e R T V 2 u C o U j T r Y V 7 9 z 0 f 5 q 2 E F j q X 4 1 + a 2 3 p m j 6 L U K y + u h w 9 6 X t Y x a R x x L G V s 2 7 J 5 e r h W S f o E 3 5 i f O z 0 s a R w g L p p H x g M 9 X Z 4 V m s V 3 g M J c 8 k I 9 X Z b U c 1 4 l m 4 D u 9 4 b b H 9 v E r j q X w F 8 t e s 5 l d p + l 1 C c v V H A I a 9 w 7 c C j a f 6 8 f D d k 8 u V Q r L 3 b + X v Y K S N I 4 W F 0 k W b w G a q l f f 5 T q R a O 7 0 n 2 N 7 + M Q 3 1 s f z z f t V o T J W v i r 3 1 h V B N v 0 t I r n 7 3 Z Z m r y A e N q f K j S u + e X K 4 S k k v / w N O z t H G k Z O F 0 0 G Y F m u r t 9 E t O m a G v K Z t B N X d 6 N n l E S K 5 + s G / 5 6 q p v 0 Z i q 3 6 o / v c w 1 7 f I h W d N X 3 y 8 P f f N N F R p X 5 U f i 3 j 2 5 X C E k t z o x S x t H S h Z Q d S 1 v P 6 n u z h + e d g F H N X d 4 n + 3 h r Z C s 6 a s f 7 F s 8 G n W G x l b 5 c 3 3 6 Y K d p d w j J 1 Z + P L f + d m 7 O S s V Z y + i 6 1 p u 0 e k t v d u U g b R 0 o W U n U t b z + p 7 k 6 h 7 V n L 2 + S q u 9 P V + 3 d D c v V t q 8 2 j O l + l s V U O k 6 d D l q b d I S R X f 6 v F c n d f D h p b 5 T B 5 + j s i m r Z z S G 6 Z r d L G k Z I F V V n b L z G o 9 q 6 P X L T d U a v 2 L o 9 c v H X F S N N z s L + J x l b 5 + f f T j 0 l p 2 h 1 C c t Z n F U s + a n H Q + C p v X 6 c v W m j a r i G 5 7 V 2 L t H G k Z G F V 1 u p Z 5 E j 1 d 3 u H b 7 t n k Z + p / i 5 f m H x r O S f 9 V b L 6 w b 7 0 c 8 m x 3 l d p 2 q V D s q c N f V X z 1 h f I q t P 4 K j + X / M 7 J Z c e Q 3 P p x u L R x p G S B V d b 6 F V K q v 9 s v w r W 8 / X J Q / V 3 e m f z O T p m D / c 2 S M V d y a p + p 6 V Y P y d X H t + w j S q b x V d 5 v n b 5 j r W k 7 h u T W d / r S x p G S B V Z V + y / / a A z d n k v m 5 4 P n W P m 2 e O u 7 P 6 / Q G C s f G E 8 F S U 2 3 e k i u H m b e e p S k g 2 T M Z c R a X 6 V p u 4 X k 9 l 8 O T R t H S h Z a V e 3 P r D W G T u / v b f 2 o x S E Z V 0 U r 3 9 4 r / W t N I 2 i M l d f B q Z M U T x f 6 q e i d k J z 1 V 8 k S P 0 P 9 L c m Y K z l 1 d V X T d Q r J / r 2 J 9 t t Z 2 j h S W G i V t f / y j 8 b Q 4 S d Q D 0 v c 7 t M 4 O u y 0 3 g n J 1 X / N c Y c r Y p U f o y I k B 5 r u + 9 B P O b H m F W m c l f d d Z 7 e t T i F 5 i b t 8 a e N I y Y K r a J k v / y R j q 2 q J c K N x L B u S N V 2 H x 0 l 2 u C J W O V C e 3 b Z W D s n V 3 4 + 8 x F 2 8 z 3 i c Y d y V n L p I p O k 6 h e T W 3 / E 6 p I 0 j J Q u u o m V 2 G h p L 9 V 9 G + 1 O s u y u N p c P B / m y Q K f / F x F j z i j R O Q v I 9 z o b k 6 m + 9 I S T f 7 + w d m C 4 h e Z k v V K e N I y U L r 6 J l f n l I Y + n w I V r m F 9 I 0 l p V D c o e x u c b V V f 5 M n 7 o L p + k 8 r q y / S l a 9 J e 5 X h c Z t b E W V X 4 l 6 6 k e 0 N F 2 X k N z 6 z V X P 0 s a R k o V X 0 T K v w 9 F Y O n y I V r p y 7 5 1 x N s Z K z o b k 6 j 8 i g g L i d v M K T d f h c 3 M 2 J F d / j h / 3 O 7 t P 7 h K S l 3 k M L m 0 c K V l 4 F S 3 x f K x p L B 0 + R C t d u a / + / K G t v k P G j e J 2 8 w p N t 2 R I 1 j S d v j y N + 6 y 8 T 1 7 m T r G l j S M l C 7 C i l U J y h 4 P P M u + 2 1 V g 6 v H b v 7 A 4 5 6 w u I v v w F H U 2 z a k j u 9 B p O 3 O d U k N R 0 H U L y q U d J q k o b R 0 o W Y E W E 5 L k I y X N 9 O S R r G q 6 I 4 V V n w u S q I b n L r 3 D i Z n H b e Y W m 6 x C S l z m + W 9 o 4 U r I A y 4 k 1 d 6 b x E J I n 0 l h W D c l c E c O r C M k P m q b D u F B A 3 H Z e o e k 6 h O R l L j p a 2 j h S s g D L i T V 3 p v E s e f C p y m M J Y 6 u I k I w r E Z I f N A 0 h G S + J 2 8 4 r N B 0 h e b K 0 c a R k A Z Y T a + 5 M 4 y E k T + S x h L F V d C Y k / x T 6 A D 5 C S H 7 Q N B 1 C D A q I 2 8 4 r N B 0 h e b K 0 c a R k A Z Y T a + 5 M 4 y E k T + S x h L F V d C Y k c 0 U M r y I k P 2 g a Q j J e E r e d V 2 i 6 8 t t X r L m 7 t H G k b C F W E 2 v u T O M h J E / k s Y S x V U R I x p U I y Q + a h p C M l 8 R t 5 x W a j p A 8 W d o 4 U r Y Q q 4 k 1 d 6 b x E J I n 8 l j C 2 C o 6 E 5 L 5 I R G 8 i p D 8 k P Q B p O K 2 8 w p N R 0 i e L G 0 c K V u I 1 c S a O 9 N 4 C M k T e S x h b B W d C c l c E c O r C M k P S R 9 A K m 4 7 r 9 B 0 h O T J 0 s a R s o V Y T a y 5 M 4 2 H k D y R x x L G V h E h G V c i J D 8 k f Q C p u O 2 8 Q t M R k i d L G 0 f K F m I 1 s e b O N B 5 C 8 k Q e S x h b R Y R k X I m Q / J D 0 A a T i t v M K T U d I n i x t H C l b i N X E m j v T e A j J E 3 k s Y W w V E Z J x J U L y Q 9 I H k I r b z i s 0 H S F 5 s r R x p G w h V h N r 7 k z j I S R P 5 L G E s V V E S M a V C M k P S R 9 A K m 4 7 r 9 B 0 h O T J 0 s a R s o V Y T a y 5 M 4 2 H k D y R x x L G V h E h G V c i J D 8 k f Q C p u O 2 8 Q t M R k i d L G 0 f K F m I 1 s e b O N B 5 C 8 k Q e S x h b R Y R k X I m Q / J D 0 A a T i t v M K T U d I n i x t H C l b i N X E m j v T e A j J E 3 k s Y W w V E Z J x J U L y Q 9 I H k I r b z i s 0 H S F 5 s r R x p G w h V h N r 7 k z j I S R P 5 L G E s V V E S M a V C M k P S R 9 A K m 4 7 r 9 B 0 h O T J 0 s a R s o V Y T a y 5 M 4 2 H k D y R x x L G V h E h G V c i J D 8 k f Q C p u O 2 8 Q t M R k i d L G 0 f K F m I 1 s e b O N B 5 C 8 k Q e S x h b R Y R k X I m Q / J D 0 A a T i t v M K T U d I n i x t H C l b i N X E m j v T e A j J E 3 k s Y W w V E Z J x J U L y Q 9 I H k I r b z i s 0 H S F 5 s r R x p G w h V h N r 7 k z j I S R P 5 L G E s V V E S M a V C M k P S R 9 A K m 4 7 r 9 B 0 h O T J 0 s a R s o V Y T a y 5 M 4 2 H k D y R x x L G V h E h G V c i J D 8 k f Q C p u O 2 8 Q t M R k i d L G 0 f K F m I 1 s e b O N B 5 C 8 k Q e S x h b R W d C c o f t C D U Q k h 8 0 z e + h D y A V t 5 1 X a D p C 8 m R p 4 0 j Z Q q w m 1 t y Z x k N I n s h j C W O r i J C M K x G S H z Q N d 2 D w k r j t v E L T E Z I n S x t H y h Z i N b H m z j Q e Q v J E H k s Y W 0 W E Z F y J k P y g a Q j J e E n c d l 6 h 6 Q j J k 6 W N I 2 U L s Z p Y c 2 c a D y F 5 I o 8 l j K 2 i M y H 5 x 9 B H R V 8 e F 2 r Q u l s 1 J P 8 a + q j o X 1 n t q E / r j p A 8 W d o 4 U r Y Q q 4 k 1 d 6 b x E J I n 8 l j C 2 C o 6 E 5 K X H B d q 0 L p b N S R 3 G B c h u S m t O 0 L y Z G n j S N l C r C b W 3 J n G Q 0 i e y G M J Y 6 u I k I x S t O 4 I y f c h J D e l d U d I n i x t H C l b i N X E m j v T e A j J E 3 k s Y W w V n Q q T S T / V / J H V j f q 0 7 l Y N y T + E P i r 6 N a s d 9 W n d E Z I n S x t H y h Z i N b H m z j Q e Q v J E H k s Y W 0 W r h m S V m d e O 2 r T u V g 3 J 3 I H B Z b z u w r o s J 9 b c X d o 4 U r Y Q q 4 k 1 d 6 b x E J I n 8 l j C 2 C o 6 G 5 J / C / 1 U 9 F 1 W O 2 r T e l s 1 J P 8 j 9 F H R 7 1 n t q E / r j p A 8 W d o 4 U r Y Q q 4 k 1 d 6 b x E J I n 8 l j C 2 C o 6 G 5 L L 7 5 B l m W 1 p J 1 p v y + 6 n k n 7 K i T W j B 6 0 7 Q v J k a e N I 2 U K s J t b c m c Z D S J 7 I Y w l j q + h s S O 6 w L f 2 U 1 Y 7 a t N 5 W D s k d T i 6 / z 2 p H b V p v h O T J 0 s a R s o V Y T a y 5 M 4 2 H k D y R x x L G V t H Z k N z h X c m / Z L W j N q 2 3 l U N y h 3 c l / 5 D V j t q 0 3 g j J k 6 W N I 2 U L s Z p Y c 2 c a D y F 5 I o 8 l j K 2 i s y G 5 w 9 h + y 2 p H b V p v K 4 f k D m P j N X A N a b 0 R k i d L G 0 f K F m I 1 s e b O N B 5 C 8 k Q e S x h b R a d C s i V 9 l R N r R n 1 a b y u H 5 K X 3 C b i P 1 1 t Y j + X E m r t L G 0 f K F m I 1 s e b O N B 5 C 8 k Q e S x h b R e + E 5 A 5 v u O D W c T N a Z y u H 5 O 9 C P y X F u l G f 1 h s h e b K 0 c a R s I V Y T a + 5 M 4 y E k T + S x h L F V 9 E 5 I / i X 0 V d H P W e 2 o S + t s 6 f 2 U p v 0 j 9 F U R J 5 f N a J 0 R k i d L G 0 f K F m I 1 s e b O N B 5 C 8 k Q e S x h b R e + E 5 J 9 C X x X x 3 t d m t M 5 W D 8 k d v r z H l 1 6 b 0 T o j J E + W N o 6 U L c R q Y s 2 d a T y E 5 I k 8 l j C 2 i t 4 J y d + H v q r i l V a N a H 2 t H p I 7 n F z y s + 7 N a J 0 R k i d L G 0 f K F m I 1 s e b O N B 5 C 8 k Q e S x h b R W 9 9 S U f T d 7 h 1 z C M X j W h 9 r R 6 S O + w X j E c u G t H 6 I i R P l j a O l C 3 E a m L N n W k 8 h O S J P J Y w t o r e D c k d b h 0 v d 1 V M Y 6 q + b b 1 z h 2 L 5 / Z S m 7 3 B y + W t W e 2 c a U / V t 6 / Q P I G l a Q v J k a e N I 2 U K s J t b c m c Z D S J 7 I Y w l j q + j d k N z h 1 r H 9 m N X f l c b z c x h f N a f f t e t p Q 1 8 V v R u S O 5 x c 2 n d Z / V 1 p P N X f y P P O H Q p C 8 m R p 4 0 j Z Q q w m 1 t y Z x k N I n s h j C W O r 6 N 2 Q 3 O K V V r L U F / g 8 n j C + a k 7 f q t e 0 O 4 T k L i e X y 3 y B T 2 P p s K / 6 R 1 b 7 K z Q t I X m y t H G k b C F W E 2 v u T O M h J E / k s Y S x V f R W S D b 1 U T 2 w H Z a 4 m q x x d N i u T n 9 Z U t P u E J K 7 n F z a E l e T N Y 7 q 2 9 V b J / K a n p A 8 W d o 4 U r Y Q q 4 k 1 d 6 b x E J I n 8 l j C 2 C o a E Z K r 3 / o / + D n Q 0 1 d q q t A Y q r + f + q 1 n w D X 9 F v s p 9 d H h x 3 j s 7 X 1 E B R p H 9 Z P 5 t 5 4 B 1 / S E 5 M n S x p G y h V h N r L k z j Y e Q P J H H E s Z W 0 Y i Q 3 O V V c N b 6 9 r H q 7 3 A F 8 t 1 H e H Y J y V 0 e u b D W b 7 p Q / T + G 8 V R 0 + k t 7 p u k J y Z O l j S N l C 7 G a W H N n G g 8 h e S K P J Y y t o i F X i d R P l 0 c u r O 0 B X 7 V 3 + M L X 6 S / t m a c P / V U 0 I i R 3 e u T C d 2 F a P n a h u v / x q D 8 b V y V v v c 9 d 0 x O S J 0 s b R 8 o W Y j W x 5 s 4 0 H k L y R B 5 L G F t F o 0 J y l 0 c u z A f M d j 8 w o p p / e B p D Z W 9 9 h j X 9 N v s p 9 d P l k Q t z r e 0 e V 1 L N H f Z N b 7 + m U n 0 Q k i d L G 0 f K F m I 1 s e b O N B 5 C 8 k Q e S x h b R a N C c q e r Y u Y r 3 2 0 O + K r V y 7 f D 1 b A R B / u d Q n K n R y 6 s 1 b u T V W + X E 8 u 3 l 6 v 6 I C R P l j a O l C 3 E a m L N n W k 8 h O S J P J Y w t o q G h G R z X 6 H v 6 l p c G X O N j 1 q z M V Q z 4 m C / U 0 j 2 u s 3 6 r 6 z F c / 2 q 0 9 + V 6 H B i a W + / e U d 9 E J I n S x t H y h Z i N b H m z j Q e Q v J E H k s Y W 0 U j Q 3 K H L 8 d E p R + 9 U G 2 d A r K N O N h v t Z 9 S X 9 X f V p I p f Y K p 2 j o F Z H v 7 e W / 1 Q U i e L G 0 c K V u I 1 c S a O 9 N 4 C M k T e S x h b B U N C 8 m m / j o d m A 6 u + a 1 v l l 9 B N f l A 3 y k g 2 9 v B S X 3 s F p I 7 v R 3 m m R 9 Z K n e C q Z r 8 i E W n / d B v 2 T i + S v 0 Q k i d L G 0 f K F m I 1 s e b O N B 5 C 8 k Q e S x h b R a N D c o d t 7 C M + y J T 4 B r / q 8 L O q 3 U 4 4 h j y v q n 6 2 2 0 + p v 2 6 P K j 3 z + r r 9 q r J r k E 5 f I D 4 M O U F X P 4 T k y d L G k b K F W E 2 s u T O N h 5 A 8 k c c S x l b R 6 J D c 5 X V L 3 3 L b Q V / z 9 T b T N T A N + U V D 9 b N j S O 6 w r / g W f + Z v + 0 V L z 1 s 6 v Y b y 2 Z A T c / V D S J 4 s b R w p W 4 j V x J o 7 0 3 g I y R N 5 L G F s F Q 0 N y a Y + O 2 x n r / C z o l N u J 2 s + v k X c + W r i 2 2 + 1 O K i v L f d T 6 r N r y H v m s O z 1 d / k d G c 3 D J + S d w 7 E N e 1 u I + i I k T 5 Y 2 j p Q t x G p i z Z 1 p P I T k i T y W M L a K r g j J K 1 x N f u a D s G / j O s g O u c L s f h 7 9 O Y i v s K y G v f F A f e 0 a k r u 8 r u x V f p 7 e 6 3 L Y s l J f f h W i g 3 G H H 9 V 5 x b A f N l J f h O T J 0 s a R s o V Y T a y 5 M 4 2 H k D y R x x L G V t H w k G z q t 8 O 2 d p Y P / j 5 I e 4 x + d t j r + T P + O / + 9 p 1 v h i m E 0 7 M q h + t p 2 P 6 V + O 9 9 N + I z H 5 p N C r 1 8 H 3 e x z E v l v z d O u d O J t v 2 f b w F n q j 5 A 8 W d o 4 U r Y Q q 4 k 1 d 6 b x b H v w u Y P H E s Z W 0 V U h e b W r y f j Y 6 O f a d w 7 J H f Y Z G O O t n 2 + P 1 B 8 h e b K 0 c a R s I V Y T a + 5 M 4 y E k T + S x h L F V d E l I N v X d 8 b 3 J + L q h n 1 n 1 t / V + S n 2 v 8 i g B P u Y L C E O / H K z + C M m T p Y 0 j Z Q u x m l h z Z x o P I X k i j y W M r a L L Q r K 5 / z A / r G X 4 9 q M + d w / J X X 6 C H O c N v Y p s 6 p O Q P F n a O F K 2 E K u J N X e m 8 R C S J / J Y w t g q u j o k d / 2 h B L x m + O d V f W 6 / n 1 L / f o Y 9 m y / 6 G 3 4 V 2 d Q n I X m y t H G k b C F W E 2 v u T O M h J E / k s Y S x V X R p S D b N o 8 N 2 h 6 + 7 Z N t R v + y n R P P g L s y a h l 9 F N v V L S J 4 s b R w p W 4 j V x J o 7 0 3 g 4 + E z k s Y S x V X R 5 S D b N p 9 v P K + N z l 7 w L V / 2 y n x L N g 8 c u 1 j P 0 j R b P 1 D c h e b K 0 c a R s I V Y T a + 5 M 4 + H g M 5 H H E s Z W 0 a y Q 7 M c u O O C v 4 5 K r Y e a + w 7 w q m r K f 0 n z 4 8 u t a L t t u 1 D c h e b K 0 c a R s I V Y T a + 5 M 4 + H g M 5 H H E s Z W 0 Z S Q b J o X B / w 1 + D 3 P l / 1 s t / p m P / V E 8 / K 7 h b M a 0 M u w X 9 f L q H 9 C 8 m R p 4 0 j Z Q q w m 1 t y Z x s P B Z y K P J Y y t o m k h 2 T Q / D v j 9 X f o Z V f / s p 5 5 o X n 7 n O I 8 r 9 X b J l / W e q X 9 C 8 m R p 4 0 j Z Q q w m 1 t y Z x s P B Z y K P J Y y t o q k h 2 T z P U A P 6 + D l b p y N p H u y n A s 2 P 5 5 N 7 u 3 x 7 0 T w I y Z O l j S N l C 7 G a W H N n G g 8 H n 4 k 8 l j C 2 i u 4 I y V w Z 6 + m 3 b H 2 O p v m w n 0 p o n j z X 3 9 N l z + 8 / 0 3 w I y Z O l j S N l C 7 G a W H N n G g 8 H n 4 k 8 l j C 2 i q a H Z N N 8 u T L W y + W 3 i w + a D / u p D 2 i + P N f f y 8 z v f B C S J 0 s b R 8 o W Y j W x 5 s 4 0 H g 4 + E 3 k s Y W w V 3 R K S T f P m y l g P X k f f Z + v w C p o X + 6 l v 0 L w J y j 3 4 b t m U E 0 v T v A j J k 6 W N I 2 U L s Z p Y c 2 c a D w e f i T y W M L a K b g v J p v k T l O v 7 M V t 3 V 9 H 8 2 E 9 9 Q v M n K N f m f d o l 7 x H / i O Z H S J 4 s b R w p W 4 j V x J o 7 0 3 g 4 + E z k s Y S x V X R r S D b V Q F C u a 2 p A N s 2 T / d Q L V A N B u a a p d 1 4 O m i c h e b K 0 c a R s I V Y T a + 5 M 4 + H g M 5 H H E s Z W 0 e 0 h 2 V S H n 1 H m y 3 y 1 T A / I p v m y n 3 q R 6 v h B O M G s 4 5 a A b J o v I X m y t H G k b C F W E 2 v u T O P h 4 D O R x x L G V l G J k G y q h b d e 1 H F L Q D b N m / 3 U F 6 g W 7 s T U c F t A N s 2 b k D x Z 2 j h S t h C r i T V 3 p v F w 8 J n I Y w l j q 6 h M S D 6 o J n 5 w 5 D 4 + 0 N / 6 G d T 8 2 U 9 9 k e r h B P N e X v Z T n 0 G O N H 9 C 8 m R p 4 0 j Z Q q w m 1 t y Z x s P B Z y K P J Y y t o n I h 2 V S X n 7 f k 6 t h c P t D f d i X s o B r Y T 5 2 k u n 4 O d e J 6 v 8 q 0 t 1 h 8 R D U Q k i d L G 0 f K F m I 1 s e b O N B 4 O P h N 5 L G F s F Z U M y a b a f B u Z q 2 N z l D j Q m + p g P / U G 1 c Z z y v N M + a G Q V 6 g W Q v J k a e N I 2 U K s J t b c m c b D w W c i j y W M r a K y I f m g G j t s t 1 0 5 T P 2 U L f e 7 q B 7 2 U 2 9 S f X 7 8 w i c + W e 1 4 3 + 9 S a h t Q P Y T k y d L G k b K F W E 2 s u T O N h 4 P P R B 5 L G F t F 5 U O y q U 5 f V S 5 / E G j G y / P W 5 y g z q o n 9 1 C C q 0 1 e V H e i y M e A c P 9 J S 4 q 7 L M 9 V E S J 4 s b R w p W 4 j V x J o 7 0 3 g 4 + E z k s Y S x V d Q i J B 9 U L 8 8 q v 8 / L 7 7 a 3 V 3 x G t b G f G k i 1 + q p y h 2 V a n U N o 2 f X + q C + r u 4 x Y c 3 d p 4 0 j Z Q q w m 1 t y Z x s P B Z y K P J Y y t o l Y h 2 V T z c d A n L H + N l 5 e X W 7 m r Y M 8 e N W b 1 V 9 J u P 6 W a / S 5 y 3 h z z d b 4 S X / a k 8 q A a C c m T p Y 0 j Z Q u x m l h z Z x o P B 5 + J P J Y w t o r a h e S D a i c s v 6 Z F O D 4 8 a s 3 G U U n b / Z R q J y y / p k U 4 P q h W Q v J k a e N I 2 U K s J t b c m c b D w W c i j y W M r a K 2 I f m g M T g s + z E M n r 3 8 O y + P N u H 4 8 K g 5 G 0 8 l 7 f d T G o P D s p + v 5 S T z 7 / x G n T b h + K C a C c m T p Y 0 j Z Q u x m l h z Z x o P B 5 + J P J Y w t o r a h + R n G o + X + e 5 X y f x W g 3 Y H + Y N q Z z 8 1 m c b j k 8 z y I e t C P l H w f q P z H Q J C 8 m R p 4 0 h a a N 4 Z l p b V 3 Z X G 4 w C R j r O Q c t + 2 P 8 t j C W O r q G 2 Y + h a N 6 7 i 6 v M t r s H z 1 6 y d p / / n R G N h P 3 c T j E m 9 H u 7 y f / M 8 T S m l 1 t y X z G E e 2 r Z a R 1 d 1 Z 2 g g A n W j n f A R m X y l a 5 d a y x 3 E c 4 J c M b L i X t y t x Y F 7 p R N O P I H k / 4 F f j t Q / G u F f a C A C d 6 e D o d y 7 7 4 O + D Z Z f n m F 2 n w 4 r r v v 2 n o 7 E f b X f H F X 7 f 1 u 9 y s u k r 4 v 6 c c z K J 4 d J G A F i J D p 6 + 0 n w E A B 9 Q 7 w w B n q / n 7 z p c j + v i i h f K 0 X b p K 8 2 + I u v t 1 C d w d z 4 T 6 5 N I z 9 9 f R P S J 5 F L P j K O m t B E A d q G D r a 8 6 O 6 g + P + 9 3 B O m z f C A / + n K / 7 p + r w 1 j G Y 5 s 2 B 9 Z j W z + C 9 F l H P + Z w 7 v 6 5 O o z b p I 0 A A A D A z t J G A A A A Y G d p I w A A A L C z t B E A A A D Y W d o I A A A A 7 C x t B A A A A H a W N g I A A A A 7 S x s B A A C A n a W N A A A A w M 7 S R g A A A G B n a S M A A A C w s 7 Q R A A A A 2 F n a C A A A A O w s b Q Q A A A B 2 l j Y C A A A A O 0 s b A Q A A g J 2 l j Q A A A M D O 0 k Y A A A B g Z 2 k j A A A A s L O 0 E Q A A A N h Z 2 g g A A A D s L G 0 E A A A A d p Y 2 A g A A A D t L G w E A A I C d p Y 0 A A A D A z t L G k f 7 n f / / 7 X 9 V l d Q O 7 0 W f h n / G z U d A / s 9 r R i 9 d j W K 8 V f Z f V D m A f a e N I 2 t H 8 u 7 p Y M 7 A j f R Y c D N L P S C G c 1 C 7 A 6 z G s 1 4 o 4 I Q M 2 l z a O l O x 4 y o k 1 A z v S Z 4 G Q j C m 8 H s N 6 r Y i Q D G w u b R w p 2 f G U E 2 s G d q T P A i E Z U 3 g 9 h v V a E S E Z 2 F z a O F K y 4 y k n 1 g z s S J 8 F Q j K m 8 H o M 6 7 U i Q j K w u b R x p G T H U 0 6 s G d i R P g u E Z E z h 9 R j W a 0 W E Z G B z a e N I y Y 6 n n F g z s C N 9 F g j J m M L r M a z X i g j J w O b S x p G S H U 8 5 s W Z g R / o s E J I x h d d j W K 8 V E Z K B z a W N I y U 7 n n J i z c C O 9 F k g J G M K r 8 e w X i s i J A O b S x t H S n Y 8 5 c S a g R 3 p s 0 B I x h R e j 2 G 9 V k R I B j a X N o 6 U 7 H j K i T U D O 9 J n g Z C M K b w e w 3 q t i J A M b C 5 t H C n Z 8 Z Q T a w Z 2 p M 8 C I R l T e D 2 G 9 V o R I R n Y X N o 4 U r L j K S f W D O x I n w V C M q b w e g z r t S J C M r C 5 t H G k Z M d T T q w Z 2 J E + C 4 R k T O H 1 G N Z r R Y R k Y H N p 4 0 j J j q e c W D O w I 3 0 W C M m Y w u s x r N e K C M n A 5 t L G k Z I d T z m x Z m B H + i w Q k j G F 1 2 N Y r x U R k o H N p Y 0 j J T u e c m L N w I 7 0 W S A k Y w q v x 7 B e K y I k A 5 t L G 0 d K d j z l x J q B H e m z Q E j G F F 6 P Y b 1 W R E g G N p c 2 j p T s e M q J N Q M 7 0 m e B k I w p v B 7 D e q 2 I k A x s L m 0 c K d n x l B N r B n a k z w I h G V N 4 P Y b 1 W h E h G d h c 2 j h S s u M p J 9 Y M 7 E i f B U I y p v B 6 D O u 1 I k I y s L m 0 c a R k x 1 N O r B n Y k T 4 L h G R M 4 f U Y 1 m t F h G R g c 2 n j S M m O p 5 x Y M 7 A j f R Y I y Z j C 6 z G s 1 4 o I y c D m 0 s a R k h 1 P O b F m Y E f 6 L B C S M Y X X Y 1 i v F R G S g c 2 l j S M l O 5 5 y Y s 3 A j v R Z I C R j C q / H s F 4 r I i Q D m 0 s b R 0 p 2 P O X E m o E d 6 b N A S M Y U X o 9 h v V Z E S A Y 2 l z a O l O x 4 y o k 1 A z v S Z 4 G Q j C m 8 H s N 6 r Y i Q D G w u b R w p 2 f G U E 2 s G d q T P A i E Z U 3 g 9 h v V a E S E Z 2 F z a O F K y 4 y k n 1 g z s S J 8 F Q j K m 8 H o M 6 7 U i Q j K w u b R x p G T H U 0 6 s G d i R P g u E Z E z h 9 R j W a 0 W E Z G B z a e N I y Y 6 n n F g z s C N 9 F g j J m M L r M a z X i g j J w O b S x p G S H U 8 5 s W Z g R / o s E J I x h d d j W K 8 V E Z K B z a W N I y U 7 n n J i z c C O 9 F k g J G M K r 8 e w X i s i J A O b S x t H S n Y 8 5 c S a g R 3 p s 0 B I x h R e j 2 G 9 V k R I B j a X N o 6 U 7 H j K i T U D O 9 J n g Z C M K b w e w 3 q t i J A M b C 5 t H C n Z 8 Z Q T a w Z 2 p M 8 C I R l T e D 2 G 9 V o R I R n Y X N o 4 U r L j K S f W D O x I n w V C M q b w e g z r t S J C M r C 5 t H G k Z M d T T q w Z 2 J E + C 4 R k T O H 1 G N Z r R Y R k Y H N p 4 0 j J j q e c W D O w I 3 0 W C M m Y w u s x r N e K C M n A 5 t L G k Z I d T z m x Z m B H + i w Q k j G F 1 2 N Y r x U R k o H N p Y 0 j J T u e c m L N w I 7 0 W S A k Y w q v x 7 B e K y I k A 5 t L G 0 d K d j z l x J q B H e m z Q E j G F F 6 P Y b 1 W R E g G N p c 2 j p T s e M q J N W M + r Y d / y D 8 f f A A 9 / C r / 9 w W / y D H t j / J n n 9 k 8 8 X e P Z Z Z + R g q 5 N S R r / t 6 e f n A d D 6 9 u n 8 / b p a d 3 P 9 9 l 8 9 j B Y z l k 6 7 c S 9 h s v 8 H J 6 + E m O b d z b e / Y 5 + I g / R 8 e 0 d v S 5 7 W c E N a S N I 2 k j z 3 Y + p c S a c R 0 t 7 + / k C B n e M f 4 m 6 X q 5 w B / i H f L P 4 h 0 6 B 8 E n W h 5 e J 9 l y q 2 R a S N a 8 f J D 2 M v E 2 8 7 t k 9 Y z g / h 0 q t t k m N c 4 O 2 x r 7 h w c t i + M i h t f b E Y C z Z X Y V H y c 8 T 8 / f x 4 / v s z q B 0 d L G k b Q x Z x t 8 K b F m j K P l + x w 0 H F L T d X A z 7 4 C 9 4 / e V Z 6 7 u 1 X Z Z S F b f P o F z U J 0 d A D J H I F g y D D z G l o 2 7 k m 1 D s s Z + f B a 8 X 7 z y B P E d x 0 U P b 0 u c 0 G x G 6 9 z b 6 J E v f O H L 2 8 I h Z o 1 j W 3 l 2 3 L 3 w c f / D / W z a O J J m / l x o S b F m n K f l 6 Q 3 X G 5 0 3 w K q h + D M O z f 7 Q b b X j 1 X g 7 B J e h I V n 9 + Q q Z w 8 D M O x p f 5 Z D i 7 X G Z w K y x E J K L 0 X h 9 h b Z y K H 6 F j z t b X + x Y l d b p 9 + J 9 9 V X Z w n 0 e 2 8 8 / j v k e M 3 e w 8 U 7 r C l k x 1 W R 1 T 3 G s i M 4 0 D g c N b 1 i V g 8 Z Z / u D 4 w L H 8 A V N j 9 D a Z L Y N K h n x m 1 I + v Q H i 9 Z v O o z A H G B 4 q / d u I d q f 4 O 2 9 o O n / k j G H e 9 o P E t P h 7 9 L f B 0 9 x j P 3 z J E J V n N 7 1 C f z q a + Q D D 7 x O 3 / j h q O Q n z A y P 4 Q F z t W R E e q v 2 v Q O M s f V O 8 M l r x K 8 R h b N u 5 K 3 t o R a 3 o f Z H y r L e u 7 G 3 / 2 W m 6 L q r v D t r Z k S N a 4 j u C x Y j D + y B I X O j S G 0 v u u W O 9 Z 6 u v u / T Q h u Y p j R X S h m o + r x p 1 v y Y 2 w x E 7 3 m c a z b E j W d N 7 H r b r N t g v L q p e Q P J n G 4 6 v G q 5 w g n v X n 1 e V s + X S g 2 p c O y e q j S r Y g J F d x r I j q V K v D s Q 9 s O 1 1 9 e I V 3 W k s c T D W O 5 U K y / t 7 P s e 0 S D H x 1 s M W t Z d V J S J 5 E 4 + C i x n / y 8 m g X l l X z k i F Z 0 / o E r t I 2 S k i u 4 l g R V a l G w v F r 2 o d l 1 b 9 M S N b f H d t t 1 s f K / D k t f / B X j Y T k i 6 l + w v H n v H x + y J Z f R a p 1 q Z C s a f z o T 8 U x E Z K r O F Z E R a r P O 1 n C 8 d f 4 A 9 / y L Q S q e 4 m Q r L / x 1 e P d w 4 G 3 w 7 J X l V U b I f k i r l s I x 1 / j z 0 v 5 R 5 Y e d W b 1 l x D r / R b 9 v b + A X D V f E J K r O F Z E J a r L 2 8 O K b 6 q Y y c + J t v p W t e p t H 5 L 9 7 + H v d + Y D U M m r Z K q L k D y Y 6 v V V O b / C K h s L X n P q O w + z q L 7 2 I V l / V / X q 8 T N C c h X H i q h A 9 f g W t Z 9 r T G v F l 5 U N K R n V 2 j Y k q 9 3 b L g E h 9 3 O 2 z O 6 k m g j J A 6 l W L 0 / u + o 3 h C 0 Q l 7 w a q r t Y h W X / j r N l h O y U k V 3 G s i L u p F m 8 D 3 K K 7 h s N b + a v K q r F l S F a b H 6 / g z s e 3 + e B a Z h t U L Y T k A V S j r 8 q x 7 Y / n I F f u 2 X 7 V 1 D Y k 6 9 / 9 e E U 6 X U G E 5 C q O F X E n 1 c H V 4 + u V v 6 q s + t q F Z P 2 3 A z J X 0 F 7 j M F X i u U v V Q U h + k + r j O y P X + y V b 9 n d R P S 1 D s v 7 N j x + m 0 x R F S K 7 i W B F 3 0 P y 5 C j F f u V v f B 9 X W K i T r / x O Q v 8 7 L 6 / Z b y a q B k H y S 6 v K j R d 1 C R 2 c + R p a 4 C 6 M 6 2 o V k t X f c V g n J V R w r Y j b N 2 + u c g H G P U r e + D 6 q p T U j W / x K Q z 7 s 9 K G v + h O Q T V B M X N u 7 h Z V 7 h 5 L J V S F Z b 6 X q / g Z B c x b E i Z t J 8 f Z s u r Q f T + P n v U l 8 O U T 0 t Q r I Q k N 9 3 a 1 D W v A n J X 6 R 6 2 O 7 v V e H k s k 1 I 1 n 9 3 v t t B S K 7 i W B G z a J 4 8 f 1 z H 7 T v d Z 6 q l Q 3 D x l y A J C m N 4 O d 5 y R 0 P z J S R / g W r h + e M a b t 1 n a 9 4 t Q r L + f / f H g Q j J V R w r Y g b N j + f Y a i r x L W r V 0 S G 4 Y K x b n r f U P A n J L 1 I d 3 P m r 5 b a g r P m W D 8 n 6 3 x U u x B G S q z h W x N U 0 L w J y b b c H Z d V A S N 7 T X w e E W T R P Q v I L V A M B u S Y H 5 e l v i t E 8 q z / j u 8 r 2 S k i u 4 l g R V 9 J 8 C M g 9 3 B q U N X 9 C 8 r 6 m v n V F 8 y M k f 0 L z J y D X N v 0 u j O b X 9 Y t w 3 R C S q z h W x F U 0 D w J y L 7 c F Z c 2 b k L y 3 a e / x 1 r w I y d + g e R O Q e 5 h 6 F 8 b z C / P H N Q j J V R w r 4 g r q n y / p 9 X P n 8 2 6 E 5 L 1 5 2 5 t y Z U z z I S R / Q P P 1 W y y y e l D T t L s w m h c h e Q 5 C c h X H i h h N f X M l o q 9 b g r L m S U j G l C t j m g 8 h O a F 5 8 p q 3 n q b c h d F 8 C M l z E J K r O F b E S O q X K x H 9 3 f G 8 G y E Z 9 l O 2 f Y y k e R C S A 8 3 P v 6 T H D 4 X 0 N O U u j O Z B S J 6 D k F z F s S J G U Z / e 0 X I l Y g 2 / Z u v 4 K p o f I R l 2 + Q F f / R O S A 8 3 P 7 w D P 6 k A P l 9 + F 8 T z C P H E N Q n I V x 4 o Y R X 1 y J W I t f / 4 M 8 w y e V 5 g 3 9 n X p C Z r 6 J y Q / 0 b x + C v N G T 5 f e h V H / h O Q 5 C M l V H C t i B P V H y F n T l O e T N R + 2 H z y 7 L C S q b 0 L y g + b D 4 3 H r u P Q u j P o m J M 9 B S K 7 i W B H v U l + s w 3 X 9 L j O e d y M k 4 9 l v 2 X Y y g v o m J I v m 4 c f j / P n O 5 o + e f s n W 9 Q j q m 5 A 8 B y G 5 i m N F v E P 9 s K N d 3 + W v G d I 8 C M m I L n l v t / o l J I v m w W s 6 1 3 T J t q N + C c l z E J K r O F b E O 9 Q P O 9 o 9 X H r Q V v + E Z E S / Z 9 v K u 9 T v 9 i H Z / Y f 5 Y R 1 / h a y R 3 G + Y D 6 5 B S K 7 i W B F n q Q + e Z 9 v H J Y H l o P 4 J y c g M v 5 q s P g n J 6 3 3 J 2 u P x G z q 8 b v 2 e f u e K w 3 e P M f t 4 9 d z u v / P f e 7 r V l s f w 7 U d 9 E p L n I C R X c a y I s 9 Q H H 5 q 9 X P a 2 C / c d 5 g X Y 8 J M z 9 b l 1 S F b f K 7 z N w o / 4 + S 7 m D z L s O x P q y 3 n E / X Z / h H D 4 1 W T 3 G e a B a x C S q z h W x B m a f u V f 1 f M O 8 r g q 4 Z 2 w t 9 E / r 0 Y k y + G 4 O n F c l V h 5 R 3 L Z t 6 f V L y E Z H x k a G N X f t i F Z / X Z / l / 0 v c u l V 9 o P m 4 3 2 7 5 9 d 1 e Y 3 + 3 B C S 5 y A k V 3 G s i D M 0 / W p f 1 v P t N l 9 h S c P w V 6 m f V a 5 I R J d 8 e 1 r 9 7 h 6 S f S D 2 Q c j b j J f F 4 T j 5 O v i g 7 b / r H H S + a u h V M f X n 5 Z j N p 5 K r Q n L X 7 5 B 4 u x + y b / 4 q z d c n F h 2 X 2 9 D 3 j a s / Q v I c h O Q q j h X x V Z q 2 w 0 H m V d 7 5 X v o u Y P X v q 9 E r 7 W C G H 6 z U 5 0 r b 1 C s c c r 3 t O Q S f W p 6 e 7 j F 9 5 6 t d r x q 2 z a m v L U O y + v T 2 k s 2 r M u 8 3 p 7 y r / T O q w 8 u v 2 3 5 8 5 O e G k D z H f 4 R k b 3 j e a V 0 h K 6 C a r O 4 p j h X x F Z p u l Z + e 9 u M U U 6 9 M a H 4 + I V z h y v L w q 8 n q 0 9 t k N q / V + I 6 F g + 3 w x 1 b U 5 2 o n Y 8 + G v Y Z Q f X X Y 1 q 4 I y T 6 Z y u Z V 1 a W / I H e W 6 u q 0 r x r 5 u S E k z / H 3 k H y l Z O b l x J q r U 8 3 d v / T h g D / l m b a P a P 4 r B M K h J x j q b / W Q 7 J O j K d u d 5 u N n K V c 7 o P 2 R j f U M 9 b V d S F Z / n a 4 i e x 9 d 4 u r x R 1 S f T 3 S z 2 q s Z + b k h J M 9 B S H 4 W a 6 5 O N X e + E u o P + e W / H v c K 1 e E g 0 / m K / N C r y e p v 5 Z B 8 2 V t B v k X z X e X O x e G H b J x f p X 5 2 D M l d r i K X D 8 g H 1 d k l K I / 6 3 B C S / 8 5 3 B b 1 M 4 v d I I t + 1 9 t + 9 u v w I y c 9 i z Z W p 3 i 4 7 h c x l P 9 d 5 l m r y o y u d 3 8 8 5 8 t V L 3 p l k 8 + j M A f X W A 7 7 m 7 2 2 s 2 2 3 2 j w z 5 D K u f D t v a s J C s v r w N Z P O o x g F 5 6 i N w 7 1 K 9 H e 6 s j v r c 7 B y S v S 9 3 G H Y G e n s b V R / H W 7 G 8 L 3 K / z 8 u W k P w s 1 l y Z 6 u 0 a 6 M o F 5 I N q 6 x y U h 1 0 h d V + h 7 + 6 8 T k v c t T D V s s K 7 c Y f c O l Y / u 4 X k D u N t c w U 5 U t 2 + U p i N q Y x Y 8 x n q Z 7 e Q 7 H 3 4 s D d e v c L z k r 8 + B / / x B 6 N p Z t n A S 4 k 1 V 6 V a f e a T j q G 4 s g H 5 o B q 7 B u V h P / S g v l Y K y b 5 y W y Y g H 1 R T 5 z t B h 7 d v H a u P 3 U J y h 0 d u h j w S c A f V 7 v 1 3 9 U f n R n x u d g n J 3 n + X O G F L G 0 c K A y 8 p 1 l y V a u 1 4 y / a v 2 x b V q V a f Q X Z 8 R n m n 5 0 R f U e o K c q T a u g f l t 0 9 6 1 c c 2 I V n 9 + I 0 n W f + V D H s D w 1 0 0 h u q f q x G f m 9 V D s v c L p R 7 3 S R t H C g u g p F h z R a q z w 5 l y 5 H r L h p W M 6 u 1 w Q I t G P e + 2 Q k g u H Z A P q r H z o x d v P 3 K h P n Y K y d U f B f B V 7 l b 7 6 Y 8 8 x p K N s Y I R n 5 t V Q / L 0 1 8 G + K m 0 c K S y I k m L N F a n O j l e f h t 2 u n E l 1 d / x l p 7 c P c u q j e 0 h u 9 U y l a u 3 8 Z b 6 3 l r O m 3 y I k q 4 8 O r 3 3 7 M a u 9 I 4 8 l j K 2 a d z 8 3 q 4 V k n 9 S U z g l p 4 0 h h g Z Q U a 6 5 I d Z b / Y k J Q / j n k j 6 h 2 X 7 X v 8 A z h s 7 c P d O q j e 0 h u d b B X v R 2 3 s 8 N b P z K h 6 X c J y d X v G L R 5 H O 5 V G l P l O 6 7 v f m 5 W C s k l v z c S p Y 0 j h Y V S U q y 5 G t X o g 2 l a e 1 H t H r O I V H + 3 K / e / Z u P 4 C v X R O S S 3 P N i r b r + C K B t P d W 9 t b 5 p + l 5 B c / c v A y 1 x F P m h M l e / Q v P u 5 W S U k l / w l x 0 z a O F K y c M q J N V e j G r s F t l t + u G E 0 j a P b D u m t E x N N 3 z k k t 3 q 3 6 z P V 3 v H x n r e e r 9 T 0 y 4 d k T V / 9 U Y t h b 8 a p R O O q / L 2 S d z 8 3 K 4 T k V i d m a e N I y Q I q J 9 Z c j W r s 9 O x i + 6 v I B 4 2 j 2 1 W + t 3 Y + m r 5 r S G 5 9 U q b 6 O 3 4 p 1 0 4 / X 6 l p d w j J 1 R + 1 a P 9 G i 4 8 k Y 6 3 k 9 A m 9 p u 0 e k k s / f 5 x J G 0 d K F l I 5 s e Z q V G O n A + g S V 5 E P G k + n Z 0 b f e g 5 c 0 3 c M y U u c l G k M H Z f 9 6 V u m m n a H k F z 9 e y R t v u T 6 V R p b 5 T B 5 + p W d m r Z z S G 7 5 a E / a O F K y o M q J N V e i + r r 9 g E j b 2 9 4 Z j a f T o y 5 v 3 T 7 V 9 B 2 D 2 i q P 9 n S 8 m n z 6 p E z T 7 h C S s z 6 r W P J R i 4 P G V 3 n 7 O r 3 P 0 r R d Q 3 L b / X T a O F K y s M q J N V e i + j o F l 7 e / P F a N x t Q t v K x + C z x a 5 q R M Y + n 2 b P J v 2 T h e o W m X D s m e N v R V T d u 3 D 7 1 C 4 6 v 8 X P L p L x l 7 2 t B X B 6 3 f o J I 2 j p Q s s H J i z Z W o v k 4 f i r Y / a / o t G l e n Z 8 J X v w X + b K k D v c b T 4 Z 2 6 f x P H 8 C p N u 3 p I r j 6 + N m 8 X O E P j q 3 y S c v o q v q b t G J J b X 8 h I G 0 d K F l g 5 s e Z K s n q L e v v X h K r S 2 D r 9 C t / q t 8 C f L X d S p j F 1 O w i e u n O h 6 V Y P y d X X 4 1 u P k n S Q j L m M W O u r N G 2 3 / U P 7 x + H S x p G S h V Z O r L k K 1 d b p e e T l H r V 4 l o y 3 q n e u U n Q K y U u e l G l c 3 V 7 3 e O p E R d O t H p K z / s q I 9 a 4 o G 3 c h Z 0 8 u O 4 X k J b 5 U n T a O F B Z a S b H m K l R b p w P m c i + l f 6 b x d f r F w 1 M 7 J k 3 X K S Q v + U y l x t X t h 4 N O X S n y d K G f i k 6 F Z E 8 X + i k n 1 r w i j b P y m 4 n O b l u d Q v I S X 6 p O G 0 d K F l w 5 s e Y q V F u n L / I s 9 V a L S O O r / s 7 T Z 2 d 3 w J 1 C 8 p L P v 5 v G V v 1 X 2 p 6 d u o O k 6 V Y O y f w U d Q E e Z x h 3 J W d P L j u F 5 C U y Q d o 4 U r L g y o k 1 V 6 H a u n w g l n 6 d k G m M n R 5 9 W f n q 3 m G J H 6 z J a G y d 1 s O p w K X p V g 7 J 1 S 9 u E J L v t 3 p I X u b x y 7 R x p G T h l R N r r i K r t a i l n 0 c + J O O u 6 t S j C J q u S z g 7 / e q x D j S + T r / 0 e O r Z c E 2 3 c k i u H m T 8 G I K X / + o q P 2 5 x d h / d J S Q v 8 / h l 2 j h S s v D K i T V X o L o 6 P Z u 4 x L N H n 9 E 4 u + y g V r 6 6 Z 8 v + n O 4 h G X N Z s f Z X a L o O 2 9 r Z k J z 1 B T w 7 u 4 / u c g x a 5 k 5 f 2 j h S s v D K i T V X o L o 6 X U 0 6 d T D p R u N s 8 4 x 4 r P 0 V m q 5 L S F 7 6 S 6 K m M X Z 6 L v n L 3 9 T X N E u G Z E 3 T 7 Y u X u M f K I X m p O 3 1 p 4 0 j J A i w n 1 l y B 6 u r 0 Z o t l n w 9 9 p n G 2 + f J e r P 0 V m q 5 L S D 7 9 q 4 J d a I y d f s D m T J h c N S R 3 u r i B + 5 w K k p q u Q 0 h e 6 k 5 f 2 j h S s g D L i T V X o L q 6 B B a V m 4 9 h N R r r 0 l f 3 N U 2 L b S 7 W v S K N s 9 P b V L 7 8 p h F N s 2 p I 7 v T D Q 7 h R 3 H Z e o e k 6 h O S l f s 0 x b R w p W Y D l x J o r U F 1 d r i R t 8 U 1 p 0 1 g 7 / W z w q i F 5 6 S / t H T T O T i d k X / 5 O g q c J f V S 0 7 I k m 7 h e 3 n V d o u g 4 h + c u f m 8 r S x p G S B V h O r L k C 1 d X l A f 0 t 3 m x x S M Z f 1 a r B Z Z f X V 3 U 6 I S M k P 2 g a Q j J e E r e d V 2 g 6 Q v J k a e N I y Q I s J 9 Z c g e r q E p K 3 e L P F Q e O t / F q h Z 6 s G l + X f b H F I x l 4 V I f l B 0 3 T Z b + N m c d t 5 h a b r s H 0 t 9 Z 2 R t H G k Z A G W E 2 u u I K u z q N 1 C c p e D 4 J f D p K b p E F y 2 2 d 4 0 1 i 4 n Z F + + m 6 R p C M n Y W t x 2 X q H p y m 9 f s e b u 0 s a R s o V Y T a y 5 g q z O o p Z / H d c z j b f L Q f D L j y V o m g 7 B Z a k v h X y L x s q 2 d i 9 C M i 4 T t 5 1 X a D p C 8 m R p 4 0 j Z Q q w m 1 l x B V m d R S z 1 / 9 B m N t 8 u 7 k g k u z W m s h O R 7 n Q n J W T / A f 4 j b z i s 0 H S F 5 s r R x p G w h V h N r v p t q 6 v R C + t 1 C c o e D u x F c m t N Y l 3 3 D j a Y h J G N r c d t 5 h a Y j J E + W N o 6 U L c R q Y s 1 3 U 0 3 8 2 l 5 R G i 8 h + V 4 7 h W S 2 t X s R k n G Z u O 2 8 Q t M R k i d L G 0 f K F m I 1 s e a 7 q a Z O I X n 5 X z 9 7 p v F 2 C S 6 / Z / V / i 6 Y h J B e i s R K S 7 0 V I x m X i t v M K T U d I n i x t H C l b i N X E m u + m m t q E 5 F j 7 6 j T m L s F F 5 e Z j + I i m I S Q X o r F 2 2 d b + y O r / F k 1 D S M b W 4 r b z C k 1 H S J 4 s b R w p W 4 j V x J r v p p o I y U V p z I T k e x G S C 4 q 1 f 0 b T E J K x t b j t v E L T E Z I n S x t H y h Z i N b H m u 6 k m Q n J R G j P B 5 V 6 E 5 I J i 7 Z / R N I R k b C 1 u O 6 / Q d I T k y d L G k b K F W E 2 s + W 6 q i Z B c l M Z M c L k X I b m g W P t n N A 0 h G V u L 2 8 4 r N B 0 h e b K 0 c a R s I V Y T a 7 6 b a i I k F 6 U x E 1 z u R U g u K N b + G U 1 D S M b W 4 r b z C k 1 H S J 4 s b R w p W 4 j V x J r v p p o I y U V p z A S X e x G S C 4 q 1 f 0 b T E J K x t b j t v E L T E Z I n S x t H y h Z i N b H m u 6 m m N i F Z / p G N Y V U a L 8 H l X o T k e n j d 4 E P S B 5 C K 2 8 4 r N B 0 h e b K 0 c a R s I V Y T a 7 6 b a u o U k r c J L a b x d g k u v 2 X 1 f 4 u m I S Q X o r F 2 2 d Z 4 T / J D 0 g e Q i t v O K z Q d I X m y t H G k b C F W E 2 u + m 2 o i J B e l 8 R J c 7 k V I r o d t 7 S H p A 0 j F b e c V m o 6 Q P F n a O F K 2 E K u J N d 9 N N f 0 j 1 l g Y I b k m g k t z G i v b 2 r 0 I y b h M 3 H Z e o e k I y Z O l j S N l C 7 G a W H M F W Z 1 F 7 R a S f w n j r 4 r g 0 p z G W v 6 A + M C 2 9 p D 0 A a T i t v M K T U d I n i x t H C l b i N X E m i v I 6 i z q p 6 z + V W m 8 B J d 7 E Z L r Y V t 7 0 D S / h T 6 A V N x 2 X q H p C M m T p Y 0 j Z Q u x m l h z B V m d R f 0 r q 3 9 V G m + X 4 P J z V v + 3 a J o O w e X H r P Y V a a x d A t e X 9 w G e J v R R 0 Z m Q 3 G X / g J v F b e c V m o 6 Q P F n a O F K 2 E K u J N V e g u p Y 9 Q H a m 8 f 4 R x l / V q s F l m + 0 t G X t V h O Q H T U N I x k v i t v M K T U d I n i x t H C l b i N X E m i t Q X V 1 2 t l + + 1 d p Z M v 6 q C M n N J W O v 6 s u P X G m a V U P y r 6 G P i r b 5 D K 1 G 6 4 6 Q P F n a O F K 2 E K u J N V e g u g j J x W i s 3 4 W x V / Z D N o Z v 0 T Q d g s s W 2 5 v G u f R r I D X N q i G Z E 0 1 c R u u O k D x Z 2 j h S t h C r i T V X o L o 6 7 G z / F G t f l c Z K c L n f L i H 5 x z D u y g j J D 5 q G k I z L a N 0 R k i d L G 0 f K F m I 1 s e Y K V F e b k C x b / D S 1 x v l T G H d l 3 2 d j + B Z N 0 2 K b i 3 W v S O N c + v O v a V Y N y T + E P i r 6 N a s d 9 W n d E Z I n S x t H y h Z i N b H m C l R X h 5 3 t 4 c s H k 4 4 0 z p / D u M u K t b 9 C 0 3 U J Z t 9 l 9 a 9 E Y + z y u J X K z c f w L Z p u 1 Z D c 4 W 7 T V t 8 j W Y n X X V i X 5 c S a u 0 s b R 8 o W Y j W x 5 g p U V 6 d b + 1 v c v t M 4 u w S X P 7 L 6 P 6 P p u o T k 5 U / K N M Y u b 1 E 5 F b g 0 3 a o h u c O v p f 6 e 1 Y 7 6 t O 4 I y Z O l j S N l C 7 G a W H M F q q v T T 1 N v c f s u G X d V K w c X W / q k T O P r 9 A X R U 5 9 9 T b d k S L a k n 3 J i z e h B 6 4 6 Q P F n a O F K 2 E K u J N V e h 2 r p c T V r + y o T G + H 0 Y c 2 V f / i E R 0 3 R d Q v L S t 4 s 1 v k 5 f 2 j t 1 w u L p Q j 8 V n Q 3 J H e 4 4 f f k 7 C 7 i f 1 h s h e b K 0 c a R s I V Y T a 6 5 C t X W 5 v W 9 L P y e q 8 X X 6 0 t 6 p n w r X d F 1 C 8 q n H S b r Q + H 4 J 4 6 3 s y 6 8 a N E 2 3 c k j u s P 6 2 + e X K l W i 9 E Z I n S x t H y h Z i N b H m K l R b m y + K y d I 7 X Y 2 v w 4 8 E H M 4 e 3 L u E Z F v 2 S p j G 1 u U O k p 1 a D 5 p u 5 Z D c Y W y n 7 j b h X l p v h O T J 0 s a R s o V Y T a y 5 C t X W 6 e r l L 9 k Y V q H x d Q o u p 1 7 J p + k 6 h e Q l n 0 v W u D p 9 Y V c l 5 + P 4 j K Z d O S T z h g t c w u s t r M d y Y s 3 d p Y 0 j Z Q u x m l h z F a q t 0 w F z 2 V v g G l u n 1 / G d f j 5 c 0 3 Y K y b 9 l Y + h O 4 + r 0 q M X p o K V p V w 7 J X b 5 0 v c X 7 7 V e i d U Z I n i x t H C l b i N X E m i v J 6 i 3 s 1 P O J 1 W l c n Y L L 6 T e N a N p O I d m W e w 5 e Y + p 0 x + L 0 L X t N u 2 x I N k 3 7 e + i r o i X 3 1 y v T O i M k T 5 Y 2 j p Q t x G p i z Z W o v v I f i i d L P n K h c X U K L q e + t G e a t l t I X u q R C 4 2 n 0 1 s t 7 H T I 0 r S r h + Q O 3 2 F Y + h G 5 F W m d E Z I n S x t H 0 k L 7 L S 7 E g s r e d l J t n b 6 8 Z 0 v d w t N 4 u g W X d w 7 s 3 U L y U q 8 e 1 H g 6 n R D b 6 c + 6 p l 0 9 J H f 4 P s n S b 4 l Z k d Y Z I X m y t H E k L b Q O O / 7 T O 8 O r q b Z O z 8 P a 6 S u Z F W k 8 r Y J L r P 8 r N H 2 3 k G x L v F V F 4 2 j 1 h T 1 5 6 5 l w T b 9 6 S O 7 y X n U e u W h E 6 4 u Q P F n a O J I W G i H 5 D a q t 0 y / v 2 T J X 9 z S W b s H l r V 8 + 1 P Q d Q / I S 3 9 L 3 O M K 4 q n v r F W K a f u m Q b J q + w 2 N a y / 1 a q s Z U / e 7 r O 4 / E E Z I n S x t H 0 k L r s P M v f f V T 9 X V 4 Z O X Z K l f 3 u g W X t 7 Z j T d 8 x J F v Z k 9 x X u P 4 w n g 7 e u g K p 6 X c I y V 3 e r b 7 U F 2 A 1 n u r H y 3 f u U B C S J 0 s b R 9 J C 6 x A 0 S r 9 Y X f V 1 C y / + Z n f r Z 5 N V f 8 f g 8 t Y P b G j 6 r i G 5 9 e v g X H 8 Y T 3 l x D F + l P n Y I y V 2 + z 7 D M F / g 0 l u / C 2 C p 6 5 1 l + Q v J k a e N I W m g d Q n L p g 6 z q 6 / J 8 2 7 P W b x 5 Q / d 2 C y 9 u P u a i P r i H Z W j 4 L 7 7 r D O D p 4 + x a 9 + t g h J H c I b I c l f s F S 4 6 i + X b 2 1 n 9 b 0 h O T J 0 s a R t N A 6 h G Q r f c t J 9 X V 4 7 2 b U c s e r u j u G x b f v h q i P z i H Z z 3 + 2 u m 2 s e n 3 y 2 + n 1 g o e 3 H 6 d S H 8 u H Z F M f X U 6 2 V 3 m 2 v / r n 6 d 3 v j R C S J 0 s b R 9 J C 6 / I K s + r P J X d 7 F Z y 1 u w 2 u m j t e t b e 3 T 0 j U R + e Q b G 0 O 9 K r V X 8 h t 9 5 j F w 9 u P U q m P X U J y p z s F L e / G H F x / G E 9 F 7 3 5 v h J A 8 W d o 4 k h Z a l w N v 6 b c y q L 6 u 4 a 3 N 8 2 6 q t W t w G b L t q p / u I d l a P O a j O j v 9 i u O z I W 9 D U D + 7 h O R O j 1 z 4 K m z X u 3 / e d 3 e 4 K / P u 9 0 Y I y Z O l j S N p o X U 6 8 F a / m t z x k Q t r 8 b Y L 1 d n l 0 a B o y B d P 1 c 8 K I d l K b 2 + q r 2 t A t i H v 1 V U / W 4 R k U z + d T r x d a 7 s v X a v m D m 8 S e f v H W 9 Q H I X m y t H E k L b R O b w k o / V y j a u v 4 J Z 8 D w e U 6 Q 7 Z Z 9 b N K S L a S 2 5 v q 6 r y d D f u F N v W 1 U 0 j u 9 q u d r Y K y a u 2 y f E d 8 4 Z W Q P F n a O J I W W r t f k p K S O w j X 9 V R n R + W C i 2 r y M u 3 y P t P M s O d w 1 d d K I d l K b W + q p 3 N A t m G v y l R f O 4 X k L o 8 C P G s R l F V j p y + / v r 0 / U h + E 5 M n S x p G 0 0 D o G u 8 p B u f u B t s w z y q r F z w t 6 X W d 1 d j E s C K q v 1 U K y 3 f 4 O d N X g f W D X R 3 m e D b v L p r 6 2 C c m m v j r u t 0 s H Z d X W 7 e 0 w b y 9 L 9 U F I n i x t H E 0 L r t t Z t L n m c r 9 r r 5 o 6 / s h F 5 J 3 v r V 8 Q 0 f x / k I 7 b 5 b O h X z Z V f y u G Z L t t e 9 N 8 V 9 j O b O i b Q 9 T f b i G 5 6 x e v v e 0 O W w 6 j q C Y / Y t H p c z X k T U / q h 5 A 8 W d o 4 m h Z c 5 6 s o r n 3 I 1 T r 1 4 4 D r D 7 d f 5 / b n F c z 4 N 6 / Q d C t c l T I f K K d e q d D 8 f L B a Z f k N / a K p + l s 1 J B / 8 u Z u y v W k + / q y v s p 3 Z 0 K C k / r Y K y a b + O m 8 P 0 z 4 7 3 + I a p O N V + S H 7 a v V T f h u K N X e X N o 6 m B d f x H b 8 Z b 6 D e u f v q k A + C H / G / + + / M 0 3 x 4 S z 8 u q 1 d o O s 8 j 7 a 8 h X w 3 w c r r 0 C 5 P q 3 8 u s 8 7 P H k Z f b 0 I O W + u s Q X N 7 l 5 e b 9 0 S X b m / r 1 Z 3 + l c G z D X 4 + p P j t s a 6 N D c v f 9 9 r G v v i U s a 7 7 d r h 4 / G 7 L M 1 A 8 h e b K 0 c T Q t u G 7 f 7 p 0 m L q t X a d r V D s T m E O t t Z d T b G n z V 2 I G o 6 6 v z v m X 4 + 4 D d Z 5 j H 6 n z y 6 j f G n H 4 U Q 9 P 6 y p a D 8 a r b m Q 3 / A q T 6 3 C 4 k m / p c Y b 9 9 n G h e / g i T 5 u H v j X h b 6 f z Z G v J u c V N f h O T J 0 s b R t O C 6 P o 9 1 u b i s X q V p V 7 q a n P F O 0 b f V v I P 0 W C 0 N z 2 r 3 9 u V / d 8 D 2 3 3 t H 0 v W K w y s 8 t u F X c 9 T n b i E 5 8 n Z z b H M O z 8 d 2 9 8 z / Z j 6 h + / A O 0 U I u + Z E l 9 d t h W 7 s i J H s b y u b V l f f T D s w + U R x 1 t d T 7 c 3 / + V r k Q N O y 7 T e q L k D x Z 2 n g F L b y V Q 8 t p c T l 9 h a Z f Z S e C r 7 n k R 2 / U 7 + 4 h G f / p k i 8 v q 9 8 t Q 7 K p 3 5 X 3 2 w 7 N H t 9 x M h l P M i O H Y f + d T 0 5 X X C 6 j v 1 x N S J 4 s b b y C F t 5 K z 4 M O E 5 f T V 2 h 6 7 2 T S f r G s S 6 7 s m f o m J O P Z 0 D d a P F P f O 4 d k 9 t v 7 G P 3 l a k L y Z G n j F b T w O v 9 a 3 G X i c v o q 9 d H x m 7 4 4 7 5 I D t 6 l v Q j K e 7 b 6 t X T l + 9 t v r G / 5 Y n P o j J E + W N l 5 B C 8 8 P 4 K c L d W d x O X 2 V + u j 4 a 0 4 4 Z 9 g X Q D L q n 5 C M w 6 U / + q P + d w / J 7 L f X d 8 W X q w n J k 6 W N V 9 E C X P X b 3 6 f F Z X S G + v G X J t L + s Y x L v q z 3 T P 0 T k m F s a / / f Z S H Z 1 D 9 3 V 9 d 1 y W d I f R K S J 0 s b r 6 I F y E E 4 i M v o L P X F M 9 9 r G / 4 a r k j z 4 P M J u + S L o c 8 0 j + 1 D s m k e 5 U M P T r n q y 9 W E 5 M n S x q t o A f L I R R C X 0 V n q i 9 t 3 6 7 r 0 M Y u D 5 k N I x m V f 1 n u m + R C S R f P w M Z H 9 9 l q G / A R 1 R n 0 T k i d L G 6 + k h c i Z 8 5 O 4 f N 6 h / v j W 9 H r 8 i N K l t 7 4 P m g 8 h e W 8 O a 5 f + 8 u V B 8 y E k P 2 g + P C 6 3 l i u f Z S c k T 5 Y 2 X k k L k V / f e x K X z 7 v U J 0 F n L Z f / q t V B 8 2 L b 2 d s l 7 0 T O a F 6 E 5 C e a F 2 + 7 W M P P 2 f o d R f 0 T k i d L G 6 + m B c k X + B 7 i s h l B / X K 1 f g 2 X P 4 f 8 T P M j J O / r 0 o N 7 p P k R k g P N b 4 d f c F z Z 5 X f 9 1 D 8 h e b K 0 8 W p a k F x N f o j L Z g T 1 6 + e T 2 e H 2 d u k r u D K a J y F 5 T 5 c 9 Q / k R z Z O Q H G h + f K + k t 8 u 3 F 8 2 D k D x Z 2 j i D F i Z X k y U u l 1 H U N 1 8 I 6 W t 6 Q D b N l 5 C 8 H + 8 j p j z z / k z z J C Q n N M / v h f 1 2 P 8 P f i Z z R f A j J k 6 W N M 2 h h 8 m U F i c t l J P X P D r c f 3 w G Y H l p M 8 y U k 7 8 X 7 h m n P v D / T f A n J H / B 8 Q x 2 o b c r b h 0 z z I i R P l j b O o g W 6 / b O z c Z m M p n k Q l P u 4 L S C b 5 k 1 I 3 s u 0 L + p F m j c h + R s 0 b x 5 J 7 G H q P l v z I i R P l j b O o g W 6 / S M B c Z l c Q f M h K N d 3 a 0 A 2 z b 9 6 c O E H c 8 a Z + q X Q S P M n J H 9 C 8 y c o 1 z b t 9 Z w H z Y + Q P F n a O J M W 6 t Y 7 g r g 8 r q J 5 E Z T r u j 0 g m 2 q o H l x 8 G 5 p X Z b 3 v 1 o B s q o G Q / A L V Q F C u 6 Z Z H l T R P Q v J k a e N s W r D b H v j i s r i S 5 u e g 7 E C W 1 o J b 3 P I l v Y x q K R + S H 3 W y D Z 9 3 e 0 A 2 1 U F I f p H q 4 A J H L b c E Z N N 8 C c m T p Y 2 z a c F u + 8 q y u C y u p n n y e r g 6 p r 6 b 9 j O q p 0 t I Z h s + p 0 R A N t V C S P 4 C 1 e K g z B u h 7 u f 9 z i 0 B 2 T R v Q v J k a e M d t H C 3 P P D F 5 T C L 5 s 1 t 6 / v 4 S k S Z w H J Q T S 1 C 8 q N W 3 i n 7 u t u u f H 1 E 9 R C S v 0 j 1 e J s v H 5 I W 5 n x y 9 / d G C M m T p Y 1 3 0 Q L e L i j H Z T C T 5 u / n 3 Q g a c 9 1 6 J e J b V F e b k P y o l 9 v Q n y u 5 v a k m Q v J J q q v D s l u N L y p V + N 4 I I X m y t P F O W s h b B e U 4 / t l U g 9 8 w s t W J y Y 1 + l t t 3 t B 9 R b a 1 C 8 q N m t t + P + W 0 g J b c 3 1 U V I f o N r E 0 4 Q 5 / g p W w d 3 U C 2 E 5 M n S x r t p Q T s o b / E 4 Q B z 7 X V Q L V y e u 4 2 c J y x 5 w D 6 q x X U h + 1 L 3 d H a g X l D m w Z 1 Q f I f l N q s / b P a 9 F v E 6 5 u z C q h 5 A 8 W d p Y h R b 4 8 o 8 D x D H f S f X 4 q h z P v I 3 l M F D 2 6 v G z R 6 3 Z G K r 4 M L T o 3 7 Y 5 s f 5 E u Q N 7 R j U S k g d x n c K X + s a a 8 j P T X 6 W 6 C M m T p Y 2 V a K E v H d z i e C t Q X f 7 J c H a 6 7 / E 2 + 1 2 2 f K t S v W 1 D 8 k F / 8 1 O Y Z i c l D + w Z 1 x p q r 6 h F S D 6 o X i 9 T H s F 4 T + n 9 9 q O + r O 4 y Y s 3 d p Y 0 V a e E v G d z i O C t R f b 6 S T 1 j + G u / E W h 1 c D 6 q 7 f U g 2 / d 1 u 7 w P n h O w a 7 T 7 H q t l 3 V P z d h 2 w 8 + J i P c 7 f 9 T P u r V C M h e b K 0 s T K t h K W C W x x f R a q T s P y 5 t u H 4 o P q X C M k H / X 2 H I P a O F g f 2 j O o m J F 9 I t f s O r B 8 / 4 s r y t / k z V O 5 1 n B 9 R r Y T k y d L G D r Q y H N z K b z C f + D U b W 1 W q d 4 V l P p o P R O W f A X 2 F x r F U S D Z N 4 7 C w 2 p e b W h 3 Y M 6 q f k D y B x u A r y 1 7 W X O T 4 O x / H 2 p 1 g P u r O x l N G r L m 7 t L E T r R Q f B P 0 c Y o f b q 6 7 R t 8 K 6 X 3 H 0 7 W y P Y 9 e r F F 6 P 3 u Z a f C H v V R r P c i H 5 4 G m l + w m e t 7 v W 4 f i g c R C S J 9 N 4 / M j i z m / D 8 P H K x 6 1 W j y Y 9 U + 2 E 5 M n S x q 6 0 g h y Y f b X T V / c q n D l 7 g / a H 0 j u n p Q L V 4 T G 2 H W 7 r e X v y u l z i q n F G Y 3 O Q d H i p 6 u 2 D m / r w G L u 9 B c P 1 r h b Y q m 9 r 1 j Z M f Y v G 5 a v L P s n v f t L 4 C h + X / P l p + V h S p H E 4 3 2 T b a h l Z 3 Z 2 l j a v Q C n N o d o j z y v M Z 9 J V X m 7 3 D 8 Y f R O 5 + l D m i v 0 r i 9 r B 0 k O 1 z V f 4 X X q d f n s s F 4 V 1 q n 3 j d 4 v 1 D 1 N r T 3 V z 4 g L n l y j R q 8 f T 2 2 s 5 U u d B x 3 b J c I x r h X 2 r g 6 f X i 8 Y / C V D P v o z M w B 6 e A P X P z 3 Y 3 o O Y g k v F z l C s 5 d h t j O r x A c I 1 / n n u s 3 G h D V p f R + P D 9 1 5 c u e w 7 q B C M M Z t t O 3 5 s + A L A 9 4 W u z z H f B y j l 7 1 j i / u k j c A V t A P z D v g 4 K f G O 7 a 5 Q 4 n n 7 I H C c 7 C x 5 W x V f 5 2 1 B v I 1 e e X J 3 n J B 5 H p 4 X 2 x 9 K 0 r Z 5 X F B y c D 4 + E 3 e F Z 8 / b d 1 i 8 3 3 Y g 5 g 4 f L p c 2 A j N p Z / d 8 Z d 8 7 Y + 8 E 7 d g p f 9 U x v T m E / N l 3 N m / g M 9 p 2 f H L n b e j Y p n y C l W 1 3 0 X E i Z j 6 o u w + u d G E J 2 p Z 9 Q u l t 2 t v 2 s Z 2 b g 2 z 2 e f j M c x / s t 1 F C 2 g g A A A D s L G 0 E A A A A d p Y 2 A g A A A P v 6 9 3 / 9 P 8 7 K Q E k J E p t D A A A A A E l F T k S u Q m C C < / L o g o S W >  
                     < W e b > m e i e r t o b l e r . c h < / W e b >  
                     < C l a i m b i l d > i V B O R w 0 K G g o A A A A N S U h E U g A A A i E A A A D Y C A Y A A A A 9 F T N / A A A A B G d B T U E A A L G P C / x h B Q A A A A l w S F l z A A B c R A A A X E Q B a 2 q A y A A A A B h 0 R V h 0 U 2 9 m d H d h c m U A c G F p b n Q u b m V 0 I D Q u M C 4 5 b D N + T g A A I 6 x J R E F U e F 7 t 3 d G x 4 z a 2 h e E J Y d 7 v T N W E M C F M C A 7 B I T g E h + A Q H I J D c A g O w S E 4 A 9 + 1 2 q J L w N m k N k C A I s X / 4 a t u U g A E A S S w B Z I 6 / / j z z z 8 B A A A O F + 4 E A A C Y L d w J A A A w W 7 g T A A B g t n A n A A D A b O F O A A C A 2 c K d A A A A s 4 U 7 A Q A A Z g t 3 A g A A z B b u B A A A m C 3 c C Q A A M F u 4 E w A A Y L Z w J w A A w G z h T g A A g N n C n Q A A A L O F O w E A A G Y L d w I A A M w W 7 g Q A A J g t 3 A k A A D B b u B M A A G C 2 c C c A A M B s 4 U 4 A A I D Z w p 0 A A A C z h T s B A A B m C 3 c C A A D M F u 4 E A A C Y L d w J A A A w W 7 g T A A B g t n A n A A D A b O F O A A C A 2 c K d A A A A s 4 U 7 A Q A A Z g t 3 A g A A z B b u B A A A m C 3 c C Q A A M F u 4 E w A A Y L Z w J w A A w G z h T g A A g N n C n Q A A A L O F O w E A A G Y L d w I A A M w W 7 g Q A A J g t 3 A k A A D B b u B M A A G C 2 c C c A A M B s 4 U 4 A A I D Z w p 0 A A A C z h T s B A A B m C 3 c C A A D M F u 4 E A A C Y L d w J A A A w W 7 g T A A B g t n A n A A D A b O F O A A C A 2 c K d A A A A s 4 U 7 A Q A A Z g t 3 A g A A z B b u B A A A m C 3 c C Q A A M F u 4 E w A A Y L Z w J w A A w G z h T g A A g N n C n Q A A A L O F O w E A A G Y L d w I A A M w W 7 g Q A A J g t 3 A k A A D B b u B M A A G C 2 c C c A A M B s 4 U 4 A A I D Z w p 0 A A A C z h T s B A A B m C 3 c C A A D M F u 4 E A A C Y L d w J A A A w W 7 g T 9 / S v f / / f P + V / t S g t A A B 7 F R u a c L 6 X H 0 / q + + e 6 1 v T 6 f 6 r 0 a z b L u R O 1 h d v s B / l V / p A / X 3 C 6 n + Q 7 + W d U J u Z Q e 0 f H c o 2 A E c C l F B s a x D z J R J P P G f z 6 X N e a X v e 3 9 i h f b b O c O 1 A b e M X j 5 6 c 2 6 f F d V D b m C N o / 8 m O U F w D O q t j Q I E Y Q 8 u H 0 + b 2 K k V n 1 e O U / U f m Y I 2 j / C E E I g E s p N j S I E Y R 8 M H 1 2 X 2 6 L 2 q T V H 1 H 5 m C f o g w h B C I B L K T Y 0 i B G E f C h 9 7 m z 7 Z N x 6 N e k d g j 6 I E I Q A u J R i Q 4 M Y Q c g H 0 m f 2 P S A j L s E s m O w O F v R B h H 4 B c C n F h g Y x g p A P p M / s J y e i t u j F T a k H C / o g Q h A C 4 F K K D Q 1 i B C E f R p + 3 Z x X k N / G j u M + P f / r Y + F 3 8 O j e l H u z R 7 q 8 Q h A C 4 l G J D g x h B y I f R 5 2 2 5 G d X B x + Z v T e h 1 A p A 3 e O q j L Q Q h A C 6 l 2 N A g l g 1 C / B s T n v S P 9 N / n u t Y e a a K 6 1 u 4 W h G R / D 8 S r H P w A 2 U l V f b W G I A T A p R Q b G s S y Q Q i D 3 U W o r 7 y 6 E f V h j f s 8 T i z o r w j n J Y B L K T Y 0 i B G E f J i g 7 y L 8 7 s f J B X 0 W 4 b w E c C n F h g Y x g p A P E / R d 5 F a X q K 4 o 6 L M I 5 y W A S y k 2 N I g R h H y Y o O 8 i P 0 V 5 c R 5 B n 0 U 4 L w F c S r G h Q Y w g 5 M M E f R e h P 0 8 u 6 L M I / Q j g U o o N D W I E I Y O p r f w 7 H f 6 j c c t v b d R + E b 8 2 5 c / j q 8 y o / 2 r T + 1 P v 4 X b w E 0 z P v z u y x k / 0 L G 1 y i k e C V Y + l 7 v 7 9 l K j O t t T b a Y f 2 p c q L + q 3 2 s h + V 5 j / i x 7 b X P s f f n y H K D w A j F R u P Q S g a 3 G q n D E J c r 4 T U 4 K p 0 H q i j / M 9 W y 9 J r n k A d Y E T t t + X b 4 8 9 R m W u U f q u u 0 X v U 3 O 9 R 3 i + i 9 1 + j 9 J 7 w f p D s E z p r n N / l H P o I s d 7 P 7 d r T h w v n / T 4 q u 1 V V 7 p r V / t F r / i y t / e A f u f P x y G / D A J i i 2 N B g c / U g J K p r L V V 3 p c u 0 x Z e y t M / f g v d O u u b B P z X p K l 2 2 3 3 a r 3 z u i d A 4 + X P + w j B 0 8 K U 4 / 9 v Q e n r C X X 4 c d w W X t e g S 6 K m 9 N d D y O + i y n P O c B X F u x o Y G G I O R B 6 Z q D E G 1 7 i T t K 1 8 v B z M t A R G l O E 4 Q o j V c s w r w D u V 0 2 f 7 y u h 8 u U k c F H z S s j X a s 5 V T l r / j 4 e 9 X 9 f / h p 9 X H T X H w A i x Y Y G G I K Q B 6 V L B y H 6 1 w P + n m X 7 L S 8 D E b 1 + i i B E r 8 9 Y / V j j V Z F h g Y j K O i J 4 s l R g W a v K W L M c j w 6 m R q z G R X 6 p 6 w Y A v Y o N D T A E I Q 9 K l w p C x A H I r A F / s T n w 6 / W 3 B y F 6 7 c g A Z O F A Z P f 9 C i r j 6 L o 3 B y J V / j U + H n 0 p r P U P F r b 6 I a o j A L Q q N j S 4 E I Q 8 K F 0 2 C D l q A t u 6 C f a t Q Y j 2 + y b c M P 0 B d v 3 Q m v K P v o S W 1 b S i E O S P + L P M D o j N Q Q 6 X Z Q D s V m x o Y C E I e V C 6 T F v M / s b 5 b H W y 9 W t V 2 m m C 9 / Z K U M 9 9 F M 7 j e j / r n U C 7 n k B x v q q c o 6 X r H e R 9 t 1 O O A Q C u p d j Q w J K d z A h C c h y k + F 6 R v x 9 x f e i 9 f y S 8 9 K D 9 I + q a E r x 3 y 0 T u w M P 3 X q x e Q t F r D m p a n + j 4 P S p r i / L 0 X L Z w n b z a 4 C e g v t 2 P o n 9 d X 2 / 7 c 7 X 2 g 8 t L r S h U + X r 5 / a L j s S f 4 4 + 8 N A d i t 2 N D A k h 1 E f Q n C A + 9 R R g 7 U R w Q h H t Q 3 v + X q d U 9 e r Z c C w m v x 2 u 8 b E a N 2 s 6 i c W r o / g / f O T m B + j 9 b 7 I D x B R m V F m m 5 S V f r W / s 0 e N 2 6 n l u A m t R o S 5 G v h z 7 r 5 2 z N 6 3 U F Z a 3 A 8 / A k l A P d S b G h Q 2 T P x z p T 6 8 a 4 g X 2 R 2 E N J 0 0 5 7 S t 6 w k N D + Z E J Q R 6 V r Z U j 5 P X F F 5 t e 4 n K p Q 3 G 6 i l / / 6 N 0 j p Q i M q I O K B o D X A c F E Z l R X 6 L y q g F + T J c 9 6 b f J 1 H 6 l n u c u o 4 b A F g U G x p U C E I e l K 6 1 L Z o n q 4 X y Z b + B 9 l x 2 i M q p 9 Q Y h m Q D K 7 d J 9 E 6 P z P s q I y n 6 W v k H V a a u 8 W 3 r 7 t G U V 5 + U T P k G e V 7 x C 1 f X k k P J l L 4 X x u C 6 A X Y o N D S o E I Q 9 K 1 9 o W q T p G n L c q a 1 W d 9 5 W o j E B v E O J 6 u 5 1 s b e L 6 O c r b Q m W k V k P q f B G l a 1 m l 2 P V N X / m z k / n L 1 b M g z x Y H b d 2 P L i t v 9 j d T d j 2 Z B A D F h g e V a p A 5 i 7 M H I b s m K 1 M Z m W / 7 1 n p p I C q j t r v + C 5 W 1 3 K h p X g 3 Y f d + A y s g + A v x y x U V p s p d 3 m l e d a i o j u x r y c k U h y L O l O y A 2 5 c 9 e Z l P y u A w A y C g 2 N K g Q h D w o X b Y t 0 k 8 4 b F E Z 2 f d r m m C C / J F h Q c g M q l 9 2 p e h l 2 y j N s N W J V 1 R G d j J / + a R J k G f N k N U J l Z M K i u t 8 A N C i 2 N C g Q h D y o H T Z t h g y g b u c q t w 1 d w x C v L o S 1 b u 2 2 T Z 6 v e V S z O 7 A 0 l R O F P T 4 2 F o e l f V 9 N Z n g q S 5 j z a 4 / l L d Q O a n j v 8 4 H A C 2 K D Q 0 q B C E P S p d t i + 5 r 7 8 9 U D k H I h q D O k V d B y O H 3 O q g s B x l + X 6 / m 7 L l P I 6 p n b d h v d 6 g s g h A A 0 x U b G l Q I Q h 6 U L t M W I w d 9 g p A V q t + o l Z D s 4 6 e n a 4 + g j p G R w R N B C I D p i g 0 N K t k g x E v M T n u U 1 M 2 N S h f V t T Y y C B k 5 6 N 8 i C N F 7 L T + s 5 t U B f 2 b f K F r 3 d 1 T H j F d B S L b s I Z c 0 R g r q G E n / V s o r K i v V V n U + A G h R b G h Q y Q 7 S p / z m H N Q z Q h D y 1 Z T + V L l e w f D l C K 9 A 9 P 5 d m B a v g p D s E 0 h N b X y E o I 6 R Y f 2 o s g h C A E x X b G h Q I Q h 5 U D q C k E 4 q z 4 F H 7 9 / H 2 e N V E B L l + a L O d w Z R P Q M E I Q A u p d j Q o E I Q 8 q B 0 B C G N V I 5 / z y P 7 C O w M B C F B 3 h 4 q i y A E w H T F h g Y V g p A H p S M I S V J + X 3 b J H j s z E Y Q E e X u o L I I Q A N M V G x p U C E I e l I 4 g J E F 5 f a P p O 1 c / n h G E B H l 7 q C y C E A D T F R s a V A h C H p S O I O Q F 5 f M K y K g A J H r i y j e 0 u l 2 G t E 2 Q P l T n O 4 O o n g G C E A C X U m x o U E k N P E I Q 8 p e 7 B y H Z 4 + W Z g w 0 H F 9 9 + K V R S v 0 y q d F F Z N Y K Q I G 8 P l U U Q A m C 6 Y k O D C k H I g 9 I R h G x Q H g c R U V l r H H h 0 / z G 7 q q w 1 Q 4 I Q G f I r u C M F d Y w Q h A C 4 l G J D g w p B y I P S E Y R s U J 7 s Z R j / N s e u v 6 S r / K N + M Z X f C U l S W Q Q h A K Y r N j S o E I Q 8 K B 1 B y A q l b / l D c N 9 H Z b R Q G U P + i q 5 e z x 7 f u / + C 7 m h B H S M E I Q A u p d j Q o E I Q 8 q B 0 B C E r n L 7 K v 2 b I z 4 i r H P / + S F R + 7 V U Q k v 3 b M T 9 H + X u o L P 8 5 f 7 f X K 5 v B m l 6 P 6 l k j C A F w K c W G B h W C k A e l I w h Z o f T Z X 0 P d d R l m o X K G t I 1 e z / 4 V 3 d + j / D 1 U V n Y V Z 7 M P g v Q R g h A A l 1 J s a F A h C H l Q O o K Q F U p / 6 A S l s r J / d + Z V E J I N C G x U A O U / 0 B e V X 9 u 8 B B S k j x C E A L i U Y k O D C k H I g 9 I R h K x Q + s M m K J X T E j i 8 b B u l y d 6 c O u S S j M o Z F U B F e W o E I Q A u p d j Q o E I Q 8 q B 0 B C E r l P 7 I I C R 7 T F o m C M n e F 2 K 7 H t V V / n Q A V e e t R X k C B C E A L q X Y 0 K B C E P K g d A Q h K 5 Q + e 5 z s f T Q 3 e w / H I h O E Z G 9 y t V 3 9 6 / x V e W t + i f I / C / J E C E I A X E q x o U G F I O R B 6 Q h C V i j 9 9 K d M l L f 1 x 9 A s 1 T Z K 1 / J T 8 1 2 f Q f l a A q i X j z E H e S I E I Q A u p d j Q o J I N Q t 5 p 9 Q a + I G 2 E I O S r 1 i B k 6 A R b U 5 5 s W 9 S y Q U j P r 7 2 m f l 7 e l L a l f f 6 I y q g F + S I E I Q A u p d j Q o H K F I G R 1 o g n S R g h C v m o N Q l p + r M z 8 2 T Y n c b 3 u 3 9 P w 5 L 3 n D + K l 2 0 Z p W 9 / H 6 R 2 8 r H 4 O v e Z L P a 3 n U P Z 4 j P L W C E I A X E q x o U H l C k H I 6 n 0 G Q d o I Q c h X z Z O X 8 v Q E C 3 5 S x K s K / q z m / 7 u d 9 w Q e z 1 q C k J a n b m r + H K 7 3 s y j d K + n f I w n y R g h C A F x K s a F B p X c w P c x z f W t R + g B B y F c 9 Q U j P P R u 9 p v z N F 6 X P t v k s L U F T l L 9 G E A L g U o o N D S p n D 0 I 2 v z k G 6 S M E I V 9 1 T V 7 K d 8 T x 8 u 0 P 4 F X 7 1 j S 1 j S l P y y O 7 I z X 9 f Z o g f 4 Q g B M C l F B s a V M 4 e h G x O + k H 6 C E H I V 7 1 B i P + 6 b X a V o s e 3 A O T x X t H r t e Y g x J T v 6 E C k + Y m b o I w I Q Q i A S y k 2 N K i c P Q j Z H L y D 9 B G C k K + 6 J y / l 9 S r F q H s 6 n v m + i 7 9 / L K x 6 b U 1 X E G L K 6 8 t L M w O q R d d f 6 A 3 K i R C E A L i U Y k O D y t m D k M 1 B N k g f I Q j 5 a t f k p f x e E c n + U b t X H A h 8 q U + V Z k 1 3 E G L K 7 y d 0 Z p 0 D D q q 6 f 7 y t K m s N Q Q i A S y k 2 N K i c P Q j 5 7 r m + t S B 9 h C D k q y G T l 8 r x E y e 9 w Y i D D / + x t / C n 0 p / S b d k V h C x c j o w K q h x 8 N P 9 W S q 0 q c w 1 B C I B L C X c C e 2 h y 8 s q I L 2 8 4 q P B k F l 3 m 8 C U c v + b g a z O 4 f B f V a / k c v m f E w U T 9 G S L + X A 5 g / J s n u / 7 2 D A B 8 u n A n g J g C C w c m X i m p E X A A Q K N w J w A A w G z h T g A A g N n C n Q A A A L O F O w E A A G Y L d w I A A M w W 7 g Q A A J g t 3 A k A A D B b u B M A A G C 2 c C c A A M B s 4 U 4 A A I D Z w p 0 A A A C z h T s B A A B m C 3 c C A A D M F u 4 E A A C Y r d j 4 1 7 / / 7 7 / V n y d f c 9 i f L Q / e e 8 0 / o / w A s M b j R j W O r G F 8 m U D t m p 1 z U u 2 v d J n y / h v l x X s U G + q c X + X P h B + f 8 8 0 U v P e a / 0 X 5 A W C N x 4 1 q H F n D + D K B 2 j U 7 5 6 T a X + k y 5 f 0 a 5 c V 7 F B v u n K q z 1 h C E A L g 8 j x v V O L K G 8 W U C t S t B y M 0 V G + 6 c q r P W E I Q A u D y P G 9 U 4 s o b x Z Q K 1 K 0 H I z R U b 7 p y q s 9 Y Q h A C 4 P I 8 b 1 T i y h v F l A r U r Q c j N F R v u n K q z 1 h C E 4 B Z 0 X P l G N 5 8 X r 3 w f 5 c e 5 q d 8 I Q t 5 I 7 e p z J 2 r v G k H I h y o 2 3 D l V Z 6 0 h C M E t + L i q j r M 1 h 5 0 T G E f 9 R h D y R m p X g p C b K z b c O V V n r S E I w S 3 4 u K q O s z U E I R e k f i M I e S O 1 K 0 H I z R U b 7 p y q s 9 Y Q h O A W f F x V x 9 k a g p A L U r 8 R h L y R 2 p U g 5 O a K D X d O 1 V l r C E J w C z 6 u q u N s D U H I B a n f C E L e S O 1 K E H J z x Y Y 7 p + q s N Q Q h u A U f V 9 V x t o Y g 5 I L U b w Q h b 6 R 2 / V 5 + T E j 9 S r f S E Y R c T L H h z q k 6 a w 1 B C G 7 B x 1 V 1 n K 0 h C L k g 9 R t B y A d R P x G E X E y x 4 c 6 p O m s N Q Q h u w c d V d Z y t I Q i 5 I P U b Q c g H U T 8 R h F x M s e H O q T p r D U E I b s H H V X W c r S E I u S D 1 G 0 H I B 1 E / E Y R c T L H h z q k 6 a w 1 B C G 7 B x 1 V 1 n K 0 h C L k g 9 R t B y A d R P x G E X E y x 4 c 6 p O m v N 7 Y I Q l b / 8 i e j v p L 5 p 6 g f x a w x U g y z t + W j b u r 1 9 M 9 s h 7 f 1 4 n + h 4 q 7 0 1 C N H 7 / 0 d c 1 + h G v 6 U t T / n n 6 F 2 v p z r W d V / 6 e s q f X 3 + U H f V n L X W s K d 3 y W e r j 1 u O G 9 5 + y D x a q 3 3 I c h f W P 8 p y J 6 k g Q c j H F h j u n 6 q w 1 H x + E q D y f d D / J b 4 / y W / w u P 8 t 3 U d k 9 V N Y S B G 2 K 8 v Z Q W Z n 3 G z Y x q C y 3 t 9 u s p 7 2 d Z 1 d 7 K 2 / 0 + c y D c f S e N b 9 / l D + y e y J y G e K 6 / S J / S F S n y P B j s 4 f f / 1 E P 1 y e q 5 x q P U f 7 c Q y Z z l e P + i N 6 n t n p u 6 T W f K x 4 r s p / F x 6 s n 9 t Q T H 1 t c h t T H 1 x d R 3 o V e 7 6 m / + + C w + k u q v 5 X u 0 C B E Z U V 1 X X P q A P R d i g 0 1 0 q 2 D E J X h g d 2 D Q 8 u g / o p P 7 N 1 / V 0 R l p P q m z t d L Z U 0 / m Z X f A 5 A H v 5 H t 7 b L c h 0 0 n / F P + I 3 Q f q 8 4 r n r y j c l v 5 2 G x u q 1 5 + n 8 f 7 j e p v t 8 O u i V D 5 3 Z 5 R 2 b U v f e Z 9 k h 0 z 1 / j 4 7 2 5 / 5 X V 7 R u U W 6 n y m / Z e p v 6 T O G a W b P m 6 Z y v C x 3 H I e O n A j C A k U G 2 q k 7 A H 5 c U G I 8 j u y H z k Z 1 n w Q d q 8 c K G + q b + p 8 v V T W 1 J N Z e U d O R h G X / U P 0 3 p E q 7 2 z N x 6 r y t A 5 6 L R y M T F 0 Z U f m z z q + m f q 4 p b 1 c Q o m 1 P v l G 6 H m 7 / r r F B + Z q D E G 3 7 W B p Z / + 6 x T f k u F 4 Q o v 9 v P n z k q O 0 I A s q H Y U E P d L g h R P h 9 Q X t K O y h z N A 2 b X q o j y f U Q Q o j y t J / B e P 0 f 1 q A X 5 Z m o 6 V p X e l y 5 m B m y L n 6 L 3 3 0 N l u r + z 4 8 o e q X 6 u K V 9 T E K J / Z x 2 / 7 t / m i V x 5 m o I Q / f + S 9 Z d T B C H K 2 9 p + / u J A A L K h 2 F B j 3 T E I O X J C X D T X V X k u H 4 Q o v a 8 9 H z G Z 1 l 5 O U E G e m d L 9 r 7 S + M T M q Y 5 a u y T y i s o 7 u 7 + a 6 K 0 8 6 C J H Z A b R X R J o m L K V P B y H 6 1 5 c / / R 5 h m g F + e 6 5 b h v J c J g h R P h / P L e 0 3 7 F z 6 Z M W G G u 1 W Q Y j y j F y S b O G B u e l a t t J f O g h R 2 t k D + C u b x 2 y Q f q b s g H p 0 A L L Y P X i q j H c F n E 2 r O U q f D U K 8 G n X E 8 d t a / + w k f t T 5 1 z Q 3 O H 2 V f 8 1 b g x D l a T 2 e C U C S i g 0 1 3 G 2 C E K e v 8 h / t l 6 h e a 5 T + 6 k H I u w K + Z 6 u B X 5 B 2 p p f H q t K 8 K w B Z 7 L n P w h P e z G / c r 6 T H A q e t 8 q 4 5 8 v O k v 6 A o b X Y S z 4 7 t e 3 m i T q / m K O 3 p g x C l 9 z F C A D J J s a H G u 1 M Q 0 n J S + g D 0 t T 1 / G y r e R 9 v L I 2 a e Z F u / + a W v o S p t q r 5 1 v l 4 q a 9 j J r H S t A Z 8 H f A 9 O z v d l Q H 7 s 9 y T t P h k y O A R p Z 9 o 8 V v V 6 6 7 e u 5 + O z O K a 8 / d j f e n w 6 b d e T J 8 r X c m 4 t / H 6 + N 8 v 9 / q y n r N + j e k W U t v X Y f M X 1 X U S v Z 6 T H V 6 e t 8 u 4 1 o v 4 t N 4 R n 6 / + W I E R p W 7 8 M H D Y 3 f o p i Q w 2 Y P f A 8 4 P n k P U L 0 / p F 0 E K K 0 H p i j M i I e v F O R v d N J y 6 C Q j p i V N t U 3 d b 5 e K m v Y y a x 0 P l 6 i / D U H H 6 3 B p N s 8 W 7 6 F E 6 v 2 L 5 N e L V u 2 2 y v K H 9 m c 3 P V 6 9 j y 0 U x y f C + X x U z B R W W v c 5 5 s 3 a + v 1 1 n p b 6 g Z w p W s Z Y y J L w B x + o f B + a T k + r S W I a m 2 X m u u / + p s f 2 t 9 T / / S 9 I U q b r f / h Q Y j S t Q Y g u 3 + K 4 Y 6 K D T V i y + B 3 N i 1 B S P b S Q N e S t P J l D 9 4 / o v w R p U 3 1 T Z 2 v l 8 o a e T J n v o E 7 T f P d 9 Q v l z Q 6 U T X 2 q 9 N l J a s g 3 I J W T P n a k 6 7 F a 5 W t Z a U m v h i i t g 4 V s u e Y + a 1 m 6 b 5 k U U h O h 0 u 0 J Q l p W L L w a F Z W x J t X u S t c b h L i f W l Y s W i f k b G B 8 y i B E a V o D L w K Q T s W G G v I u Q U j m B q 3 0 k l 1 E + b M H c W r i V b p L B i F K k 1 1 1 2 v 0 7 F S o j 0 6 9 N d / A r / d F B i L + Z R u X X d g 1 6 z l + V t 6 Z l t a 5 l Q u y 6 b q 5 8 2 S 8 Q 9 n I i V 5 q e I K Q r Y F a e l l W i 1 P m g d D 1 B i M + T n v q 3 v F c 2 a D h d E K L X C U A O V G y o M e 8 S h E T 5 a + n y I s q f n X y z y 8 Z X D U K y g 3 z 6 G / E a l Z F 9 r 5 Z v 9 4 c F I S p j e G C w R e V k + r h l t S 6 7 C t L 8 K O d C e V t W W 1 5 + 0 1 e a 1 i C k K w B Z K G 8 2 y E w d T 0 5 X 5 X v F 9 e 8 + 1 x 7 5 o 3 J r o + s / P Q j R f h 9 b L b 8 Z 5 b Z 4 6 5 8 / + A T F h h r 0 F k H I w n k e / A 3 F J 4 O / Z b k N m p 5 c W a N y M i d s 9 m R N 9 U 2 d r 5 f K 6 j 6 Z n y l N 6 t t f n a + X y q p X Q 9 w H / i z + d u M + 9 r J 4 y y W A I 4 O Q z A C 4 a x J 5 p n K y n + 3 l u a U 0 L Z c b 9 g b 4 2 Y l r Z J C 8 2 F v 3 7 E p O 6 l F d p W s N Q r o D K F P + b P 0 v F Y R o n w O Q l k e Y f R 7 u a k v 8 p d h Q o 6 Y m u p P a N T j M o D p l 2 j M V 8 C h d q m / q f L 1 U V t f J X F O a 7 O S U X p 3 Y o n K W w H L I A P E o K 6 p v b V c Q o v w e B K N y a 0 N W Q R Y q L / P N / O V n U 5 r s E v b L Y + Y V l e E n 0 q K y v 6 j z 1 p S m J Q j Z 3 f Y q I / t + q X Z S u p Y g Z P c v 4 q q M 7 P m c a i u l e 3 s Q o m 0 f T w Q g b 1 J s q G E J Q g Z S n Y Z M 5 O Z 0 V b 5 Q n a + X y h o V h G Q H 3 a 6 b g G d T v Y 4 K Q r K X Y o Y O f i o v E z x k + j m z 6 m d D l q 9 V z t a k 4 c D K x + / L S V d p W o K Q 3 Y G y y 6 j K X D M j C B l R / 3 c F U V O C E P 2 / 5 S Z t I w A Z r N h Q 4 6 Y m u p M 6 Y x C S O c G y J + u n B y F 2 u p N b d T o q C M k E A + n 7 M 7 J U Z u Z y 2 e b 7 6 v X s / U 9 K H p f R S m U t l 0 6 f L 7 M 1 H z / K k + 3 f 7 v t Y a k H Z k d G T + J B L z B a U H T l 9 E K J / W w M Q B 7 c E I I M V G 2 p g g p C B V K f b B y E W 5 N v i 9 z 3 N 3 e a q y 1 F B S G Y 5 O N X e L V R m 6 v P V + Z 7 p 9 e x T H 8 P r v 5 f q d E j / P g v K j m T P r e w k P m y l M S g 7 M r r + Q 4 M Q 8 c p j S w C y O N 0 8 c 3 X F h h o 4 N d G d 1 C E H h 9 5 n + Y V U 8 7 c v n 0 T P / M 3 M 7 W i Z 6 + 3 Z k z X V N 3 W + X i o r 8 3 7 Z u v f + l W L X w d 9 4 P W C 8 5 e T 3 + 0 p U t 9 r e I C Q q s 7 b 7 m n 5 N Z W Y / 3 + o 3 Q L 0 2 9 G b F I 6 l O 2 c 8 / 7 C m I o O z I W y b x j K D s y J m D k J 7 g Y z F s R Q x / K T b U w K m J T j z R L h P x b N H 7 R 4 Z O U i r P w Y Y n v 2 X Z N / t o X a s 7 B C H Z + x 0 y l u v 9 H r y 6 l u B b q P z s M d g 9 w S p v 9 n L G 8 t l H y t 6 Q t 3 p + 6 T W X E + W p n e 7 3 F F S n b P / e Y h L P C M q O n D k I 2 e u U 9 6 9 d V b G h x s 1 2 4 G H f a I L 3 X r P 7 J F M Z n g w c d M w K O C I f H 4 S Y 0 r b c f d 7 K 3 2 y 8 2 u L L A k O e s l m o v C O C k J Z g + 1 1 G B C H D J s J R X K e q j m t u M Y l n B G V H P j k I 8 X g z 5 D F 5 E I R 8 4 7 x y x M E b u U s Q 4 p W l P c u g L R z w D P n W r X I I Q v 6 y e n 4 F a d d c + c Z j g p C H o O z I J w c h N v R R + T s r N t S w t w p C l K f 1 F / J m u E U Q Y k r v l a a Z K y I 1 r 2 j t C k a U / 4 g g J P v b C + + 0 O w i p 8 5 2 B 6 k U Q 0 i g o O 3 L V I K R l P h j W p n d W b K h R b x O E K H 3 r 4 1 m z 3 C Y I M e V x 4 J e 9 k X E U D y x d y 6 f K d 0 Q Q k h 2 I 3 2 n 1 / A r S h u p 8 Z 6 B 6 E Y Q 0 C s q O X D E I + f a F R f 9 m H p c 3 b l I d o N h Q o 9 4 i C F H a o w K Q z H v c K g h Z K K 8 v z / h k P / I S T X M g o j w E I X 8 h C A n y 9 w j K j h C E l G Y H I X + v m O r / L Z e O u U l 1 p 2 J D D f r x Q Y j S 7 b k 3 w c v 7 / l b t E + f b Y 6 M P 4 c 2 Q j 3 R R O c 9 u G Y Q 8 U z m + H O G A Z P Y N w c 0 / 2 K Q 8 R w Q h 2 f d 4 p 9 1 B i A y 9 a X g E 1 Y k g p F F Q d u Q q Q Y j n g i / 3 K m l f t l 7 O z 0 2 q O x Q b a s w 7 B C G t B 6 n T O + D o + R Z N E N J I Z T p I X H 5 / x X U Y v V L S 9 H s P S n + m I O S U f 7 F T 9 c r 2 0 b C J c B T X q a r j G o K Q h 6 D s y B W C k D A A W e i 1 7 J c i b l L d o d h Q Y 2 Y 7 8 J J B i N N U e b Z 4 + X 7 X i a v 8 B C E D 6 H 0 c m L j v 3 J 5 e i d p z c 2 v T d V y l P 1 M Q c t h 5 1 0 L 1 y o 4 b p w u i V C e C k E Z B 2 Z G z B y E v L 8 / q 9 Z Y b x k / 3 5 N d V F B t q y E 8 P Q r I 3 H G 1 G y F k q Y 9 h E 7 n R V v l C d r 5 f K y n w L O C Q I W a P 3 X y 7 j t K 6 W p C 8 L K O 0 R Q Y i D r K j M 2 t W D k N P V X 3 U i C G k U l B 0 5 c x D i s S 2 1 s q 1 0 2 W P 7 r W P h l R U b b s i q Y d d c N Q j J T l a j f m M i 0 5 5 n D U L C 8 i u n O P F U j 9 Z H r d P 9 q 7 S H r F I E 5 U V O O d C p X t m J Z N g f U R t F d S I I a R S U H X l L / Z V u 2 J h r S p v 9 g m B D 5 o 2 7 K T b U i B 8 b h O j 1 7 M E 0 b K A P y o 5 k T 9 b D g h C V k x 2 Y h 7 X V C K p P 9 j J N + v h V 2 q O C k F T d 6 3 x n o H p l f 5 b / 9 y h / D 5 U 1 5 H z W 6 w Q h j Y K y I 2 + p v 9 I N D U J M 6 b M / K e A v u d y k 2 q j Y U A N + c h B y y G S y U D n Z v w e S P V m z f b P 7 J F A Z 2 c t W r w b 4 5 V 6 O T V H e H i o r e w 0 3 / Y 1 c a V 3 H q I z a 3 i A k 2 + Z n v K 8 i e 6 z b k G v n K i f b 1 5 t / 9 E + v Z / u X I O Q h K D v y S U G I V 1 q z q + j D / 8 j k p y s 2 1 I A E I e O C k G z 0 f K r B R v k d O G R P u F d B S K r N 6 3 x 7 R O U H 0 o O Q 0 h 4 V h G R X E 4 b e i a / y l j / Q u O X l w K o 0 h w 7 S L q c q d 8 3 m 7 z j o d Y K Q R k H Z k b f U X + l 8 v E b 5 n 6 X P / 4 X y t P w R T m 5 S b V B s q P E y H W g E I R t U R k v k P P p k 3 f X j O c r f c m / F Z t 3 1 + q U H e F P a 7 L L / 3 i D E x 0 x U b m T I 7 2 2 o n O x 7 v v x s S t N y 0 / e I 1 b r s + b U 5 I e h 1 g p B G Q d m R t 9 R f 6 a Y E I a Z 8 2 c u 9 X e X f V b H h x q s a c 8 0 n B y G 7 v 6 m p j G E T + U L p s i d r 9 8 1 / y u u / Q h u V u W a z 7 n o 9 O 8 k N + 3 Y f l B 1 p G i S C / J H d A 4 / K y B 4 3 Q w Y 5 l T N s A l C a l s c Z d / W 3 8 m e P 0 z + i / M + U h i C k U V B 2 5 C 3 1 V 7 q Z Q U j 2 W D F u U k 0 q N t R w B C E 7 b 5 5 T / q E T + U L p W k 6 A 5 m / K y t O y 3 L h 4 W X e l y f 7 g z 4 h H o o f c J 1 B T + u y 3 7 l 3 f 8 J W / Z S L f u + K V v e z 2 c i J f K G 3 L L 9 5 2 D d L K 1 3 K 5 8 G W w o z Q E I Y 2 C s i M f F 4 S Y 8 h 6 6 4 n c H x Y Y a 7 W O D E A v y r O n 6 f M r X 8 4 f Z s i d r 9 r K A v f w h n o X T S c v K z b N M E J I 9 a a 3 7 2 4 P y + n N k l 0 u b 3 k f p s + f F 7 h U d l X H E R N 7 S V u n P p L T Z C W X R 2 g 8 t 9 b a X g a 3 S E I Q 0 C s q O f G o Q 0 h I E c 5 N q Q r G h R v v 0 I K R l A E t / R q X 1 K k L L 5 P E s f U I o b c t 7 O O 3 q I K / X / E S D g 6 b s C R X J B C E t K z j W / A 1 f e T w w t P R t 0 0 q R 0 r c E l w 7 o w v K 1 3 2 3 h l b L V A F G v t a y G 2 O r 7 R Z T W d Z j S V k r r I K H 1 P E j V X 2 l 8 j r U c q 9 l J k C C k U V B 2 5 C 3 1 V 7 q p Q Y g p f 0 u w z U 2 q L x Q b a r B P D 0 J a L 5 V 4 Q P U E 5 I n B g 9 U z H 4 g e Q P d M 4 p Y + I Z S 2 Z V V h 4 f q 5 X 5 3 X / P + 9 d V 5 k B 5 r s c b W o 2 7 2 Y t L X t o M P 7 3 Z + t q z j N A 5 D y t A Y G 5 s / g z x 2 1 9 + a x q t d b 2 8 v c D p 6 o i 7 K 1 / d x W L c G H N a / s K E 9 P W 5 k / s 8 + p 5 3 P N d f Z x 0 B r Y W H b S 8 v t E + W u p 8 j K C s i N v m c Q z g r I j b 6 m / 0 m X O n e Y x o K Y y s s f k 7 v f 6 d M W G G 6 x q w D V X D U L 8 T W 3 U B D x K + i B V 2 u y A O c K w k 1 n p W n 5 H Y r a u w V j 5 R h 4 3 m + e P X j / D c e r 3 b 1 o x W i h f T 7 A 8 U n o Z X G k J Q h o F Z U f e U n + l O y o I a Q m 2 u y 8 z 3 0 G x o c b 6 6 C D E l C 5 7 0 O / l Q T z z L b 3 p h H D 6 K v 8 M / k a d a a d 0 3 Z W 2 d R V q h u 5 r t M o 7 8 r h 5 + Q S T 0 j h w e 2 c g 0 j 1 w K m / r v R s j + X 3 T N w Q q L U F I o 6 D s y E c H I e Z y q n L X + D z m J t U V x Y Y a 6 u O D E F P a 2 Q O k l + o 8 i Q y d y E 3 p Z 6 + G f L s n Q / / O q P s 7 v y E 3 T U 4 1 5 5 V R Q U H q C S y l e 1 c g s u v J G 1 M Z 7 w h E 3 F Z N q z d K T x D S K C g 7 c o c g p O V h A W 5 S X V F s q K H u E o T M H C D / n u z 0 7 / C J 3 J S n 5 U b J F n 9 / + 9 X / Z 9 X 9 H S s i u w K Q h c r o v d 8 h k q q P 0 j k Q 6 b k n o t e w p W O V 5 f P s q M D T f d x 8 + U h 5 C E I a B W V H P j 4 I M Z X V M h Z z k 2 q g 2 F A j 3 S I I M a X 3 A N l 6 U + M r R b t 4 u 3 o 9 0 n V C K N / I w d 3 f I I u / S a L t m X X 3 x H r U t + S h 3 0 B U X s / v q U R a g + b Z k 7 k D n W E T 1 T O V 6 8 B z 5 o q O z + O u I F P 5 C E I a B W V H 7 h K E + N z M H t v D 3 v e T F B t u p K r R 1 l w + C F k o n 7 / d 7 v 2 m 6 Q n i y 7 c w 7 Z s 2 k Z v y t j 6 2 G H H d v w z g 2 j e 1 7 q b 8 r v + s Y C T s k x F U r o O o 7 L m y p u d R Z E + Y o w N n H z / u 6 9 0 r R V t c / u N 9 R g Y j 7 o N d k 6 v z P 5 W 3 h S D k I S g 7 8 p b 6 K 9 2 h Q Y i p v J Y v J t y k W i k 2 1 E A e X H 1 S v j J l c I 8 E 7 7 1 m 1 y D 6 K M N L a 9 l J 0 Q e 7 v + G t t o V f k 7 q e t V 1 L d M r v w d 3 1 a J n M H X T 5 s 7 6 1 7 g u V 4 / f y Z 9 g 7 s b / s k 5 H 8 P u J B 1 O + 7 N b n 6 N a d x m 3 v A 2 n u s 7 m 0 v 1 8 d B 2 u E D o t 7 T x 6 v b w M F U T 0 D i 4 9 z t O O r Y c 3 2 i Y 7 s 2 L E g L y o 6 k P p / S Z c 5 T u 0 X 9 l S 4 z h w 0 5 d p 4 F 7 7 F m + H t f X b g T m w f V a Q 8 i 1 W 0 Z U D 0 x R j z 4 n / 4 k U B 2 X g c k T b f Q 5 n p 2 6 T 4 7 g z y 9 e 0 Y v a 5 5 n b 6 r A v E B m q T 6 b u P g 5 c 9 2 E T K Y B z C H c C A A D M F u 4 E A A C Y 6 8 9 / / D 9 A U K l 8 J l l d k w A A A A B J R U 5 E r k J g g g = = < / C l a i m b i l d >  
                     < T i t l e > M e i e r   T o b l e r   A G   < / T i t l e >  
                     < P h o n e > < / P h o n e >  
                     < F a x > < / F a x >  
                     < E m a i l > < / E m a i l >  
                     < U n i t > S t a b < / U n i t >  
                 < / O r g >  
             < / P r o f i l e >  
             < P o w e r P o i n t >  
                 < S l i d e C o u n t > [ T o t a l S l i d e C o u n t ] < / S l i d e C o u n t >  
                 < S l i d e N u m b e r > [ C u r r e n t S l i d e N u m b e r ] < / S l i d e N u m b e r >  
             < / P o w e r P o i n t >  
             < F o r m s >  
                 < T i t l e > U n t e r n e h m e n s p r � s e n t a t i o n < / T i t l e >  
                 < D a t e   U n f o r m a t t e d V a l u e = " 2 0 2 4 - 0 7 - 2 2 " > 2 2 .   J u l i   2 0 2 4 < / D a t e >  
             < / F o r m s >  
             < N a m e T i t l e D a t e > M a r t i n a   B r u n o l d ,   A s s i s t e n t i n   C E O  
 2 2 .   J u l i   2 0 2 4 < / N a m e T i t l e D a t e >  
         < / F i e l d s >  
     < / C o n t e n t >  
 < / P r i m e D o c s F i e l d P a r t > 
</file>

<file path=customXml/item5.xml><?xml version="1.0" encoding="utf-8"?>
<PrimeDocsBasicPart xmlns:xsd="http://www.w3.org/2001/XMLSchema" xmlns:xsi="http://www.w3.org/2001/XMLSchema-instance" xmlns="https://schemas.primesoft-group.com/primedocs/BasicPart" templateId="7ff07f43-ea2e-4ed6-9833-35caf4adc2a4" colorThemeId="MeierTobler" profile="f841ac49-0b22-4665-9269-58bc4cba738c" lcid="2055"/>
</file>

<file path=customXml/itemProps1.xml><?xml version="1.0" encoding="utf-8"?>
<ds:datastoreItem xmlns:ds="http://schemas.openxmlformats.org/officeDocument/2006/customXml" ds:itemID="{458483F6-7EC6-473F-9A7E-543BE8CED7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95E06C-8E55-4119-BE4A-EC0C54A60F43}"/>
</file>

<file path=customXml/itemProps3.xml><?xml version="1.0" encoding="utf-8"?>
<ds:datastoreItem xmlns:ds="http://schemas.openxmlformats.org/officeDocument/2006/customXml" ds:itemID="{DBEEE022-7B40-41E4-BFA4-E1D1B8DFF60D}">
  <ds:schemaRefs>
    <ds:schemaRef ds:uri="http://schemas.microsoft.com/office/2006/documentManagement/types"/>
    <ds:schemaRef ds:uri="http://purl.org/dc/elements/1.1/"/>
    <ds:schemaRef ds:uri="http://purl.org/dc/dcmitype/"/>
    <ds:schemaRef ds:uri="32b5af65-7f7f-4883-95b6-b8784d63cdf9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5e015439-1a04-4f80-ad88-9a15262ebae9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94954F55-8A98-4E0D-BF8E-5AC33BC13ADB}">
  <ds:schemaRefs>
    <ds:schemaRef ds:uri=""/>
    <ds:schemaRef ds:uri="http://www.w3.org/2001/XMLSchema"/>
    <ds:schemaRef ds:uri="https://schemas.primesoft-group.com/primedocs/FieldPart"/>
  </ds:schemaRefs>
</ds:datastoreItem>
</file>

<file path=customXml/itemProps5.xml><?xml version="1.0" encoding="utf-8"?>
<ds:datastoreItem xmlns:ds="http://schemas.openxmlformats.org/officeDocument/2006/customXml" ds:itemID="{F62D34B4-B42E-41B7-9043-3FD7640B8D06}">
  <ds:schemaRefs>
    <ds:schemaRef ds:uri="http://www.w3.org/2001/XMLSchema"/>
    <ds:schemaRef ds:uri="https://schemas.primesoft-group.com/primedocs/BasicPart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44b6bf74-afc7-4429-a0a1-9a0fb919a9b4</Template>
  <TotalTime>0</TotalTime>
  <Words>595</Words>
  <Application>Microsoft Office PowerPoint</Application>
  <PresentationFormat>Widescreen</PresentationFormat>
  <Paragraphs>92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aktiv-grotesk</vt:lpstr>
      <vt:lpstr>Arial</vt:lpstr>
      <vt:lpstr>Calibri</vt:lpstr>
      <vt:lpstr>Open Sans</vt:lpstr>
      <vt:lpstr>Meier Tobler</vt:lpstr>
      <vt:lpstr>Effizientes ESG-Risikomanagement durch digitale Lieferantenbewertung</vt:lpstr>
      <vt:lpstr>PowerPoint Presentation</vt:lpstr>
      <vt:lpstr>Nachhaltigkeit &amp; Meier Tobler </vt:lpstr>
      <vt:lpstr>Regulatorische Anforderungen für Nachhaltigkeit</vt:lpstr>
      <vt:lpstr>Herausforderungen im nachhaltigen Lieferkettenmanagement</vt:lpstr>
      <vt:lpstr>Ziele für die Digitalisierung der ESG-Lieferantenbewertung mit Synesgy</vt:lpstr>
      <vt:lpstr>Praxisbeispiel:  Anwendung bei Meier Tobler AG</vt:lpstr>
      <vt:lpstr>SYNESGY Ablauf in der Lieferkette bei Meier Tobler</vt:lpstr>
      <vt:lpstr>Lieferanten Onboarding mittels individualisierter Email für hohe Response Rate</vt:lpstr>
      <vt:lpstr>Lieferanten registrieren sich zu Synesgy</vt:lpstr>
      <vt:lpstr>Was haben wir bisher erreicht </vt:lpstr>
      <vt:lpstr>PowerPoint Presentation</vt:lpstr>
    </vt:vector>
  </TitlesOfParts>
  <Company>Meier Tobler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Unternehmenspräsentation</dc:title>
  <dc:creator>Brunold Martina</dc:creator>
  <cp:lastModifiedBy>Janz Michel</cp:lastModifiedBy>
  <cp:revision>5</cp:revision>
  <cp:lastPrinted>2025-05-28T08:18:45Z</cp:lastPrinted>
  <dcterms:created xsi:type="dcterms:W3CDTF">2024-07-22T14:07:53Z</dcterms:created>
  <dcterms:modified xsi:type="dcterms:W3CDTF">2025-10-22T08:08:18Z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0x01010073E557EFFD9BC4439DA91D7785C4A223</vt:lpwstr>
  </property>
  <property fmtid="{D5CDD505-2E9C-101B-9397-08002B2CF9AE}" pid="3" name="MediaServiceImageTags">
    <vt:lpwstr/>
  </property>
</Properties>
</file>