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 id="2147483680" r:id="rId2"/>
  </p:sldMasterIdLst>
  <p:notesMasterIdLst>
    <p:notesMasterId r:id="rId28"/>
  </p:notesMasterIdLst>
  <p:sldIdLst>
    <p:sldId id="1058" r:id="rId3"/>
    <p:sldId id="1060" r:id="rId4"/>
    <p:sldId id="1061" r:id="rId5"/>
    <p:sldId id="279" r:id="rId6"/>
    <p:sldId id="285" r:id="rId7"/>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1062" r:id="rId22"/>
    <p:sldId id="975" r:id="rId23"/>
    <p:sldId id="1077" r:id="rId24"/>
    <p:sldId id="1076" r:id="rId25"/>
    <p:sldId id="270" r:id="rId26"/>
    <p:sldId id="271" r:id="rId27"/>
  </p:sldIdLst>
  <p:sldSz cx="9144000" cy="5143500" type="screen16x9"/>
  <p:notesSz cx="6858000" cy="9144000"/>
  <p:embeddedFontLst>
    <p:embeddedFont>
      <p:font typeface="Barlow" panose="00000500000000000000" pitchFamily="2" charset="0"/>
      <p:regular r:id="rId29"/>
      <p:bold r:id="rId30"/>
      <p:italic r:id="rId31"/>
      <p:boldItalic r:id="rId32"/>
    </p:embeddedFont>
    <p:embeddedFont>
      <p:font typeface="Lato" panose="020F0502020204030203" pitchFamily="34" charset="0"/>
      <p:regular r:id="rId33"/>
      <p:bold r:id="rId34"/>
      <p:italic r:id="rId35"/>
      <p:boldItalic r:id="rId36"/>
    </p:embeddedFont>
    <p:embeddedFont>
      <p:font typeface="Lato Black" panose="020F0502020204030203" pitchFamily="34" charset="0"/>
      <p:bold r:id="rId37"/>
      <p:boldItalic r:id="rId38"/>
    </p:embeddedFont>
    <p:embeddedFont>
      <p:font typeface="Lato Light" panose="020F0302020204030203" pitchFamily="34" charset="0"/>
      <p:regular r:id="rId39"/>
      <p:bold r:id="rId40"/>
      <p:italic r:id="rId41"/>
      <p:boldItalic r:id="rId42"/>
    </p:embeddedFont>
    <p:embeddedFont>
      <p:font typeface="Lexend" pitchFamily="2" charset="0"/>
      <p:regular r:id="rId43"/>
      <p:bold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Welcome" id="{327480F3-8F1A-4952-AA1B-6E051EFF32D4}">
          <p14:sldIdLst>
            <p14:sldId id="1058"/>
          </p14:sldIdLst>
        </p14:section>
        <p14:section name="Daysaver" id="{A21B3D35-CB7F-4311-A40C-EFA883AB04F0}">
          <p14:sldIdLst>
            <p14:sldId id="1060"/>
            <p14:sldId id="1061"/>
            <p14:sldId id="279"/>
            <p14:sldId id="285"/>
          </p14:sldIdLst>
        </p14:section>
        <p14:section name="Emporix" id="{91EA7729-8977-4E57-8BB9-88FF89EC127D}">
          <p14:sldIdLst>
            <p14:sldId id="256"/>
            <p14:sldId id="257"/>
            <p14:sldId id="258"/>
            <p14:sldId id="259"/>
            <p14:sldId id="260"/>
            <p14:sldId id="261"/>
            <p14:sldId id="262"/>
            <p14:sldId id="263"/>
            <p14:sldId id="264"/>
            <p14:sldId id="265"/>
            <p14:sldId id="266"/>
            <p14:sldId id="267"/>
            <p14:sldId id="268"/>
            <p14:sldId id="269"/>
          </p14:sldIdLst>
        </p14:section>
        <p14:section name="Agile Networks" id="{DDD50331-5409-4172-984D-8932788ACEAD}">
          <p14:sldIdLst>
            <p14:sldId id="1062"/>
            <p14:sldId id="975"/>
          </p14:sldIdLst>
        </p14:section>
        <p14:section name="Live" id="{4EBDE714-EBD2-4225-B1B3-EE316E7940A2}">
          <p14:sldIdLst>
            <p14:sldId id="1077"/>
            <p14:sldId id="1076"/>
          </p14:sldIdLst>
        </p14:section>
        <p14:section name="Resources" id="{90026B15-D29B-45E3-A08C-98E9ABEEE7F3}">
          <p14:sldIdLst>
            <p14:sldId id="270"/>
            <p14:sldId id="271"/>
          </p14:sldIdLst>
        </p14:section>
      </p14:sectionLst>
    </p:ex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730EAD-6C26-4360-BD67-825AE40F831F}" v="1" dt="2025-10-20T10:38:14.6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8" d="100"/>
          <a:sy n="88" d="100"/>
        </p:scale>
        <p:origin x="4454" y="28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presProps" Target="presProps.xml"/><Relationship Id="rId53" Type="http://schemas.openxmlformats.org/officeDocument/2006/relationships/customXml" Target="../customXml/item3.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customXml" Target="../customXml/item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customXml" Target="../customXml/item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Ryffel" userId="a265eb34-d990-4fff-bd29-0115bed4ff63" providerId="ADAL" clId="{AEFA7785-B242-46D4-A512-B60E4E4DC7B0}"/>
    <pc:docChg chg="modSld">
      <pc:chgData name="Michael Ryffel" userId="a265eb34-d990-4fff-bd29-0115bed4ff63" providerId="ADAL" clId="{AEFA7785-B242-46D4-A512-B60E4E4DC7B0}" dt="2025-10-20T10:41:11.079" v="129" actId="20577"/>
      <pc:docMkLst>
        <pc:docMk/>
      </pc:docMkLst>
      <pc:sldChg chg="modSp mod">
        <pc:chgData name="Michael Ryffel" userId="a265eb34-d990-4fff-bd29-0115bed4ff63" providerId="ADAL" clId="{AEFA7785-B242-46D4-A512-B60E4E4DC7B0}" dt="2025-10-20T10:41:11.079" v="129" actId="20577"/>
        <pc:sldMkLst>
          <pc:docMk/>
          <pc:sldMk cId="762610595" sldId="975"/>
        </pc:sldMkLst>
        <pc:spChg chg="mod">
          <ac:chgData name="Michael Ryffel" userId="a265eb34-d990-4fff-bd29-0115bed4ff63" providerId="ADAL" clId="{AEFA7785-B242-46D4-A512-B60E4E4DC7B0}" dt="2025-10-20T10:38:39.637" v="92" actId="20577"/>
          <ac:spMkLst>
            <pc:docMk/>
            <pc:sldMk cId="762610595" sldId="975"/>
            <ac:spMk id="3" creationId="{BE743952-1890-56B3-94EE-3AEA79098DE8}"/>
          </ac:spMkLst>
        </pc:spChg>
        <pc:spChg chg="mod">
          <ac:chgData name="Michael Ryffel" userId="a265eb34-d990-4fff-bd29-0115bed4ff63" providerId="ADAL" clId="{AEFA7785-B242-46D4-A512-B60E4E4DC7B0}" dt="2025-10-20T10:39:36.334" v="120" actId="6549"/>
          <ac:spMkLst>
            <pc:docMk/>
            <pc:sldMk cId="762610595" sldId="975"/>
            <ac:spMk id="4" creationId="{2D63CB89-AB80-436B-ADD2-0E57EBCEE741}"/>
          </ac:spMkLst>
        </pc:spChg>
        <pc:spChg chg="mod">
          <ac:chgData name="Michael Ryffel" userId="a265eb34-d990-4fff-bd29-0115bed4ff63" providerId="ADAL" clId="{AEFA7785-B242-46D4-A512-B60E4E4DC7B0}" dt="2025-10-20T10:41:11.079" v="129" actId="20577"/>
          <ac:spMkLst>
            <pc:docMk/>
            <pc:sldMk cId="762610595" sldId="975"/>
            <ac:spMk id="16" creationId="{9BECCC91-85EF-E1F1-381D-26D40D836ECE}"/>
          </ac:spMkLst>
        </pc:spChg>
        <pc:spChg chg="mod">
          <ac:chgData name="Michael Ryffel" userId="a265eb34-d990-4fff-bd29-0115bed4ff63" providerId="ADAL" clId="{AEFA7785-B242-46D4-A512-B60E4E4DC7B0}" dt="2025-10-20T10:36:05.767" v="45" actId="20577"/>
          <ac:spMkLst>
            <pc:docMk/>
            <pc:sldMk cId="762610595" sldId="975"/>
            <ac:spMk id="30" creationId="{B2B249D6-AEC5-34F8-4F48-613DAE17EDD1}"/>
          </ac:spMkLst>
        </pc:spChg>
        <pc:spChg chg="mod">
          <ac:chgData name="Michael Ryffel" userId="a265eb34-d990-4fff-bd29-0115bed4ff63" providerId="ADAL" clId="{AEFA7785-B242-46D4-A512-B60E4E4DC7B0}" dt="2025-10-20T10:36:11.005" v="60" actId="20577"/>
          <ac:spMkLst>
            <pc:docMk/>
            <pc:sldMk cId="762610595" sldId="975"/>
            <ac:spMk id="31" creationId="{BC91B7A9-789D-873A-C696-8F5241E4F4FD}"/>
          </ac:spMkLst>
        </pc:spChg>
        <pc:spChg chg="mod">
          <ac:chgData name="Michael Ryffel" userId="a265eb34-d990-4fff-bd29-0115bed4ff63" providerId="ADAL" clId="{AEFA7785-B242-46D4-A512-B60E4E4DC7B0}" dt="2025-10-20T10:40:51.542" v="121" actId="6549"/>
          <ac:spMkLst>
            <pc:docMk/>
            <pc:sldMk cId="762610595" sldId="975"/>
            <ac:spMk id="38" creationId="{8473ECAA-B265-1306-4BD4-0C6D375665C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45470e52d2_0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45470e52d2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37de49fed45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37de49fed45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37de49fed45_0_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37de49fed45_0_4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37de49fed45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37de49fed45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37de49fed45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37de49fed45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37de49fed45_0_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37de49fed45_0_58: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37de49fed45_0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37de49fed45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What you really want are Value Streams sitting on top of those APIs. Providing a MAP, a GPS and a Navigation System. Value Streams are pre-built components that orchestrate customers, employees and data throughout the customer journey. From Marketing until Service every step in the customer journey comes with pre-built value streams. While they are pre-built, they can easily be adjusted via a visual interface.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7de49fed45_0_1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37de49fed45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7de49fed45_0_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37de49fed45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37de49fed45_0_1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37de49fed45_0_129: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37de49fed45_0_3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37de49fed45_0_3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345470e52d2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345470e52d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37810e879d6_0_8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37810e879d6_0_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38ca8ff03ad_1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38ca8ff03ad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38cace1dc89_0_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38cace1dc89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37810e879d6_0_5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37810e879d6_0_5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394fc277cb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394fc277cb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What does this new reality mean for us as solution providers and when I speak about us, I speak about you as implementation partners as much about us as a SaaS vendor. It means that we need to aim for leaner and meaner implementations. We need to aim for 3-6 months instead of 1-2 years implementation time. We need to provide pre-built solutions and integrations. But we need also to avoid programming and enable configuration when adjustments are needed in order to Run Lean. While we invest less time building and running, we can spend more time advising and innovating.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7de49fed45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37de49fed45_0_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37de49fed45_0_6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37de49fed45_0_6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7de49fed45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7de49fed45_0_11: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_Page">
  <p:cSld name="Title_Page">
    <p:spTree>
      <p:nvGrpSpPr>
        <p:cNvPr id="1" name="Shape 51"/>
        <p:cNvGrpSpPr/>
        <p:nvPr/>
      </p:nvGrpSpPr>
      <p:grpSpPr>
        <a:xfrm>
          <a:off x="0" y="0"/>
          <a:ext cx="0" cy="0"/>
          <a:chOff x="0" y="0"/>
          <a:chExt cx="0" cy="0"/>
        </a:xfrm>
      </p:grpSpPr>
      <p:sp>
        <p:nvSpPr>
          <p:cNvPr id="52" name="Google Shape;52;p14"/>
          <p:cNvSpPr/>
          <p:nvPr/>
        </p:nvSpPr>
        <p:spPr>
          <a:xfrm>
            <a:off x="-50" y="0"/>
            <a:ext cx="9144000" cy="5143500"/>
          </a:xfrm>
          <a:prstGeom prst="rect">
            <a:avLst/>
          </a:pr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3" name="Google Shape;53;p14" title="Waves-White-v6.png"/>
          <p:cNvPicPr preferRelativeResize="0"/>
          <p:nvPr/>
        </p:nvPicPr>
        <p:blipFill>
          <a:blip r:embed="rId2">
            <a:alphaModFix/>
          </a:blip>
          <a:stretch>
            <a:fillRect/>
          </a:stretch>
        </p:blipFill>
        <p:spPr>
          <a:xfrm>
            <a:off x="0" y="0"/>
            <a:ext cx="9144000" cy="5143487"/>
          </a:xfrm>
          <a:prstGeom prst="rect">
            <a:avLst/>
          </a:prstGeom>
          <a:noFill/>
          <a:ln>
            <a:noFill/>
          </a:ln>
        </p:spPr>
      </p:pic>
      <p:sp>
        <p:nvSpPr>
          <p:cNvPr id="54" name="Google Shape;54;p14"/>
          <p:cNvSpPr txBox="1"/>
          <p:nvPr/>
        </p:nvSpPr>
        <p:spPr>
          <a:xfrm>
            <a:off x="2421169" y="2840181"/>
            <a:ext cx="4286700" cy="277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GB" sz="1800">
                <a:solidFill>
                  <a:srgbClr val="27ACFF"/>
                </a:solidFill>
                <a:latin typeface="Lato"/>
                <a:ea typeface="Lato"/>
                <a:cs typeface="Lato"/>
                <a:sym typeface="Lato"/>
              </a:rPr>
              <a:t>Commerce Orchestration Platform</a:t>
            </a:r>
            <a:endParaRPr sz="1800">
              <a:latin typeface="Lato"/>
              <a:ea typeface="Lato"/>
              <a:cs typeface="Lato"/>
              <a:sym typeface="Lato"/>
            </a:endParaRPr>
          </a:p>
        </p:txBody>
      </p:sp>
      <p:grpSp>
        <p:nvGrpSpPr>
          <p:cNvPr id="55" name="Google Shape;55;p14"/>
          <p:cNvGrpSpPr/>
          <p:nvPr/>
        </p:nvGrpSpPr>
        <p:grpSpPr>
          <a:xfrm>
            <a:off x="2270760" y="2042453"/>
            <a:ext cx="4602484" cy="685102"/>
            <a:chOff x="2270760" y="2042453"/>
            <a:chExt cx="4602484" cy="685102"/>
          </a:xfrm>
        </p:grpSpPr>
        <p:sp>
          <p:nvSpPr>
            <p:cNvPr id="56" name="Google Shape;56;p14"/>
            <p:cNvSpPr/>
            <p:nvPr/>
          </p:nvSpPr>
          <p:spPr>
            <a:xfrm>
              <a:off x="2270760" y="2053893"/>
              <a:ext cx="590286" cy="669036"/>
            </a:xfrm>
            <a:custGeom>
              <a:avLst/>
              <a:gdLst/>
              <a:ahLst/>
              <a:cxnLst/>
              <a:rect l="l" t="t" r="r" b="b"/>
              <a:pathLst>
                <a:path w="327028" h="370657" extrusionOk="0">
                  <a:moveTo>
                    <a:pt x="322645" y="189676"/>
                  </a:moveTo>
                  <a:cubicBezTo>
                    <a:pt x="326074" y="181294"/>
                    <a:pt x="327598" y="172245"/>
                    <a:pt x="326836" y="163196"/>
                  </a:cubicBezTo>
                  <a:cubicBezTo>
                    <a:pt x="327217" y="139574"/>
                    <a:pt x="323217" y="116143"/>
                    <a:pt x="315121" y="93950"/>
                  </a:cubicBezTo>
                  <a:cubicBezTo>
                    <a:pt x="308072" y="74804"/>
                    <a:pt x="297118" y="57278"/>
                    <a:pt x="282926" y="42705"/>
                  </a:cubicBezTo>
                  <a:cubicBezTo>
                    <a:pt x="269115" y="28608"/>
                    <a:pt x="252351" y="17750"/>
                    <a:pt x="233872" y="10892"/>
                  </a:cubicBezTo>
                  <a:cubicBezTo>
                    <a:pt x="213965" y="3462"/>
                    <a:pt x="192915" y="-157"/>
                    <a:pt x="171674" y="33"/>
                  </a:cubicBezTo>
                  <a:cubicBezTo>
                    <a:pt x="147100" y="-443"/>
                    <a:pt x="122620" y="4224"/>
                    <a:pt x="99951" y="13749"/>
                  </a:cubicBezTo>
                  <a:cubicBezTo>
                    <a:pt x="79472" y="22512"/>
                    <a:pt x="60994" y="35561"/>
                    <a:pt x="45658" y="51849"/>
                  </a:cubicBezTo>
                  <a:cubicBezTo>
                    <a:pt x="30799" y="68232"/>
                    <a:pt x="19274" y="87377"/>
                    <a:pt x="11845" y="108332"/>
                  </a:cubicBezTo>
                  <a:cubicBezTo>
                    <a:pt x="3939" y="130621"/>
                    <a:pt x="-62" y="154052"/>
                    <a:pt x="34" y="177674"/>
                  </a:cubicBezTo>
                  <a:cubicBezTo>
                    <a:pt x="-443" y="206059"/>
                    <a:pt x="4129" y="234253"/>
                    <a:pt x="13654" y="261018"/>
                  </a:cubicBezTo>
                  <a:cubicBezTo>
                    <a:pt x="21751" y="283497"/>
                    <a:pt x="34514" y="304071"/>
                    <a:pt x="50897" y="321311"/>
                  </a:cubicBezTo>
                  <a:cubicBezTo>
                    <a:pt x="66613" y="337599"/>
                    <a:pt x="85568" y="350172"/>
                    <a:pt x="106618" y="358173"/>
                  </a:cubicBezTo>
                  <a:cubicBezTo>
                    <a:pt x="128716" y="366650"/>
                    <a:pt x="152148" y="370841"/>
                    <a:pt x="175770" y="370651"/>
                  </a:cubicBezTo>
                  <a:cubicBezTo>
                    <a:pt x="188724" y="370651"/>
                    <a:pt x="201678" y="369698"/>
                    <a:pt x="214441" y="367793"/>
                  </a:cubicBezTo>
                  <a:cubicBezTo>
                    <a:pt x="227872" y="365984"/>
                    <a:pt x="241016" y="362745"/>
                    <a:pt x="253875" y="358173"/>
                  </a:cubicBezTo>
                  <a:cubicBezTo>
                    <a:pt x="266829" y="353601"/>
                    <a:pt x="279211" y="347505"/>
                    <a:pt x="290832" y="339980"/>
                  </a:cubicBezTo>
                  <a:cubicBezTo>
                    <a:pt x="302833" y="332265"/>
                    <a:pt x="313692" y="322740"/>
                    <a:pt x="322836" y="311691"/>
                  </a:cubicBezTo>
                  <a:lnTo>
                    <a:pt x="298071" y="280163"/>
                  </a:lnTo>
                  <a:cubicBezTo>
                    <a:pt x="296356" y="277496"/>
                    <a:pt x="293975" y="275401"/>
                    <a:pt x="291118" y="273972"/>
                  </a:cubicBezTo>
                  <a:cubicBezTo>
                    <a:pt x="288260" y="272543"/>
                    <a:pt x="285212" y="271877"/>
                    <a:pt x="282069" y="272067"/>
                  </a:cubicBezTo>
                  <a:cubicBezTo>
                    <a:pt x="276259" y="272162"/>
                    <a:pt x="270544" y="273877"/>
                    <a:pt x="265591" y="277020"/>
                  </a:cubicBezTo>
                  <a:cubicBezTo>
                    <a:pt x="259876" y="280354"/>
                    <a:pt x="253208" y="283878"/>
                    <a:pt x="245779" y="287879"/>
                  </a:cubicBezTo>
                  <a:cubicBezTo>
                    <a:pt x="237016" y="292260"/>
                    <a:pt x="227967" y="295880"/>
                    <a:pt x="218632" y="298737"/>
                  </a:cubicBezTo>
                  <a:cubicBezTo>
                    <a:pt x="206917" y="302261"/>
                    <a:pt x="194820" y="303976"/>
                    <a:pt x="182628" y="303690"/>
                  </a:cubicBezTo>
                  <a:cubicBezTo>
                    <a:pt x="169674" y="303881"/>
                    <a:pt x="156815" y="301690"/>
                    <a:pt x="144623" y="297213"/>
                  </a:cubicBezTo>
                  <a:cubicBezTo>
                    <a:pt x="133384" y="292927"/>
                    <a:pt x="123287" y="286259"/>
                    <a:pt x="114905" y="277592"/>
                  </a:cubicBezTo>
                  <a:cubicBezTo>
                    <a:pt x="106047" y="267971"/>
                    <a:pt x="99189" y="256541"/>
                    <a:pt x="94807" y="244159"/>
                  </a:cubicBezTo>
                  <a:cubicBezTo>
                    <a:pt x="89188" y="228824"/>
                    <a:pt x="85949" y="212631"/>
                    <a:pt x="84997" y="196343"/>
                  </a:cubicBezTo>
                  <a:lnTo>
                    <a:pt x="306834" y="196343"/>
                  </a:lnTo>
                  <a:cubicBezTo>
                    <a:pt x="309787" y="196724"/>
                    <a:pt x="312835" y="196343"/>
                    <a:pt x="315692" y="195200"/>
                  </a:cubicBezTo>
                  <a:cubicBezTo>
                    <a:pt x="318454" y="194057"/>
                    <a:pt x="320931" y="192152"/>
                    <a:pt x="322741" y="189771"/>
                  </a:cubicBezTo>
                  <a:close/>
                  <a:moveTo>
                    <a:pt x="87664" y="144337"/>
                  </a:moveTo>
                  <a:cubicBezTo>
                    <a:pt x="89950" y="121667"/>
                    <a:pt x="99475" y="100331"/>
                    <a:pt x="114810" y="83567"/>
                  </a:cubicBezTo>
                  <a:cubicBezTo>
                    <a:pt x="122620" y="76233"/>
                    <a:pt x="131860" y="70518"/>
                    <a:pt x="141956" y="66803"/>
                  </a:cubicBezTo>
                  <a:cubicBezTo>
                    <a:pt x="152053" y="63089"/>
                    <a:pt x="162721" y="61565"/>
                    <a:pt x="173389" y="62136"/>
                  </a:cubicBezTo>
                  <a:cubicBezTo>
                    <a:pt x="184914" y="61946"/>
                    <a:pt x="196344" y="64136"/>
                    <a:pt x="206917" y="68613"/>
                  </a:cubicBezTo>
                  <a:cubicBezTo>
                    <a:pt x="216061" y="72614"/>
                    <a:pt x="224252" y="78710"/>
                    <a:pt x="230729" y="86425"/>
                  </a:cubicBezTo>
                  <a:cubicBezTo>
                    <a:pt x="236920" y="94045"/>
                    <a:pt x="241588" y="102903"/>
                    <a:pt x="244350" y="112428"/>
                  </a:cubicBezTo>
                  <a:cubicBezTo>
                    <a:pt x="247588" y="122715"/>
                    <a:pt x="249112" y="133478"/>
                    <a:pt x="249112" y="144242"/>
                  </a:cubicBezTo>
                  <a:lnTo>
                    <a:pt x="87664" y="14424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14"/>
            <p:cNvSpPr/>
            <p:nvPr/>
          </p:nvSpPr>
          <p:spPr>
            <a:xfrm>
              <a:off x="2991184" y="2065472"/>
              <a:ext cx="723809" cy="648504"/>
            </a:xfrm>
            <a:custGeom>
              <a:avLst/>
              <a:gdLst/>
              <a:ahLst/>
              <a:cxnLst/>
              <a:rect l="l" t="t" r="r" b="b"/>
              <a:pathLst>
                <a:path w="401002" h="359282" extrusionOk="0">
                  <a:moveTo>
                    <a:pt x="327565" y="476"/>
                  </a:moveTo>
                  <a:cubicBezTo>
                    <a:pt x="325088" y="571"/>
                    <a:pt x="322707" y="1048"/>
                    <a:pt x="320326" y="2000"/>
                  </a:cubicBezTo>
                  <a:cubicBezTo>
                    <a:pt x="318135" y="2857"/>
                    <a:pt x="316135" y="4191"/>
                    <a:pt x="314515" y="5810"/>
                  </a:cubicBezTo>
                  <a:cubicBezTo>
                    <a:pt x="312515" y="8001"/>
                    <a:pt x="310896" y="10478"/>
                    <a:pt x="309658" y="13049"/>
                  </a:cubicBezTo>
                  <a:lnTo>
                    <a:pt x="218313" y="194310"/>
                  </a:lnTo>
                  <a:cubicBezTo>
                    <a:pt x="214884" y="200597"/>
                    <a:pt x="211836" y="207169"/>
                    <a:pt x="208693" y="214027"/>
                  </a:cubicBezTo>
                  <a:cubicBezTo>
                    <a:pt x="205549" y="220885"/>
                    <a:pt x="202883" y="227743"/>
                    <a:pt x="200120" y="235268"/>
                  </a:cubicBezTo>
                  <a:cubicBezTo>
                    <a:pt x="197263" y="228124"/>
                    <a:pt x="194405" y="221552"/>
                    <a:pt x="191452" y="214598"/>
                  </a:cubicBezTo>
                  <a:cubicBezTo>
                    <a:pt x="188500" y="207645"/>
                    <a:pt x="185356" y="200882"/>
                    <a:pt x="182118" y="195167"/>
                  </a:cubicBezTo>
                  <a:lnTo>
                    <a:pt x="90392" y="12573"/>
                  </a:lnTo>
                  <a:cubicBezTo>
                    <a:pt x="89154" y="9906"/>
                    <a:pt x="87440" y="7429"/>
                    <a:pt x="85344" y="5334"/>
                  </a:cubicBezTo>
                  <a:cubicBezTo>
                    <a:pt x="83725" y="3715"/>
                    <a:pt x="81820" y="2381"/>
                    <a:pt x="79629" y="1524"/>
                  </a:cubicBezTo>
                  <a:cubicBezTo>
                    <a:pt x="77343" y="667"/>
                    <a:pt x="74866" y="95"/>
                    <a:pt x="72390" y="0"/>
                  </a:cubicBezTo>
                  <a:lnTo>
                    <a:pt x="62865" y="0"/>
                  </a:lnTo>
                  <a:cubicBezTo>
                    <a:pt x="62865" y="0"/>
                    <a:pt x="0" y="0"/>
                    <a:pt x="0" y="0"/>
                  </a:cubicBezTo>
                  <a:lnTo>
                    <a:pt x="0" y="358997"/>
                  </a:lnTo>
                  <a:cubicBezTo>
                    <a:pt x="0" y="358997"/>
                    <a:pt x="72676" y="358997"/>
                    <a:pt x="72676" y="358997"/>
                  </a:cubicBezTo>
                  <a:lnTo>
                    <a:pt x="72676" y="152876"/>
                  </a:lnTo>
                  <a:cubicBezTo>
                    <a:pt x="72676" y="152876"/>
                    <a:pt x="72676" y="137255"/>
                    <a:pt x="72676" y="137255"/>
                  </a:cubicBezTo>
                  <a:lnTo>
                    <a:pt x="70485" y="119825"/>
                  </a:lnTo>
                  <a:lnTo>
                    <a:pt x="165544" y="304705"/>
                  </a:lnTo>
                  <a:cubicBezTo>
                    <a:pt x="168116" y="310325"/>
                    <a:pt x="172212" y="315087"/>
                    <a:pt x="177355" y="318421"/>
                  </a:cubicBezTo>
                  <a:cubicBezTo>
                    <a:pt x="182499" y="321374"/>
                    <a:pt x="188404" y="322898"/>
                    <a:pt x="194310" y="322802"/>
                  </a:cubicBezTo>
                  <a:lnTo>
                    <a:pt x="205549" y="322802"/>
                  </a:lnTo>
                  <a:cubicBezTo>
                    <a:pt x="211455" y="322802"/>
                    <a:pt x="217361" y="321374"/>
                    <a:pt x="222504" y="318421"/>
                  </a:cubicBezTo>
                  <a:cubicBezTo>
                    <a:pt x="227648" y="315087"/>
                    <a:pt x="231838" y="310325"/>
                    <a:pt x="234315" y="304705"/>
                  </a:cubicBezTo>
                  <a:lnTo>
                    <a:pt x="329375" y="120206"/>
                  </a:lnTo>
                  <a:cubicBezTo>
                    <a:pt x="329375" y="125921"/>
                    <a:pt x="328327" y="131731"/>
                    <a:pt x="328136" y="137351"/>
                  </a:cubicBezTo>
                  <a:cubicBezTo>
                    <a:pt x="328041" y="142970"/>
                    <a:pt x="328136" y="148019"/>
                    <a:pt x="328136" y="152876"/>
                  </a:cubicBezTo>
                  <a:lnTo>
                    <a:pt x="328136" y="359283"/>
                  </a:lnTo>
                  <a:cubicBezTo>
                    <a:pt x="328136" y="359283"/>
                    <a:pt x="401003" y="359283"/>
                    <a:pt x="401003" y="359283"/>
                  </a:cubicBezTo>
                  <a:lnTo>
                    <a:pt x="401003" y="190"/>
                  </a:lnTo>
                  <a:cubicBezTo>
                    <a:pt x="401003" y="190"/>
                    <a:pt x="336709" y="190"/>
                    <a:pt x="336709" y="190"/>
                  </a:cubicBezTo>
                  <a:lnTo>
                    <a:pt x="327374" y="47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14"/>
            <p:cNvSpPr/>
            <p:nvPr/>
          </p:nvSpPr>
          <p:spPr>
            <a:xfrm>
              <a:off x="3843758" y="2065728"/>
              <a:ext cx="484836" cy="648076"/>
            </a:xfrm>
            <a:custGeom>
              <a:avLst/>
              <a:gdLst/>
              <a:ahLst/>
              <a:cxnLst/>
              <a:rect l="l" t="t" r="r" b="b"/>
              <a:pathLst>
                <a:path w="268607" h="359045" extrusionOk="0">
                  <a:moveTo>
                    <a:pt x="234410" y="33862"/>
                  </a:moveTo>
                  <a:cubicBezTo>
                    <a:pt x="221456" y="22623"/>
                    <a:pt x="206312" y="14145"/>
                    <a:pt x="190024" y="9097"/>
                  </a:cubicBezTo>
                  <a:cubicBezTo>
                    <a:pt x="169164" y="2620"/>
                    <a:pt x="147352" y="-428"/>
                    <a:pt x="125540" y="48"/>
                  </a:cubicBezTo>
                  <a:lnTo>
                    <a:pt x="0" y="48"/>
                  </a:lnTo>
                  <a:cubicBezTo>
                    <a:pt x="0" y="48"/>
                    <a:pt x="0" y="359046"/>
                    <a:pt x="0" y="359046"/>
                  </a:cubicBezTo>
                  <a:lnTo>
                    <a:pt x="82487" y="359046"/>
                  </a:lnTo>
                  <a:cubicBezTo>
                    <a:pt x="82487" y="359046"/>
                    <a:pt x="82487" y="238935"/>
                    <a:pt x="82487" y="238935"/>
                  </a:cubicBezTo>
                  <a:lnTo>
                    <a:pt x="125540" y="238935"/>
                  </a:lnTo>
                  <a:cubicBezTo>
                    <a:pt x="147066" y="239412"/>
                    <a:pt x="168593" y="236364"/>
                    <a:pt x="189262" y="229982"/>
                  </a:cubicBezTo>
                  <a:cubicBezTo>
                    <a:pt x="205740" y="224838"/>
                    <a:pt x="220885" y="216361"/>
                    <a:pt x="233839" y="204931"/>
                  </a:cubicBezTo>
                  <a:cubicBezTo>
                    <a:pt x="245554" y="194454"/>
                    <a:pt x="254508" y="181309"/>
                    <a:pt x="260033" y="166545"/>
                  </a:cubicBezTo>
                  <a:cubicBezTo>
                    <a:pt x="265843" y="150829"/>
                    <a:pt x="268700" y="134160"/>
                    <a:pt x="268605" y="117301"/>
                  </a:cubicBezTo>
                  <a:cubicBezTo>
                    <a:pt x="268700" y="101490"/>
                    <a:pt x="265843" y="85773"/>
                    <a:pt x="260128" y="71010"/>
                  </a:cubicBezTo>
                  <a:cubicBezTo>
                    <a:pt x="254603" y="56722"/>
                    <a:pt x="245840" y="43959"/>
                    <a:pt x="234410" y="33862"/>
                  </a:cubicBezTo>
                  <a:moveTo>
                    <a:pt x="171831" y="160640"/>
                  </a:moveTo>
                  <a:cubicBezTo>
                    <a:pt x="165640" y="166450"/>
                    <a:pt x="158306" y="170832"/>
                    <a:pt x="150400" y="173594"/>
                  </a:cubicBezTo>
                  <a:cubicBezTo>
                    <a:pt x="142399" y="176356"/>
                    <a:pt x="134017" y="177499"/>
                    <a:pt x="125540" y="176832"/>
                  </a:cubicBezTo>
                  <a:lnTo>
                    <a:pt x="82487" y="176832"/>
                  </a:lnTo>
                  <a:cubicBezTo>
                    <a:pt x="82487" y="176832"/>
                    <a:pt x="82487" y="63104"/>
                    <a:pt x="82487" y="63104"/>
                  </a:cubicBezTo>
                  <a:lnTo>
                    <a:pt x="125540" y="63104"/>
                  </a:lnTo>
                  <a:cubicBezTo>
                    <a:pt x="134779" y="62913"/>
                    <a:pt x="143923" y="64247"/>
                    <a:pt x="152686" y="67104"/>
                  </a:cubicBezTo>
                  <a:cubicBezTo>
                    <a:pt x="159734" y="69295"/>
                    <a:pt x="166116" y="73200"/>
                    <a:pt x="171450" y="78344"/>
                  </a:cubicBezTo>
                  <a:cubicBezTo>
                    <a:pt x="176213" y="82916"/>
                    <a:pt x="179927" y="88440"/>
                    <a:pt x="182309" y="94632"/>
                  </a:cubicBezTo>
                  <a:cubicBezTo>
                    <a:pt x="184880" y="101871"/>
                    <a:pt x="186119" y="109491"/>
                    <a:pt x="185928" y="117111"/>
                  </a:cubicBezTo>
                  <a:cubicBezTo>
                    <a:pt x="186881" y="132922"/>
                    <a:pt x="181832" y="148543"/>
                    <a:pt x="171831" y="160735"/>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14"/>
            <p:cNvSpPr/>
            <p:nvPr/>
          </p:nvSpPr>
          <p:spPr>
            <a:xfrm>
              <a:off x="5210215" y="2065578"/>
              <a:ext cx="525233" cy="648176"/>
            </a:xfrm>
            <a:custGeom>
              <a:avLst/>
              <a:gdLst/>
              <a:ahLst/>
              <a:cxnLst/>
              <a:rect l="l" t="t" r="r" b="b"/>
              <a:pathLst>
                <a:path w="290988" h="359100" extrusionOk="0">
                  <a:moveTo>
                    <a:pt x="202406" y="219206"/>
                  </a:moveTo>
                  <a:cubicBezTo>
                    <a:pt x="197834" y="215110"/>
                    <a:pt x="192786" y="211586"/>
                    <a:pt x="187357" y="208633"/>
                  </a:cubicBezTo>
                  <a:cubicBezTo>
                    <a:pt x="198310" y="204537"/>
                    <a:pt x="208597" y="198918"/>
                    <a:pt x="217932" y="191774"/>
                  </a:cubicBezTo>
                  <a:cubicBezTo>
                    <a:pt x="226504" y="185106"/>
                    <a:pt x="234125" y="177201"/>
                    <a:pt x="240316" y="168152"/>
                  </a:cubicBezTo>
                  <a:cubicBezTo>
                    <a:pt x="246317" y="159389"/>
                    <a:pt x="250888" y="149673"/>
                    <a:pt x="253937" y="139386"/>
                  </a:cubicBezTo>
                  <a:cubicBezTo>
                    <a:pt x="261175" y="114621"/>
                    <a:pt x="260128" y="88142"/>
                    <a:pt x="250793" y="64139"/>
                  </a:cubicBezTo>
                  <a:cubicBezTo>
                    <a:pt x="245459" y="50899"/>
                    <a:pt x="236792" y="39279"/>
                    <a:pt x="225838" y="30325"/>
                  </a:cubicBezTo>
                  <a:cubicBezTo>
                    <a:pt x="212598" y="20038"/>
                    <a:pt x="197549" y="12513"/>
                    <a:pt x="181451" y="8132"/>
                  </a:cubicBezTo>
                  <a:cubicBezTo>
                    <a:pt x="160020" y="2322"/>
                    <a:pt x="137827" y="-345"/>
                    <a:pt x="115538" y="36"/>
                  </a:cubicBezTo>
                  <a:lnTo>
                    <a:pt x="0" y="36"/>
                  </a:lnTo>
                  <a:cubicBezTo>
                    <a:pt x="0" y="36"/>
                    <a:pt x="0" y="359033"/>
                    <a:pt x="0" y="359033"/>
                  </a:cubicBezTo>
                  <a:lnTo>
                    <a:pt x="82487" y="359033"/>
                  </a:lnTo>
                  <a:cubicBezTo>
                    <a:pt x="82487" y="359033"/>
                    <a:pt x="82487" y="226159"/>
                    <a:pt x="82487" y="226159"/>
                  </a:cubicBezTo>
                  <a:lnTo>
                    <a:pt x="103537" y="226159"/>
                  </a:lnTo>
                  <a:cubicBezTo>
                    <a:pt x="108299" y="225683"/>
                    <a:pt x="113157" y="226635"/>
                    <a:pt x="117348" y="228921"/>
                  </a:cubicBezTo>
                  <a:cubicBezTo>
                    <a:pt x="121634" y="231207"/>
                    <a:pt x="125063" y="234636"/>
                    <a:pt x="127445" y="238923"/>
                  </a:cubicBezTo>
                  <a:lnTo>
                    <a:pt x="186500" y="343221"/>
                  </a:lnTo>
                  <a:cubicBezTo>
                    <a:pt x="189547" y="348365"/>
                    <a:pt x="193929" y="352651"/>
                    <a:pt x="199168" y="355413"/>
                  </a:cubicBezTo>
                  <a:cubicBezTo>
                    <a:pt x="204406" y="358176"/>
                    <a:pt x="210312" y="359414"/>
                    <a:pt x="216313" y="359033"/>
                  </a:cubicBezTo>
                  <a:lnTo>
                    <a:pt x="290989" y="359033"/>
                  </a:lnTo>
                  <a:cubicBezTo>
                    <a:pt x="290989" y="359033"/>
                    <a:pt x="215360" y="234160"/>
                    <a:pt x="215360" y="234160"/>
                  </a:cubicBezTo>
                  <a:cubicBezTo>
                    <a:pt x="211836" y="228636"/>
                    <a:pt x="207454" y="223587"/>
                    <a:pt x="202597" y="219206"/>
                  </a:cubicBezTo>
                  <a:moveTo>
                    <a:pt x="174593" y="134624"/>
                  </a:moveTo>
                  <a:cubicBezTo>
                    <a:pt x="172498" y="141387"/>
                    <a:pt x="168688" y="147578"/>
                    <a:pt x="163735" y="152626"/>
                  </a:cubicBezTo>
                  <a:cubicBezTo>
                    <a:pt x="158210" y="157960"/>
                    <a:pt x="151543" y="162056"/>
                    <a:pt x="144304" y="164532"/>
                  </a:cubicBezTo>
                  <a:cubicBezTo>
                    <a:pt x="134969" y="167580"/>
                    <a:pt x="125254" y="169009"/>
                    <a:pt x="115538" y="168819"/>
                  </a:cubicBezTo>
                  <a:lnTo>
                    <a:pt x="82391" y="168819"/>
                  </a:lnTo>
                  <a:cubicBezTo>
                    <a:pt x="82391" y="168819"/>
                    <a:pt x="82391" y="62424"/>
                    <a:pt x="82391" y="62424"/>
                  </a:cubicBezTo>
                  <a:lnTo>
                    <a:pt x="115538" y="62424"/>
                  </a:lnTo>
                  <a:cubicBezTo>
                    <a:pt x="132397" y="61186"/>
                    <a:pt x="149162" y="66044"/>
                    <a:pt x="162782" y="76140"/>
                  </a:cubicBezTo>
                  <a:cubicBezTo>
                    <a:pt x="167926" y="80808"/>
                    <a:pt x="171926" y="86523"/>
                    <a:pt x="174593" y="92904"/>
                  </a:cubicBezTo>
                  <a:cubicBezTo>
                    <a:pt x="177260" y="99286"/>
                    <a:pt x="178403" y="106239"/>
                    <a:pt x="178022" y="113193"/>
                  </a:cubicBezTo>
                  <a:cubicBezTo>
                    <a:pt x="178022" y="120527"/>
                    <a:pt x="176879" y="127766"/>
                    <a:pt x="174593" y="134719"/>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14"/>
            <p:cNvSpPr/>
            <p:nvPr/>
          </p:nvSpPr>
          <p:spPr>
            <a:xfrm>
              <a:off x="5834128" y="2065643"/>
              <a:ext cx="149920" cy="647990"/>
            </a:xfrm>
            <a:custGeom>
              <a:avLst/>
              <a:gdLst/>
              <a:ahLst/>
              <a:cxnLst/>
              <a:rect l="l" t="t" r="r" b="b"/>
              <a:pathLst>
                <a:path w="83058" h="358997" extrusionOk="0">
                  <a:moveTo>
                    <a:pt x="95" y="358997"/>
                  </a:moveTo>
                  <a:lnTo>
                    <a:pt x="48863" y="358997"/>
                  </a:lnTo>
                  <a:cubicBezTo>
                    <a:pt x="57912" y="358997"/>
                    <a:pt x="66675" y="355378"/>
                    <a:pt x="73057" y="348901"/>
                  </a:cubicBezTo>
                  <a:cubicBezTo>
                    <a:pt x="79439" y="342424"/>
                    <a:pt x="83058" y="333661"/>
                    <a:pt x="83058" y="324517"/>
                  </a:cubicBezTo>
                  <a:lnTo>
                    <a:pt x="83058" y="0"/>
                  </a:lnTo>
                  <a:cubicBezTo>
                    <a:pt x="83058" y="0"/>
                    <a:pt x="0" y="0"/>
                    <a:pt x="0" y="0"/>
                  </a:cubicBezTo>
                  <a:lnTo>
                    <a:pt x="0" y="35899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14"/>
            <p:cNvSpPr/>
            <p:nvPr/>
          </p:nvSpPr>
          <p:spPr>
            <a:xfrm>
              <a:off x="4400965" y="2042453"/>
              <a:ext cx="705241" cy="683368"/>
            </a:xfrm>
            <a:custGeom>
              <a:avLst/>
              <a:gdLst/>
              <a:ahLst/>
              <a:cxnLst/>
              <a:rect l="l" t="t" r="r" b="b"/>
              <a:pathLst>
                <a:path w="390715" h="378597" extrusionOk="0">
                  <a:moveTo>
                    <a:pt x="198025" y="85"/>
                  </a:moveTo>
                  <a:lnTo>
                    <a:pt x="192691" y="85"/>
                  </a:lnTo>
                  <a:cubicBezTo>
                    <a:pt x="167640" y="-582"/>
                    <a:pt x="142685" y="3800"/>
                    <a:pt x="119348" y="13039"/>
                  </a:cubicBezTo>
                  <a:cubicBezTo>
                    <a:pt x="96012" y="22278"/>
                    <a:pt x="74771" y="36089"/>
                    <a:pt x="56769" y="53711"/>
                  </a:cubicBezTo>
                  <a:cubicBezTo>
                    <a:pt x="38767" y="71332"/>
                    <a:pt x="24575" y="92477"/>
                    <a:pt x="14764" y="115718"/>
                  </a:cubicBezTo>
                  <a:cubicBezTo>
                    <a:pt x="5048" y="139055"/>
                    <a:pt x="0" y="164010"/>
                    <a:pt x="0" y="189347"/>
                  </a:cubicBezTo>
                  <a:cubicBezTo>
                    <a:pt x="0" y="214683"/>
                    <a:pt x="5048" y="239639"/>
                    <a:pt x="14764" y="262975"/>
                  </a:cubicBezTo>
                  <a:cubicBezTo>
                    <a:pt x="24479" y="286311"/>
                    <a:pt x="38767" y="307361"/>
                    <a:pt x="56769" y="324983"/>
                  </a:cubicBezTo>
                  <a:cubicBezTo>
                    <a:pt x="74676" y="342604"/>
                    <a:pt x="96012" y="356415"/>
                    <a:pt x="119348" y="365654"/>
                  </a:cubicBezTo>
                  <a:cubicBezTo>
                    <a:pt x="142685" y="374894"/>
                    <a:pt x="167640" y="379275"/>
                    <a:pt x="192691" y="378513"/>
                  </a:cubicBezTo>
                  <a:lnTo>
                    <a:pt x="198025" y="378513"/>
                  </a:lnTo>
                  <a:cubicBezTo>
                    <a:pt x="223076" y="379180"/>
                    <a:pt x="248031" y="374798"/>
                    <a:pt x="271367" y="365559"/>
                  </a:cubicBezTo>
                  <a:cubicBezTo>
                    <a:pt x="294703" y="356320"/>
                    <a:pt x="315944" y="342509"/>
                    <a:pt x="333947" y="324887"/>
                  </a:cubicBezTo>
                  <a:cubicBezTo>
                    <a:pt x="351853" y="307266"/>
                    <a:pt x="366141" y="286121"/>
                    <a:pt x="375952" y="262880"/>
                  </a:cubicBezTo>
                  <a:cubicBezTo>
                    <a:pt x="385667" y="239543"/>
                    <a:pt x="390715" y="214588"/>
                    <a:pt x="390715" y="189251"/>
                  </a:cubicBezTo>
                  <a:cubicBezTo>
                    <a:pt x="390715" y="163915"/>
                    <a:pt x="385667" y="138959"/>
                    <a:pt x="375952" y="115623"/>
                  </a:cubicBezTo>
                  <a:cubicBezTo>
                    <a:pt x="366236" y="92287"/>
                    <a:pt x="351949" y="71237"/>
                    <a:pt x="333947" y="53615"/>
                  </a:cubicBezTo>
                  <a:cubicBezTo>
                    <a:pt x="315944" y="35994"/>
                    <a:pt x="294703" y="22183"/>
                    <a:pt x="271367" y="12944"/>
                  </a:cubicBezTo>
                  <a:cubicBezTo>
                    <a:pt x="248031" y="3704"/>
                    <a:pt x="223076" y="-677"/>
                    <a:pt x="198025" y="85"/>
                  </a:cubicBezTo>
                  <a:moveTo>
                    <a:pt x="195548" y="303361"/>
                  </a:moveTo>
                  <a:cubicBezTo>
                    <a:pt x="173069" y="303837"/>
                    <a:pt x="151066" y="297551"/>
                    <a:pt x="132112" y="285359"/>
                  </a:cubicBezTo>
                  <a:cubicBezTo>
                    <a:pt x="113252" y="273167"/>
                    <a:pt x="98298" y="255545"/>
                    <a:pt x="89440" y="234686"/>
                  </a:cubicBezTo>
                  <a:cubicBezTo>
                    <a:pt x="80486" y="213921"/>
                    <a:pt x="77915" y="190871"/>
                    <a:pt x="82010" y="168582"/>
                  </a:cubicBezTo>
                  <a:cubicBezTo>
                    <a:pt x="86106" y="146294"/>
                    <a:pt x="96679" y="125720"/>
                    <a:pt x="112300" y="109527"/>
                  </a:cubicBezTo>
                  <a:cubicBezTo>
                    <a:pt x="128016" y="93335"/>
                    <a:pt x="148114" y="82190"/>
                    <a:pt x="170116" y="77618"/>
                  </a:cubicBezTo>
                  <a:cubicBezTo>
                    <a:pt x="192119" y="73046"/>
                    <a:pt x="214979" y="75142"/>
                    <a:pt x="235744" y="83619"/>
                  </a:cubicBezTo>
                  <a:cubicBezTo>
                    <a:pt x="256508" y="92192"/>
                    <a:pt x="274320" y="106765"/>
                    <a:pt x="286893" y="125624"/>
                  </a:cubicBezTo>
                  <a:cubicBezTo>
                    <a:pt x="299466" y="144389"/>
                    <a:pt x="306133" y="166582"/>
                    <a:pt x="306133" y="189251"/>
                  </a:cubicBezTo>
                  <a:cubicBezTo>
                    <a:pt x="306133" y="219065"/>
                    <a:pt x="294513" y="247640"/>
                    <a:pt x="273844" y="268976"/>
                  </a:cubicBezTo>
                  <a:cubicBezTo>
                    <a:pt x="253174" y="290312"/>
                    <a:pt x="225076" y="302599"/>
                    <a:pt x="195548" y="303361"/>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2" name="Google Shape;62;p14"/>
            <p:cNvGrpSpPr/>
            <p:nvPr/>
          </p:nvGrpSpPr>
          <p:grpSpPr>
            <a:xfrm>
              <a:off x="6112303" y="2043637"/>
              <a:ext cx="760941" cy="683918"/>
              <a:chOff x="6112303" y="2043637"/>
              <a:chExt cx="760941" cy="683918"/>
            </a:xfrm>
          </p:grpSpPr>
          <p:sp>
            <p:nvSpPr>
              <p:cNvPr id="63" name="Google Shape;63;p14"/>
              <p:cNvSpPr/>
              <p:nvPr/>
            </p:nvSpPr>
            <p:spPr>
              <a:xfrm>
                <a:off x="6112474" y="2043637"/>
                <a:ext cx="759053" cy="683577"/>
              </a:xfrm>
              <a:custGeom>
                <a:avLst/>
                <a:gdLst/>
                <a:ahLst/>
                <a:cxnLst/>
                <a:rect l="l" t="t" r="r" b="b"/>
                <a:pathLst>
                  <a:path w="420528" h="378713" extrusionOk="0">
                    <a:moveTo>
                      <a:pt x="405860" y="16383"/>
                    </a:moveTo>
                    <a:cubicBezTo>
                      <a:pt x="400717" y="11144"/>
                      <a:pt x="394621" y="7049"/>
                      <a:pt x="387953" y="4286"/>
                    </a:cubicBezTo>
                    <a:cubicBezTo>
                      <a:pt x="381286" y="1524"/>
                      <a:pt x="374047" y="0"/>
                      <a:pt x="366808" y="0"/>
                    </a:cubicBezTo>
                    <a:cubicBezTo>
                      <a:pt x="359569" y="0"/>
                      <a:pt x="352330" y="1429"/>
                      <a:pt x="345662" y="4286"/>
                    </a:cubicBezTo>
                    <a:cubicBezTo>
                      <a:pt x="338995" y="7144"/>
                      <a:pt x="332899" y="11240"/>
                      <a:pt x="327755" y="16383"/>
                    </a:cubicBezTo>
                    <a:lnTo>
                      <a:pt x="229457" y="115253"/>
                    </a:lnTo>
                    <a:lnTo>
                      <a:pt x="126873" y="218789"/>
                    </a:lnTo>
                    <a:lnTo>
                      <a:pt x="0" y="346805"/>
                    </a:lnTo>
                    <a:lnTo>
                      <a:pt x="15240" y="362331"/>
                    </a:lnTo>
                    <a:cubicBezTo>
                      <a:pt x="20383" y="367570"/>
                      <a:pt x="26479" y="371666"/>
                      <a:pt x="33147" y="374428"/>
                    </a:cubicBezTo>
                    <a:cubicBezTo>
                      <a:pt x="39815" y="377190"/>
                      <a:pt x="47054" y="378714"/>
                      <a:pt x="54292" y="378714"/>
                    </a:cubicBezTo>
                    <a:cubicBezTo>
                      <a:pt x="61532" y="378714"/>
                      <a:pt x="68771" y="377285"/>
                      <a:pt x="75438" y="374428"/>
                    </a:cubicBezTo>
                    <a:cubicBezTo>
                      <a:pt x="82106" y="371666"/>
                      <a:pt x="88202" y="367475"/>
                      <a:pt x="93345" y="362331"/>
                    </a:cubicBezTo>
                    <a:lnTo>
                      <a:pt x="180023" y="274892"/>
                    </a:lnTo>
                    <a:lnTo>
                      <a:pt x="282416" y="171545"/>
                    </a:lnTo>
                    <a:lnTo>
                      <a:pt x="420529" y="32099"/>
                    </a:lnTo>
                    <a:lnTo>
                      <a:pt x="405860" y="1647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14"/>
              <p:cNvSpPr/>
              <p:nvPr/>
            </p:nvSpPr>
            <p:spPr>
              <a:xfrm>
                <a:off x="6521139" y="2413619"/>
                <a:ext cx="352105" cy="313936"/>
              </a:xfrm>
              <a:custGeom>
                <a:avLst/>
                <a:gdLst/>
                <a:ahLst/>
                <a:cxnLst/>
                <a:rect l="l" t="t" r="r" b="b"/>
                <a:pathLst>
                  <a:path w="195072" h="173926" extrusionOk="0">
                    <a:moveTo>
                      <a:pt x="67913" y="13716"/>
                    </a:moveTo>
                    <a:lnTo>
                      <a:pt x="54292" y="0"/>
                    </a:lnTo>
                    <a:lnTo>
                      <a:pt x="0" y="54864"/>
                    </a:lnTo>
                    <a:lnTo>
                      <a:pt x="15050" y="70104"/>
                    </a:lnTo>
                    <a:lnTo>
                      <a:pt x="101727" y="157543"/>
                    </a:lnTo>
                    <a:cubicBezTo>
                      <a:pt x="106871" y="162782"/>
                      <a:pt x="112966" y="166878"/>
                      <a:pt x="119634" y="169640"/>
                    </a:cubicBezTo>
                    <a:cubicBezTo>
                      <a:pt x="126302" y="172403"/>
                      <a:pt x="133540" y="173927"/>
                      <a:pt x="140779" y="173927"/>
                    </a:cubicBezTo>
                    <a:cubicBezTo>
                      <a:pt x="148019" y="173927"/>
                      <a:pt x="155257" y="172498"/>
                      <a:pt x="161925" y="169640"/>
                    </a:cubicBezTo>
                    <a:cubicBezTo>
                      <a:pt x="168593" y="166783"/>
                      <a:pt x="174688" y="162687"/>
                      <a:pt x="179832" y="157543"/>
                    </a:cubicBezTo>
                    <a:lnTo>
                      <a:pt x="195072" y="142018"/>
                    </a:lnTo>
                    <a:lnTo>
                      <a:pt x="68199" y="14002"/>
                    </a:lnTo>
                    <a:lnTo>
                      <a:pt x="67818" y="137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14"/>
              <p:cNvSpPr/>
              <p:nvPr/>
            </p:nvSpPr>
            <p:spPr>
              <a:xfrm>
                <a:off x="6112303" y="2043637"/>
                <a:ext cx="353136" cy="313765"/>
              </a:xfrm>
              <a:custGeom>
                <a:avLst/>
                <a:gdLst/>
                <a:ahLst/>
                <a:cxnLst/>
                <a:rect l="l" t="t" r="r" b="b"/>
                <a:pathLst>
                  <a:path w="195643" h="173831" extrusionOk="0">
                    <a:moveTo>
                      <a:pt x="138779" y="171260"/>
                    </a:moveTo>
                    <a:lnTo>
                      <a:pt x="141351" y="173831"/>
                    </a:lnTo>
                    <a:lnTo>
                      <a:pt x="195643" y="118967"/>
                    </a:lnTo>
                    <a:lnTo>
                      <a:pt x="191834" y="115157"/>
                    </a:lnTo>
                    <a:lnTo>
                      <a:pt x="93440" y="16383"/>
                    </a:lnTo>
                    <a:cubicBezTo>
                      <a:pt x="88297" y="11240"/>
                      <a:pt x="82201" y="7049"/>
                      <a:pt x="75533" y="4286"/>
                    </a:cubicBezTo>
                    <a:cubicBezTo>
                      <a:pt x="68866" y="1524"/>
                      <a:pt x="61627" y="0"/>
                      <a:pt x="54388" y="0"/>
                    </a:cubicBezTo>
                    <a:cubicBezTo>
                      <a:pt x="47149" y="0"/>
                      <a:pt x="39910" y="1429"/>
                      <a:pt x="33242" y="4286"/>
                    </a:cubicBezTo>
                    <a:cubicBezTo>
                      <a:pt x="26575" y="7049"/>
                      <a:pt x="20479" y="11240"/>
                      <a:pt x="15335" y="16383"/>
                    </a:cubicBezTo>
                    <a:lnTo>
                      <a:pt x="0" y="31909"/>
                    </a:lnTo>
                    <a:lnTo>
                      <a:pt x="138113" y="171260"/>
                    </a:lnTo>
                    <a:lnTo>
                      <a:pt x="138684" y="17126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_Summit">
  <p:cSld name="Title_Page_2">
    <p:spTree>
      <p:nvGrpSpPr>
        <p:cNvPr id="1" name="Shape 66"/>
        <p:cNvGrpSpPr/>
        <p:nvPr/>
      </p:nvGrpSpPr>
      <p:grpSpPr>
        <a:xfrm>
          <a:off x="0" y="0"/>
          <a:ext cx="0" cy="0"/>
          <a:chOff x="0" y="0"/>
          <a:chExt cx="0" cy="0"/>
        </a:xfrm>
      </p:grpSpPr>
      <p:sp>
        <p:nvSpPr>
          <p:cNvPr id="67" name="Google Shape;67;p15"/>
          <p:cNvSpPr/>
          <p:nvPr/>
        </p:nvSpPr>
        <p:spPr>
          <a:xfrm>
            <a:off x="-50" y="0"/>
            <a:ext cx="9144000" cy="5143500"/>
          </a:xfrm>
          <a:prstGeom prst="rect">
            <a:avLst/>
          </a:pr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8" name="Google Shape;68;p15" title="Waves-White-v6.png"/>
          <p:cNvPicPr preferRelativeResize="0"/>
          <p:nvPr/>
        </p:nvPicPr>
        <p:blipFill>
          <a:blip r:embed="rId2">
            <a:alphaModFix/>
          </a:blip>
          <a:stretch>
            <a:fillRect/>
          </a:stretch>
        </p:blipFill>
        <p:spPr>
          <a:xfrm>
            <a:off x="0" y="0"/>
            <a:ext cx="9144000" cy="5143487"/>
          </a:xfrm>
          <a:prstGeom prst="rect">
            <a:avLst/>
          </a:prstGeom>
          <a:noFill/>
          <a:ln>
            <a:noFill/>
          </a:ln>
        </p:spPr>
      </p:pic>
      <p:pic>
        <p:nvPicPr>
          <p:cNvPr id="69" name="Google Shape;69;p15" title="Square-Rounded.png"/>
          <p:cNvPicPr preferRelativeResize="0"/>
          <p:nvPr/>
        </p:nvPicPr>
        <p:blipFill>
          <a:blip r:embed="rId3">
            <a:alphaModFix/>
          </a:blip>
          <a:stretch>
            <a:fillRect/>
          </a:stretch>
        </p:blipFill>
        <p:spPr>
          <a:xfrm>
            <a:off x="-4572526" y="-581475"/>
            <a:ext cx="11211451" cy="6306449"/>
          </a:xfrm>
          <a:prstGeom prst="rect">
            <a:avLst/>
          </a:prstGeom>
          <a:noFill/>
          <a:ln>
            <a:noFill/>
          </a:ln>
        </p:spPr>
      </p:pic>
      <p:sp>
        <p:nvSpPr>
          <p:cNvPr id="70" name="Google Shape;70;p15"/>
          <p:cNvSpPr txBox="1">
            <a:spLocks noGrp="1"/>
          </p:cNvSpPr>
          <p:nvPr>
            <p:ph type="title"/>
          </p:nvPr>
        </p:nvSpPr>
        <p:spPr>
          <a:xfrm>
            <a:off x="399297" y="1423045"/>
            <a:ext cx="5473200" cy="14403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chemeClr val="accent6"/>
              </a:buClr>
              <a:buSzPts val="1400"/>
              <a:buNone/>
              <a:defRPr sz="3600" b="1" i="0" u="none" strike="noStrike" cap="none">
                <a:solidFill>
                  <a:schemeClr val="accent6"/>
                </a:solidFill>
                <a:latin typeface="Lato"/>
                <a:ea typeface="Lato"/>
                <a:cs typeface="Lato"/>
                <a:sym typeface="Lato"/>
              </a:defRPr>
            </a:lvl1pPr>
            <a:lvl2pPr marR="0" lvl="1" algn="l">
              <a:lnSpc>
                <a:spcPct val="90000"/>
              </a:lnSpc>
              <a:spcBef>
                <a:spcPts val="0"/>
              </a:spcBef>
              <a:spcAft>
                <a:spcPts val="0"/>
              </a:spcAft>
              <a:buClr>
                <a:schemeClr val="accent6"/>
              </a:buClr>
              <a:buSzPts val="1400"/>
              <a:buNone/>
              <a:defRPr sz="1400" b="0" i="0" u="none" strike="noStrike" cap="none">
                <a:solidFill>
                  <a:schemeClr val="accent6"/>
                </a:solidFill>
                <a:latin typeface="Arial"/>
                <a:ea typeface="Arial"/>
                <a:cs typeface="Arial"/>
                <a:sym typeface="Arial"/>
              </a:defRPr>
            </a:lvl2pPr>
            <a:lvl3pPr marR="0" lvl="2" algn="l">
              <a:lnSpc>
                <a:spcPct val="90000"/>
              </a:lnSpc>
              <a:spcBef>
                <a:spcPts val="0"/>
              </a:spcBef>
              <a:spcAft>
                <a:spcPts val="0"/>
              </a:spcAft>
              <a:buClr>
                <a:schemeClr val="accent6"/>
              </a:buClr>
              <a:buSzPts val="1400"/>
              <a:buNone/>
              <a:defRPr sz="1400" b="0" i="0" u="none" strike="noStrike" cap="none">
                <a:solidFill>
                  <a:schemeClr val="accent6"/>
                </a:solidFill>
                <a:latin typeface="Arial"/>
                <a:ea typeface="Arial"/>
                <a:cs typeface="Arial"/>
                <a:sym typeface="Arial"/>
              </a:defRPr>
            </a:lvl3pPr>
            <a:lvl4pPr marR="0" lvl="3" algn="l">
              <a:lnSpc>
                <a:spcPct val="90000"/>
              </a:lnSpc>
              <a:spcBef>
                <a:spcPts val="0"/>
              </a:spcBef>
              <a:spcAft>
                <a:spcPts val="0"/>
              </a:spcAft>
              <a:buClr>
                <a:schemeClr val="accent6"/>
              </a:buClr>
              <a:buSzPts val="1400"/>
              <a:buNone/>
              <a:defRPr sz="1400" b="0" i="0" u="none" strike="noStrike" cap="none">
                <a:solidFill>
                  <a:schemeClr val="accent6"/>
                </a:solidFill>
                <a:latin typeface="Arial"/>
                <a:ea typeface="Arial"/>
                <a:cs typeface="Arial"/>
                <a:sym typeface="Arial"/>
              </a:defRPr>
            </a:lvl4pPr>
            <a:lvl5pPr marR="0" lvl="4" algn="l">
              <a:lnSpc>
                <a:spcPct val="90000"/>
              </a:lnSpc>
              <a:spcBef>
                <a:spcPts val="0"/>
              </a:spcBef>
              <a:spcAft>
                <a:spcPts val="0"/>
              </a:spcAft>
              <a:buClr>
                <a:schemeClr val="accent6"/>
              </a:buClr>
              <a:buSzPts val="1400"/>
              <a:buNone/>
              <a:defRPr sz="1400" b="0" i="0" u="none" strike="noStrike" cap="none">
                <a:solidFill>
                  <a:schemeClr val="accent6"/>
                </a:solidFill>
                <a:latin typeface="Arial"/>
                <a:ea typeface="Arial"/>
                <a:cs typeface="Arial"/>
                <a:sym typeface="Arial"/>
              </a:defRPr>
            </a:lvl5pPr>
            <a:lvl6pPr marR="0" lvl="5" algn="l">
              <a:lnSpc>
                <a:spcPct val="90000"/>
              </a:lnSpc>
              <a:spcBef>
                <a:spcPts val="0"/>
              </a:spcBef>
              <a:spcAft>
                <a:spcPts val="0"/>
              </a:spcAft>
              <a:buClr>
                <a:schemeClr val="accent6"/>
              </a:buClr>
              <a:buSzPts val="1400"/>
              <a:buNone/>
              <a:defRPr sz="1400" b="0" i="0" u="none" strike="noStrike" cap="none">
                <a:solidFill>
                  <a:schemeClr val="accent6"/>
                </a:solidFill>
                <a:latin typeface="Arial"/>
                <a:ea typeface="Arial"/>
                <a:cs typeface="Arial"/>
                <a:sym typeface="Arial"/>
              </a:defRPr>
            </a:lvl6pPr>
            <a:lvl7pPr marR="0" lvl="6" algn="l">
              <a:lnSpc>
                <a:spcPct val="90000"/>
              </a:lnSpc>
              <a:spcBef>
                <a:spcPts val="0"/>
              </a:spcBef>
              <a:spcAft>
                <a:spcPts val="0"/>
              </a:spcAft>
              <a:buClr>
                <a:schemeClr val="accent6"/>
              </a:buClr>
              <a:buSzPts val="1400"/>
              <a:buNone/>
              <a:defRPr sz="1400" b="0" i="0" u="none" strike="noStrike" cap="none">
                <a:solidFill>
                  <a:schemeClr val="accent6"/>
                </a:solidFill>
                <a:latin typeface="Arial"/>
                <a:ea typeface="Arial"/>
                <a:cs typeface="Arial"/>
                <a:sym typeface="Arial"/>
              </a:defRPr>
            </a:lvl7pPr>
            <a:lvl8pPr marR="0" lvl="7" algn="l">
              <a:lnSpc>
                <a:spcPct val="90000"/>
              </a:lnSpc>
              <a:spcBef>
                <a:spcPts val="0"/>
              </a:spcBef>
              <a:spcAft>
                <a:spcPts val="0"/>
              </a:spcAft>
              <a:buClr>
                <a:schemeClr val="accent6"/>
              </a:buClr>
              <a:buSzPts val="1400"/>
              <a:buNone/>
              <a:defRPr sz="1400" b="0" i="0" u="none" strike="noStrike" cap="none">
                <a:solidFill>
                  <a:schemeClr val="accent6"/>
                </a:solidFill>
                <a:latin typeface="Arial"/>
                <a:ea typeface="Arial"/>
                <a:cs typeface="Arial"/>
                <a:sym typeface="Arial"/>
              </a:defRPr>
            </a:lvl8pPr>
            <a:lvl9pPr marR="0" lvl="8" algn="l">
              <a:lnSpc>
                <a:spcPct val="90000"/>
              </a:lnSpc>
              <a:spcBef>
                <a:spcPts val="0"/>
              </a:spcBef>
              <a:spcAft>
                <a:spcPts val="0"/>
              </a:spcAft>
              <a:buClr>
                <a:schemeClr val="accent6"/>
              </a:buClr>
              <a:buSzPts val="1400"/>
              <a:buNone/>
              <a:defRPr sz="1400" b="0" i="0" u="none" strike="noStrike" cap="none">
                <a:solidFill>
                  <a:schemeClr val="accent6"/>
                </a:solidFill>
                <a:latin typeface="Arial"/>
                <a:ea typeface="Arial"/>
                <a:cs typeface="Arial"/>
                <a:sym typeface="Arial"/>
              </a:defRPr>
            </a:lvl9pPr>
          </a:lstStyle>
          <a:p>
            <a:endParaRPr/>
          </a:p>
        </p:txBody>
      </p:sp>
      <p:sp>
        <p:nvSpPr>
          <p:cNvPr id="71" name="Google Shape;71;p15"/>
          <p:cNvSpPr txBox="1">
            <a:spLocks noGrp="1"/>
          </p:cNvSpPr>
          <p:nvPr>
            <p:ph type="subTitle" idx="1"/>
          </p:nvPr>
        </p:nvSpPr>
        <p:spPr>
          <a:xfrm>
            <a:off x="399300" y="2863775"/>
            <a:ext cx="5473200" cy="4620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accent4"/>
              </a:buClr>
              <a:buSzPts val="2200"/>
              <a:buFont typeface="Lato"/>
              <a:buNone/>
              <a:defRPr sz="2200">
                <a:solidFill>
                  <a:schemeClr val="accent4"/>
                </a:solidFill>
                <a:latin typeface="Lato"/>
                <a:ea typeface="Lato"/>
                <a:cs typeface="Lato"/>
                <a:sym typeface="Lato"/>
              </a:defRPr>
            </a:lvl1pPr>
            <a:lvl2pPr lvl="1">
              <a:spcBef>
                <a:spcPts val="0"/>
              </a:spcBef>
              <a:spcAft>
                <a:spcPts val="0"/>
              </a:spcAft>
              <a:buClr>
                <a:schemeClr val="accent6"/>
              </a:buClr>
              <a:buSzPts val="2200"/>
              <a:buFont typeface="Lato"/>
              <a:buNone/>
              <a:defRPr sz="2200">
                <a:solidFill>
                  <a:schemeClr val="accent6"/>
                </a:solidFill>
                <a:latin typeface="Lato"/>
                <a:ea typeface="Lato"/>
                <a:cs typeface="Lato"/>
                <a:sym typeface="Lato"/>
              </a:defRPr>
            </a:lvl2pPr>
            <a:lvl3pPr lvl="2">
              <a:spcBef>
                <a:spcPts val="0"/>
              </a:spcBef>
              <a:spcAft>
                <a:spcPts val="0"/>
              </a:spcAft>
              <a:buClr>
                <a:schemeClr val="accent6"/>
              </a:buClr>
              <a:buSzPts val="2200"/>
              <a:buFont typeface="Lato"/>
              <a:buNone/>
              <a:defRPr sz="2200">
                <a:solidFill>
                  <a:schemeClr val="accent6"/>
                </a:solidFill>
                <a:latin typeface="Lato"/>
                <a:ea typeface="Lato"/>
                <a:cs typeface="Lato"/>
                <a:sym typeface="Lato"/>
              </a:defRPr>
            </a:lvl3pPr>
            <a:lvl4pPr lvl="3">
              <a:spcBef>
                <a:spcPts val="0"/>
              </a:spcBef>
              <a:spcAft>
                <a:spcPts val="0"/>
              </a:spcAft>
              <a:buClr>
                <a:schemeClr val="accent6"/>
              </a:buClr>
              <a:buSzPts val="2200"/>
              <a:buFont typeface="Lato"/>
              <a:buNone/>
              <a:defRPr sz="2200">
                <a:solidFill>
                  <a:schemeClr val="accent6"/>
                </a:solidFill>
                <a:latin typeface="Lato"/>
                <a:ea typeface="Lato"/>
                <a:cs typeface="Lato"/>
                <a:sym typeface="Lato"/>
              </a:defRPr>
            </a:lvl4pPr>
            <a:lvl5pPr lvl="4">
              <a:spcBef>
                <a:spcPts val="0"/>
              </a:spcBef>
              <a:spcAft>
                <a:spcPts val="0"/>
              </a:spcAft>
              <a:buClr>
                <a:schemeClr val="accent6"/>
              </a:buClr>
              <a:buSzPts val="2200"/>
              <a:buFont typeface="Lato"/>
              <a:buNone/>
              <a:defRPr sz="2200">
                <a:solidFill>
                  <a:schemeClr val="accent6"/>
                </a:solidFill>
                <a:latin typeface="Lato"/>
                <a:ea typeface="Lato"/>
                <a:cs typeface="Lato"/>
                <a:sym typeface="Lato"/>
              </a:defRPr>
            </a:lvl5pPr>
            <a:lvl6pPr lvl="5">
              <a:spcBef>
                <a:spcPts val="0"/>
              </a:spcBef>
              <a:spcAft>
                <a:spcPts val="0"/>
              </a:spcAft>
              <a:buClr>
                <a:schemeClr val="accent6"/>
              </a:buClr>
              <a:buSzPts val="2200"/>
              <a:buFont typeface="Lato"/>
              <a:buNone/>
              <a:defRPr sz="2200">
                <a:solidFill>
                  <a:schemeClr val="accent6"/>
                </a:solidFill>
                <a:latin typeface="Lato"/>
                <a:ea typeface="Lato"/>
                <a:cs typeface="Lato"/>
                <a:sym typeface="Lato"/>
              </a:defRPr>
            </a:lvl6pPr>
            <a:lvl7pPr lvl="6">
              <a:spcBef>
                <a:spcPts val="0"/>
              </a:spcBef>
              <a:spcAft>
                <a:spcPts val="0"/>
              </a:spcAft>
              <a:buClr>
                <a:schemeClr val="accent6"/>
              </a:buClr>
              <a:buSzPts val="2200"/>
              <a:buFont typeface="Lato"/>
              <a:buNone/>
              <a:defRPr sz="2200">
                <a:solidFill>
                  <a:schemeClr val="accent6"/>
                </a:solidFill>
                <a:latin typeface="Lato"/>
                <a:ea typeface="Lato"/>
                <a:cs typeface="Lato"/>
                <a:sym typeface="Lato"/>
              </a:defRPr>
            </a:lvl7pPr>
            <a:lvl8pPr lvl="7">
              <a:spcBef>
                <a:spcPts val="0"/>
              </a:spcBef>
              <a:spcAft>
                <a:spcPts val="0"/>
              </a:spcAft>
              <a:buClr>
                <a:schemeClr val="accent6"/>
              </a:buClr>
              <a:buSzPts val="2200"/>
              <a:buFont typeface="Lato"/>
              <a:buNone/>
              <a:defRPr sz="2200">
                <a:solidFill>
                  <a:schemeClr val="accent6"/>
                </a:solidFill>
                <a:latin typeface="Lato"/>
                <a:ea typeface="Lato"/>
                <a:cs typeface="Lato"/>
                <a:sym typeface="Lato"/>
              </a:defRPr>
            </a:lvl8pPr>
            <a:lvl9pPr lvl="8">
              <a:spcBef>
                <a:spcPts val="0"/>
              </a:spcBef>
              <a:spcAft>
                <a:spcPts val="0"/>
              </a:spcAft>
              <a:buClr>
                <a:schemeClr val="accent6"/>
              </a:buClr>
              <a:buSzPts val="2200"/>
              <a:buFont typeface="Lato"/>
              <a:buNone/>
              <a:defRPr sz="2200">
                <a:solidFill>
                  <a:schemeClr val="accent6"/>
                </a:solidFill>
                <a:latin typeface="Lato"/>
                <a:ea typeface="Lato"/>
                <a:cs typeface="Lato"/>
                <a:sym typeface="Lato"/>
              </a:defRPr>
            </a:lvl9pPr>
          </a:lstStyle>
          <a:p>
            <a:endParaRPr/>
          </a:p>
        </p:txBody>
      </p:sp>
      <p:pic>
        <p:nvPicPr>
          <p:cNvPr id="72" name="Google Shape;72;p15"/>
          <p:cNvPicPr preferRelativeResize="0"/>
          <p:nvPr/>
        </p:nvPicPr>
        <p:blipFill>
          <a:blip r:embed="rId4">
            <a:alphaModFix/>
          </a:blip>
          <a:stretch>
            <a:fillRect/>
          </a:stretch>
        </p:blipFill>
        <p:spPr>
          <a:xfrm>
            <a:off x="7757148" y="4744192"/>
            <a:ext cx="987552" cy="148133"/>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_Summit_Inverted">
  <p:cSld name="Title_Page_2_1">
    <p:spTree>
      <p:nvGrpSpPr>
        <p:cNvPr id="1" name="Shape 73"/>
        <p:cNvGrpSpPr/>
        <p:nvPr/>
      </p:nvGrpSpPr>
      <p:grpSpPr>
        <a:xfrm>
          <a:off x="0" y="0"/>
          <a:ext cx="0" cy="0"/>
          <a:chOff x="0" y="0"/>
          <a:chExt cx="0" cy="0"/>
        </a:xfrm>
      </p:grpSpPr>
      <p:pic>
        <p:nvPicPr>
          <p:cNvPr id="74" name="Google Shape;74;p16" title="Waves-Color-v2.png"/>
          <p:cNvPicPr preferRelativeResize="0"/>
          <p:nvPr/>
        </p:nvPicPr>
        <p:blipFill rotWithShape="1">
          <a:blip r:embed="rId2">
            <a:alphaModFix/>
          </a:blip>
          <a:srcRect/>
          <a:stretch/>
        </p:blipFill>
        <p:spPr>
          <a:xfrm>
            <a:off x="762000" y="88"/>
            <a:ext cx="9144000" cy="5143487"/>
          </a:xfrm>
          <a:prstGeom prst="rect">
            <a:avLst/>
          </a:prstGeom>
          <a:noFill/>
          <a:ln>
            <a:noFill/>
          </a:ln>
        </p:spPr>
      </p:pic>
      <p:pic>
        <p:nvPicPr>
          <p:cNvPr id="75" name="Google Shape;75;p16" title="Square-Rounded.png"/>
          <p:cNvPicPr preferRelativeResize="0"/>
          <p:nvPr/>
        </p:nvPicPr>
        <p:blipFill>
          <a:blip r:embed="rId3">
            <a:alphaModFix/>
          </a:blip>
          <a:stretch>
            <a:fillRect/>
          </a:stretch>
        </p:blipFill>
        <p:spPr>
          <a:xfrm>
            <a:off x="-4572526" y="-581475"/>
            <a:ext cx="11211451" cy="6306449"/>
          </a:xfrm>
          <a:prstGeom prst="rect">
            <a:avLst/>
          </a:prstGeom>
          <a:noFill/>
          <a:ln>
            <a:noFill/>
          </a:ln>
        </p:spPr>
      </p:pic>
      <p:sp>
        <p:nvSpPr>
          <p:cNvPr id="76" name="Google Shape;76;p16"/>
          <p:cNvSpPr txBox="1">
            <a:spLocks noGrp="1"/>
          </p:cNvSpPr>
          <p:nvPr>
            <p:ph type="title"/>
          </p:nvPr>
        </p:nvSpPr>
        <p:spPr>
          <a:xfrm>
            <a:off x="399297" y="1423045"/>
            <a:ext cx="5473200" cy="14403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chemeClr val="accent6"/>
              </a:buClr>
              <a:buSzPts val="1400"/>
              <a:buNone/>
              <a:defRPr sz="3600" b="1" i="0" u="none" strike="noStrike" cap="none">
                <a:solidFill>
                  <a:schemeClr val="accent6"/>
                </a:solidFill>
                <a:latin typeface="Lato"/>
                <a:ea typeface="Lato"/>
                <a:cs typeface="Lato"/>
                <a:sym typeface="Lato"/>
              </a:defRPr>
            </a:lvl1pPr>
            <a:lvl2pPr marR="0" lvl="1" algn="l">
              <a:lnSpc>
                <a:spcPct val="90000"/>
              </a:lnSpc>
              <a:spcBef>
                <a:spcPts val="0"/>
              </a:spcBef>
              <a:spcAft>
                <a:spcPts val="0"/>
              </a:spcAft>
              <a:buClr>
                <a:schemeClr val="accent6"/>
              </a:buClr>
              <a:buSzPts val="1400"/>
              <a:buNone/>
              <a:defRPr sz="1400" b="0" i="0" u="none" strike="noStrike" cap="none">
                <a:solidFill>
                  <a:schemeClr val="accent6"/>
                </a:solidFill>
                <a:latin typeface="Arial"/>
                <a:ea typeface="Arial"/>
                <a:cs typeface="Arial"/>
                <a:sym typeface="Arial"/>
              </a:defRPr>
            </a:lvl2pPr>
            <a:lvl3pPr marR="0" lvl="2" algn="l">
              <a:lnSpc>
                <a:spcPct val="90000"/>
              </a:lnSpc>
              <a:spcBef>
                <a:spcPts val="0"/>
              </a:spcBef>
              <a:spcAft>
                <a:spcPts val="0"/>
              </a:spcAft>
              <a:buClr>
                <a:schemeClr val="accent6"/>
              </a:buClr>
              <a:buSzPts val="1400"/>
              <a:buNone/>
              <a:defRPr sz="1400" b="0" i="0" u="none" strike="noStrike" cap="none">
                <a:solidFill>
                  <a:schemeClr val="accent6"/>
                </a:solidFill>
                <a:latin typeface="Arial"/>
                <a:ea typeface="Arial"/>
                <a:cs typeface="Arial"/>
                <a:sym typeface="Arial"/>
              </a:defRPr>
            </a:lvl3pPr>
            <a:lvl4pPr marR="0" lvl="3" algn="l">
              <a:lnSpc>
                <a:spcPct val="90000"/>
              </a:lnSpc>
              <a:spcBef>
                <a:spcPts val="0"/>
              </a:spcBef>
              <a:spcAft>
                <a:spcPts val="0"/>
              </a:spcAft>
              <a:buClr>
                <a:schemeClr val="accent6"/>
              </a:buClr>
              <a:buSzPts val="1400"/>
              <a:buNone/>
              <a:defRPr sz="1400" b="0" i="0" u="none" strike="noStrike" cap="none">
                <a:solidFill>
                  <a:schemeClr val="accent6"/>
                </a:solidFill>
                <a:latin typeface="Arial"/>
                <a:ea typeface="Arial"/>
                <a:cs typeface="Arial"/>
                <a:sym typeface="Arial"/>
              </a:defRPr>
            </a:lvl4pPr>
            <a:lvl5pPr marR="0" lvl="4" algn="l">
              <a:lnSpc>
                <a:spcPct val="90000"/>
              </a:lnSpc>
              <a:spcBef>
                <a:spcPts val="0"/>
              </a:spcBef>
              <a:spcAft>
                <a:spcPts val="0"/>
              </a:spcAft>
              <a:buClr>
                <a:schemeClr val="accent6"/>
              </a:buClr>
              <a:buSzPts val="1400"/>
              <a:buNone/>
              <a:defRPr sz="1400" b="0" i="0" u="none" strike="noStrike" cap="none">
                <a:solidFill>
                  <a:schemeClr val="accent6"/>
                </a:solidFill>
                <a:latin typeface="Arial"/>
                <a:ea typeface="Arial"/>
                <a:cs typeface="Arial"/>
                <a:sym typeface="Arial"/>
              </a:defRPr>
            </a:lvl5pPr>
            <a:lvl6pPr marR="0" lvl="5" algn="l">
              <a:lnSpc>
                <a:spcPct val="90000"/>
              </a:lnSpc>
              <a:spcBef>
                <a:spcPts val="0"/>
              </a:spcBef>
              <a:spcAft>
                <a:spcPts val="0"/>
              </a:spcAft>
              <a:buClr>
                <a:schemeClr val="accent6"/>
              </a:buClr>
              <a:buSzPts val="1400"/>
              <a:buNone/>
              <a:defRPr sz="1400" b="0" i="0" u="none" strike="noStrike" cap="none">
                <a:solidFill>
                  <a:schemeClr val="accent6"/>
                </a:solidFill>
                <a:latin typeface="Arial"/>
                <a:ea typeface="Arial"/>
                <a:cs typeface="Arial"/>
                <a:sym typeface="Arial"/>
              </a:defRPr>
            </a:lvl6pPr>
            <a:lvl7pPr marR="0" lvl="6" algn="l">
              <a:lnSpc>
                <a:spcPct val="90000"/>
              </a:lnSpc>
              <a:spcBef>
                <a:spcPts val="0"/>
              </a:spcBef>
              <a:spcAft>
                <a:spcPts val="0"/>
              </a:spcAft>
              <a:buClr>
                <a:schemeClr val="accent6"/>
              </a:buClr>
              <a:buSzPts val="1400"/>
              <a:buNone/>
              <a:defRPr sz="1400" b="0" i="0" u="none" strike="noStrike" cap="none">
                <a:solidFill>
                  <a:schemeClr val="accent6"/>
                </a:solidFill>
                <a:latin typeface="Arial"/>
                <a:ea typeface="Arial"/>
                <a:cs typeface="Arial"/>
                <a:sym typeface="Arial"/>
              </a:defRPr>
            </a:lvl7pPr>
            <a:lvl8pPr marR="0" lvl="7" algn="l">
              <a:lnSpc>
                <a:spcPct val="90000"/>
              </a:lnSpc>
              <a:spcBef>
                <a:spcPts val="0"/>
              </a:spcBef>
              <a:spcAft>
                <a:spcPts val="0"/>
              </a:spcAft>
              <a:buClr>
                <a:schemeClr val="accent6"/>
              </a:buClr>
              <a:buSzPts val="1400"/>
              <a:buNone/>
              <a:defRPr sz="1400" b="0" i="0" u="none" strike="noStrike" cap="none">
                <a:solidFill>
                  <a:schemeClr val="accent6"/>
                </a:solidFill>
                <a:latin typeface="Arial"/>
                <a:ea typeface="Arial"/>
                <a:cs typeface="Arial"/>
                <a:sym typeface="Arial"/>
              </a:defRPr>
            </a:lvl8pPr>
            <a:lvl9pPr marR="0" lvl="8" algn="l">
              <a:lnSpc>
                <a:spcPct val="90000"/>
              </a:lnSpc>
              <a:spcBef>
                <a:spcPts val="0"/>
              </a:spcBef>
              <a:spcAft>
                <a:spcPts val="0"/>
              </a:spcAft>
              <a:buClr>
                <a:schemeClr val="accent6"/>
              </a:buClr>
              <a:buSzPts val="1400"/>
              <a:buNone/>
              <a:defRPr sz="1400" b="0" i="0" u="none" strike="noStrike" cap="none">
                <a:solidFill>
                  <a:schemeClr val="accent6"/>
                </a:solidFill>
                <a:latin typeface="Arial"/>
                <a:ea typeface="Arial"/>
                <a:cs typeface="Arial"/>
                <a:sym typeface="Arial"/>
              </a:defRPr>
            </a:lvl9pPr>
          </a:lstStyle>
          <a:p>
            <a:endParaRPr/>
          </a:p>
        </p:txBody>
      </p:sp>
      <p:sp>
        <p:nvSpPr>
          <p:cNvPr id="77" name="Google Shape;77;p16"/>
          <p:cNvSpPr txBox="1">
            <a:spLocks noGrp="1"/>
          </p:cNvSpPr>
          <p:nvPr>
            <p:ph type="subTitle" idx="1"/>
          </p:nvPr>
        </p:nvSpPr>
        <p:spPr>
          <a:xfrm>
            <a:off x="399300" y="2863775"/>
            <a:ext cx="5473200" cy="4620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accent4"/>
              </a:buClr>
              <a:buSzPts val="2200"/>
              <a:buFont typeface="Lato"/>
              <a:buNone/>
              <a:defRPr sz="2200">
                <a:solidFill>
                  <a:schemeClr val="accent4"/>
                </a:solidFill>
                <a:latin typeface="Lato"/>
                <a:ea typeface="Lato"/>
                <a:cs typeface="Lato"/>
                <a:sym typeface="Lato"/>
              </a:defRPr>
            </a:lvl1pPr>
            <a:lvl2pPr lvl="1">
              <a:spcBef>
                <a:spcPts val="0"/>
              </a:spcBef>
              <a:spcAft>
                <a:spcPts val="0"/>
              </a:spcAft>
              <a:buClr>
                <a:schemeClr val="accent6"/>
              </a:buClr>
              <a:buSzPts val="2200"/>
              <a:buFont typeface="Lato"/>
              <a:buNone/>
              <a:defRPr sz="2200">
                <a:solidFill>
                  <a:schemeClr val="accent6"/>
                </a:solidFill>
                <a:latin typeface="Lato"/>
                <a:ea typeface="Lato"/>
                <a:cs typeface="Lato"/>
                <a:sym typeface="Lato"/>
              </a:defRPr>
            </a:lvl2pPr>
            <a:lvl3pPr lvl="2">
              <a:spcBef>
                <a:spcPts val="0"/>
              </a:spcBef>
              <a:spcAft>
                <a:spcPts val="0"/>
              </a:spcAft>
              <a:buClr>
                <a:schemeClr val="accent6"/>
              </a:buClr>
              <a:buSzPts val="2200"/>
              <a:buFont typeface="Lato"/>
              <a:buNone/>
              <a:defRPr sz="2200">
                <a:solidFill>
                  <a:schemeClr val="accent6"/>
                </a:solidFill>
                <a:latin typeface="Lato"/>
                <a:ea typeface="Lato"/>
                <a:cs typeface="Lato"/>
                <a:sym typeface="Lato"/>
              </a:defRPr>
            </a:lvl3pPr>
            <a:lvl4pPr lvl="3">
              <a:spcBef>
                <a:spcPts val="0"/>
              </a:spcBef>
              <a:spcAft>
                <a:spcPts val="0"/>
              </a:spcAft>
              <a:buClr>
                <a:schemeClr val="accent6"/>
              </a:buClr>
              <a:buSzPts val="2200"/>
              <a:buFont typeface="Lato"/>
              <a:buNone/>
              <a:defRPr sz="2200">
                <a:solidFill>
                  <a:schemeClr val="accent6"/>
                </a:solidFill>
                <a:latin typeface="Lato"/>
                <a:ea typeface="Lato"/>
                <a:cs typeface="Lato"/>
                <a:sym typeface="Lato"/>
              </a:defRPr>
            </a:lvl4pPr>
            <a:lvl5pPr lvl="4">
              <a:spcBef>
                <a:spcPts val="0"/>
              </a:spcBef>
              <a:spcAft>
                <a:spcPts val="0"/>
              </a:spcAft>
              <a:buClr>
                <a:schemeClr val="accent6"/>
              </a:buClr>
              <a:buSzPts val="2200"/>
              <a:buFont typeface="Lato"/>
              <a:buNone/>
              <a:defRPr sz="2200">
                <a:solidFill>
                  <a:schemeClr val="accent6"/>
                </a:solidFill>
                <a:latin typeface="Lato"/>
                <a:ea typeface="Lato"/>
                <a:cs typeface="Lato"/>
                <a:sym typeface="Lato"/>
              </a:defRPr>
            </a:lvl5pPr>
            <a:lvl6pPr lvl="5">
              <a:spcBef>
                <a:spcPts val="0"/>
              </a:spcBef>
              <a:spcAft>
                <a:spcPts val="0"/>
              </a:spcAft>
              <a:buClr>
                <a:schemeClr val="accent6"/>
              </a:buClr>
              <a:buSzPts val="2200"/>
              <a:buFont typeface="Lato"/>
              <a:buNone/>
              <a:defRPr sz="2200">
                <a:solidFill>
                  <a:schemeClr val="accent6"/>
                </a:solidFill>
                <a:latin typeface="Lato"/>
                <a:ea typeface="Lato"/>
                <a:cs typeface="Lato"/>
                <a:sym typeface="Lato"/>
              </a:defRPr>
            </a:lvl6pPr>
            <a:lvl7pPr lvl="6">
              <a:spcBef>
                <a:spcPts val="0"/>
              </a:spcBef>
              <a:spcAft>
                <a:spcPts val="0"/>
              </a:spcAft>
              <a:buClr>
                <a:schemeClr val="accent6"/>
              </a:buClr>
              <a:buSzPts val="2200"/>
              <a:buFont typeface="Lato"/>
              <a:buNone/>
              <a:defRPr sz="2200">
                <a:solidFill>
                  <a:schemeClr val="accent6"/>
                </a:solidFill>
                <a:latin typeface="Lato"/>
                <a:ea typeface="Lato"/>
                <a:cs typeface="Lato"/>
                <a:sym typeface="Lato"/>
              </a:defRPr>
            </a:lvl7pPr>
            <a:lvl8pPr lvl="7">
              <a:spcBef>
                <a:spcPts val="0"/>
              </a:spcBef>
              <a:spcAft>
                <a:spcPts val="0"/>
              </a:spcAft>
              <a:buClr>
                <a:schemeClr val="accent6"/>
              </a:buClr>
              <a:buSzPts val="2200"/>
              <a:buFont typeface="Lato"/>
              <a:buNone/>
              <a:defRPr sz="2200">
                <a:solidFill>
                  <a:schemeClr val="accent6"/>
                </a:solidFill>
                <a:latin typeface="Lato"/>
                <a:ea typeface="Lato"/>
                <a:cs typeface="Lato"/>
                <a:sym typeface="Lato"/>
              </a:defRPr>
            </a:lvl8pPr>
            <a:lvl9pPr lvl="8">
              <a:spcBef>
                <a:spcPts val="0"/>
              </a:spcBef>
              <a:spcAft>
                <a:spcPts val="0"/>
              </a:spcAft>
              <a:buClr>
                <a:schemeClr val="accent6"/>
              </a:buClr>
              <a:buSzPts val="2200"/>
              <a:buFont typeface="Lato"/>
              <a:buNone/>
              <a:defRPr sz="2200">
                <a:solidFill>
                  <a:schemeClr val="accent6"/>
                </a:solidFill>
                <a:latin typeface="Lato"/>
                <a:ea typeface="Lato"/>
                <a:cs typeface="Lato"/>
                <a:sym typeface="Lato"/>
              </a:defRPr>
            </a:lvl9pPr>
          </a:lstStyle>
          <a:p>
            <a:endParaRPr/>
          </a:p>
        </p:txBody>
      </p:sp>
      <p:pic>
        <p:nvPicPr>
          <p:cNvPr id="78" name="Google Shape;78;p16"/>
          <p:cNvPicPr preferRelativeResize="0"/>
          <p:nvPr/>
        </p:nvPicPr>
        <p:blipFill>
          <a:blip r:embed="rId4">
            <a:alphaModFix/>
          </a:blip>
          <a:stretch>
            <a:fillRect/>
          </a:stretch>
        </p:blipFill>
        <p:spPr>
          <a:xfrm>
            <a:off x="7759700" y="4744200"/>
            <a:ext cx="985000" cy="14772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_with_Waves">
  <p:cSld name="Title_Page_2_1_1">
    <p:spTree>
      <p:nvGrpSpPr>
        <p:cNvPr id="1" name="Shape 79"/>
        <p:cNvGrpSpPr/>
        <p:nvPr/>
      </p:nvGrpSpPr>
      <p:grpSpPr>
        <a:xfrm>
          <a:off x="0" y="0"/>
          <a:ext cx="0" cy="0"/>
          <a:chOff x="0" y="0"/>
          <a:chExt cx="0" cy="0"/>
        </a:xfrm>
      </p:grpSpPr>
      <p:pic>
        <p:nvPicPr>
          <p:cNvPr id="80" name="Google Shape;80;p17" title="Waves-Color-v2.png"/>
          <p:cNvPicPr preferRelativeResize="0"/>
          <p:nvPr/>
        </p:nvPicPr>
        <p:blipFill rotWithShape="1">
          <a:blip r:embed="rId2">
            <a:alphaModFix/>
          </a:blip>
          <a:srcRect/>
          <a:stretch/>
        </p:blipFill>
        <p:spPr>
          <a:xfrm>
            <a:off x="0" y="88"/>
            <a:ext cx="9144000" cy="5143487"/>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End_Page">
  <p:cSld name="Title_Page_1">
    <p:spTree>
      <p:nvGrpSpPr>
        <p:cNvPr id="1" name="Shape 81"/>
        <p:cNvGrpSpPr/>
        <p:nvPr/>
      </p:nvGrpSpPr>
      <p:grpSpPr>
        <a:xfrm>
          <a:off x="0" y="0"/>
          <a:ext cx="0" cy="0"/>
          <a:chOff x="0" y="0"/>
          <a:chExt cx="0" cy="0"/>
        </a:xfrm>
      </p:grpSpPr>
      <p:pic>
        <p:nvPicPr>
          <p:cNvPr id="82" name="Google Shape;82;p18" title="Waves-Color-v2.png"/>
          <p:cNvPicPr preferRelativeResize="0"/>
          <p:nvPr/>
        </p:nvPicPr>
        <p:blipFill rotWithShape="1">
          <a:blip r:embed="rId2">
            <a:alphaModFix/>
          </a:blip>
          <a:srcRect/>
          <a:stretch/>
        </p:blipFill>
        <p:spPr>
          <a:xfrm>
            <a:off x="0" y="88"/>
            <a:ext cx="9144000" cy="5143487"/>
          </a:xfrm>
          <a:prstGeom prst="rect">
            <a:avLst/>
          </a:prstGeom>
          <a:noFill/>
          <a:ln>
            <a:noFill/>
          </a:ln>
        </p:spPr>
      </p:pic>
      <p:pic>
        <p:nvPicPr>
          <p:cNvPr id="83" name="Google Shape;83;p18" title="Square-Rounded.png"/>
          <p:cNvPicPr preferRelativeResize="0"/>
          <p:nvPr/>
        </p:nvPicPr>
        <p:blipFill>
          <a:blip r:embed="rId3">
            <a:alphaModFix/>
          </a:blip>
          <a:stretch>
            <a:fillRect/>
          </a:stretch>
        </p:blipFill>
        <p:spPr>
          <a:xfrm>
            <a:off x="-4572526" y="-1591125"/>
            <a:ext cx="11211451" cy="6306449"/>
          </a:xfrm>
          <a:prstGeom prst="rect">
            <a:avLst/>
          </a:prstGeom>
          <a:noFill/>
          <a:ln>
            <a:noFill/>
          </a:ln>
        </p:spPr>
      </p:pic>
      <p:pic>
        <p:nvPicPr>
          <p:cNvPr id="84" name="Google Shape;84;p18" title="Background-v3.png"/>
          <p:cNvPicPr preferRelativeResize="0"/>
          <p:nvPr/>
        </p:nvPicPr>
        <p:blipFill rotWithShape="1">
          <a:blip r:embed="rId4">
            <a:alphaModFix/>
          </a:blip>
          <a:srcRect/>
          <a:stretch/>
        </p:blipFill>
        <p:spPr>
          <a:xfrm>
            <a:off x="0" y="0"/>
            <a:ext cx="9144000" cy="5143500"/>
          </a:xfrm>
          <a:prstGeom prst="rect">
            <a:avLst/>
          </a:prstGeom>
          <a:noFill/>
          <a:ln>
            <a:noFill/>
          </a:ln>
        </p:spPr>
      </p:pic>
      <p:sp>
        <p:nvSpPr>
          <p:cNvPr id="85" name="Google Shape;85;p18"/>
          <p:cNvSpPr txBox="1">
            <a:spLocks noGrp="1"/>
          </p:cNvSpPr>
          <p:nvPr>
            <p:ph type="title"/>
          </p:nvPr>
        </p:nvSpPr>
        <p:spPr>
          <a:xfrm>
            <a:off x="399297" y="413395"/>
            <a:ext cx="5473200" cy="14403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chemeClr val="accent6"/>
              </a:buClr>
              <a:buSzPts val="1400"/>
              <a:buNone/>
              <a:defRPr sz="3600" b="1" i="0" u="none" strike="noStrike" cap="none">
                <a:solidFill>
                  <a:schemeClr val="accent6"/>
                </a:solidFill>
                <a:latin typeface="Lato"/>
                <a:ea typeface="Lato"/>
                <a:cs typeface="Lato"/>
                <a:sym typeface="Lato"/>
              </a:defRPr>
            </a:lvl1pPr>
            <a:lvl2pPr marR="0" lvl="1" algn="l">
              <a:lnSpc>
                <a:spcPct val="90000"/>
              </a:lnSpc>
              <a:spcBef>
                <a:spcPts val="0"/>
              </a:spcBef>
              <a:spcAft>
                <a:spcPts val="0"/>
              </a:spcAft>
              <a:buClr>
                <a:schemeClr val="accent6"/>
              </a:buClr>
              <a:buSzPts val="1400"/>
              <a:buNone/>
              <a:defRPr sz="1400" b="0" i="0" u="none" strike="noStrike" cap="none">
                <a:solidFill>
                  <a:schemeClr val="accent6"/>
                </a:solidFill>
                <a:latin typeface="Arial"/>
                <a:ea typeface="Arial"/>
                <a:cs typeface="Arial"/>
                <a:sym typeface="Arial"/>
              </a:defRPr>
            </a:lvl2pPr>
            <a:lvl3pPr marR="0" lvl="2" algn="l">
              <a:lnSpc>
                <a:spcPct val="90000"/>
              </a:lnSpc>
              <a:spcBef>
                <a:spcPts val="0"/>
              </a:spcBef>
              <a:spcAft>
                <a:spcPts val="0"/>
              </a:spcAft>
              <a:buClr>
                <a:schemeClr val="accent6"/>
              </a:buClr>
              <a:buSzPts val="1400"/>
              <a:buNone/>
              <a:defRPr sz="1400" b="0" i="0" u="none" strike="noStrike" cap="none">
                <a:solidFill>
                  <a:schemeClr val="accent6"/>
                </a:solidFill>
                <a:latin typeface="Arial"/>
                <a:ea typeface="Arial"/>
                <a:cs typeface="Arial"/>
                <a:sym typeface="Arial"/>
              </a:defRPr>
            </a:lvl3pPr>
            <a:lvl4pPr marR="0" lvl="3" algn="l">
              <a:lnSpc>
                <a:spcPct val="90000"/>
              </a:lnSpc>
              <a:spcBef>
                <a:spcPts val="0"/>
              </a:spcBef>
              <a:spcAft>
                <a:spcPts val="0"/>
              </a:spcAft>
              <a:buClr>
                <a:schemeClr val="accent6"/>
              </a:buClr>
              <a:buSzPts val="1400"/>
              <a:buNone/>
              <a:defRPr sz="1400" b="0" i="0" u="none" strike="noStrike" cap="none">
                <a:solidFill>
                  <a:schemeClr val="accent6"/>
                </a:solidFill>
                <a:latin typeface="Arial"/>
                <a:ea typeface="Arial"/>
                <a:cs typeface="Arial"/>
                <a:sym typeface="Arial"/>
              </a:defRPr>
            </a:lvl4pPr>
            <a:lvl5pPr marR="0" lvl="4" algn="l">
              <a:lnSpc>
                <a:spcPct val="90000"/>
              </a:lnSpc>
              <a:spcBef>
                <a:spcPts val="0"/>
              </a:spcBef>
              <a:spcAft>
                <a:spcPts val="0"/>
              </a:spcAft>
              <a:buClr>
                <a:schemeClr val="accent6"/>
              </a:buClr>
              <a:buSzPts val="1400"/>
              <a:buNone/>
              <a:defRPr sz="1400" b="0" i="0" u="none" strike="noStrike" cap="none">
                <a:solidFill>
                  <a:schemeClr val="accent6"/>
                </a:solidFill>
                <a:latin typeface="Arial"/>
                <a:ea typeface="Arial"/>
                <a:cs typeface="Arial"/>
                <a:sym typeface="Arial"/>
              </a:defRPr>
            </a:lvl5pPr>
            <a:lvl6pPr marR="0" lvl="5" algn="l">
              <a:lnSpc>
                <a:spcPct val="90000"/>
              </a:lnSpc>
              <a:spcBef>
                <a:spcPts val="0"/>
              </a:spcBef>
              <a:spcAft>
                <a:spcPts val="0"/>
              </a:spcAft>
              <a:buClr>
                <a:schemeClr val="accent6"/>
              </a:buClr>
              <a:buSzPts val="1400"/>
              <a:buNone/>
              <a:defRPr sz="1400" b="0" i="0" u="none" strike="noStrike" cap="none">
                <a:solidFill>
                  <a:schemeClr val="accent6"/>
                </a:solidFill>
                <a:latin typeface="Arial"/>
                <a:ea typeface="Arial"/>
                <a:cs typeface="Arial"/>
                <a:sym typeface="Arial"/>
              </a:defRPr>
            </a:lvl6pPr>
            <a:lvl7pPr marR="0" lvl="6" algn="l">
              <a:lnSpc>
                <a:spcPct val="90000"/>
              </a:lnSpc>
              <a:spcBef>
                <a:spcPts val="0"/>
              </a:spcBef>
              <a:spcAft>
                <a:spcPts val="0"/>
              </a:spcAft>
              <a:buClr>
                <a:schemeClr val="accent6"/>
              </a:buClr>
              <a:buSzPts val="1400"/>
              <a:buNone/>
              <a:defRPr sz="1400" b="0" i="0" u="none" strike="noStrike" cap="none">
                <a:solidFill>
                  <a:schemeClr val="accent6"/>
                </a:solidFill>
                <a:latin typeface="Arial"/>
                <a:ea typeface="Arial"/>
                <a:cs typeface="Arial"/>
                <a:sym typeface="Arial"/>
              </a:defRPr>
            </a:lvl7pPr>
            <a:lvl8pPr marR="0" lvl="7" algn="l">
              <a:lnSpc>
                <a:spcPct val="90000"/>
              </a:lnSpc>
              <a:spcBef>
                <a:spcPts val="0"/>
              </a:spcBef>
              <a:spcAft>
                <a:spcPts val="0"/>
              </a:spcAft>
              <a:buClr>
                <a:schemeClr val="accent6"/>
              </a:buClr>
              <a:buSzPts val="1400"/>
              <a:buNone/>
              <a:defRPr sz="1400" b="0" i="0" u="none" strike="noStrike" cap="none">
                <a:solidFill>
                  <a:schemeClr val="accent6"/>
                </a:solidFill>
                <a:latin typeface="Arial"/>
                <a:ea typeface="Arial"/>
                <a:cs typeface="Arial"/>
                <a:sym typeface="Arial"/>
              </a:defRPr>
            </a:lvl8pPr>
            <a:lvl9pPr marR="0" lvl="8" algn="l">
              <a:lnSpc>
                <a:spcPct val="90000"/>
              </a:lnSpc>
              <a:spcBef>
                <a:spcPts val="0"/>
              </a:spcBef>
              <a:spcAft>
                <a:spcPts val="0"/>
              </a:spcAft>
              <a:buClr>
                <a:schemeClr val="accent6"/>
              </a:buClr>
              <a:buSzPts val="1400"/>
              <a:buNone/>
              <a:defRPr sz="1400" b="0" i="0" u="none" strike="noStrike" cap="none">
                <a:solidFill>
                  <a:schemeClr val="accent6"/>
                </a:solidFill>
                <a:latin typeface="Arial"/>
                <a:ea typeface="Arial"/>
                <a:cs typeface="Arial"/>
                <a:sym typeface="Arial"/>
              </a:defRPr>
            </a:lvl9pPr>
          </a:lstStyle>
          <a:p>
            <a:endParaRPr/>
          </a:p>
        </p:txBody>
      </p:sp>
      <p:sp>
        <p:nvSpPr>
          <p:cNvPr id="86" name="Google Shape;86;p18"/>
          <p:cNvSpPr txBox="1">
            <a:spLocks noGrp="1"/>
          </p:cNvSpPr>
          <p:nvPr>
            <p:ph type="subTitle" idx="1"/>
          </p:nvPr>
        </p:nvSpPr>
        <p:spPr>
          <a:xfrm>
            <a:off x="399300" y="1854125"/>
            <a:ext cx="5473200" cy="4620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accent4"/>
              </a:buClr>
              <a:buSzPts val="2200"/>
              <a:buFont typeface="Lato"/>
              <a:buNone/>
              <a:defRPr sz="2200">
                <a:solidFill>
                  <a:schemeClr val="accent4"/>
                </a:solidFill>
                <a:latin typeface="Lato"/>
                <a:ea typeface="Lato"/>
                <a:cs typeface="Lato"/>
                <a:sym typeface="Lato"/>
              </a:defRPr>
            </a:lvl1pPr>
            <a:lvl2pPr lvl="1">
              <a:spcBef>
                <a:spcPts val="0"/>
              </a:spcBef>
              <a:spcAft>
                <a:spcPts val="0"/>
              </a:spcAft>
              <a:buClr>
                <a:schemeClr val="accent6"/>
              </a:buClr>
              <a:buSzPts val="2200"/>
              <a:buFont typeface="Lato"/>
              <a:buNone/>
              <a:defRPr sz="2200">
                <a:solidFill>
                  <a:schemeClr val="accent6"/>
                </a:solidFill>
                <a:latin typeface="Lato"/>
                <a:ea typeface="Lato"/>
                <a:cs typeface="Lato"/>
                <a:sym typeface="Lato"/>
              </a:defRPr>
            </a:lvl2pPr>
            <a:lvl3pPr lvl="2">
              <a:spcBef>
                <a:spcPts val="0"/>
              </a:spcBef>
              <a:spcAft>
                <a:spcPts val="0"/>
              </a:spcAft>
              <a:buClr>
                <a:schemeClr val="accent6"/>
              </a:buClr>
              <a:buSzPts val="2200"/>
              <a:buFont typeface="Lato"/>
              <a:buNone/>
              <a:defRPr sz="2200">
                <a:solidFill>
                  <a:schemeClr val="accent6"/>
                </a:solidFill>
                <a:latin typeface="Lato"/>
                <a:ea typeface="Lato"/>
                <a:cs typeface="Lato"/>
                <a:sym typeface="Lato"/>
              </a:defRPr>
            </a:lvl3pPr>
            <a:lvl4pPr lvl="3">
              <a:spcBef>
                <a:spcPts val="0"/>
              </a:spcBef>
              <a:spcAft>
                <a:spcPts val="0"/>
              </a:spcAft>
              <a:buClr>
                <a:schemeClr val="accent6"/>
              </a:buClr>
              <a:buSzPts val="2200"/>
              <a:buFont typeface="Lato"/>
              <a:buNone/>
              <a:defRPr sz="2200">
                <a:solidFill>
                  <a:schemeClr val="accent6"/>
                </a:solidFill>
                <a:latin typeface="Lato"/>
                <a:ea typeface="Lato"/>
                <a:cs typeface="Lato"/>
                <a:sym typeface="Lato"/>
              </a:defRPr>
            </a:lvl4pPr>
            <a:lvl5pPr lvl="4">
              <a:spcBef>
                <a:spcPts val="0"/>
              </a:spcBef>
              <a:spcAft>
                <a:spcPts val="0"/>
              </a:spcAft>
              <a:buClr>
                <a:schemeClr val="accent6"/>
              </a:buClr>
              <a:buSzPts val="2200"/>
              <a:buFont typeface="Lato"/>
              <a:buNone/>
              <a:defRPr sz="2200">
                <a:solidFill>
                  <a:schemeClr val="accent6"/>
                </a:solidFill>
                <a:latin typeface="Lato"/>
                <a:ea typeface="Lato"/>
                <a:cs typeface="Lato"/>
                <a:sym typeface="Lato"/>
              </a:defRPr>
            </a:lvl5pPr>
            <a:lvl6pPr lvl="5">
              <a:spcBef>
                <a:spcPts val="0"/>
              </a:spcBef>
              <a:spcAft>
                <a:spcPts val="0"/>
              </a:spcAft>
              <a:buClr>
                <a:schemeClr val="accent6"/>
              </a:buClr>
              <a:buSzPts val="2200"/>
              <a:buFont typeface="Lato"/>
              <a:buNone/>
              <a:defRPr sz="2200">
                <a:solidFill>
                  <a:schemeClr val="accent6"/>
                </a:solidFill>
                <a:latin typeface="Lato"/>
                <a:ea typeface="Lato"/>
                <a:cs typeface="Lato"/>
                <a:sym typeface="Lato"/>
              </a:defRPr>
            </a:lvl6pPr>
            <a:lvl7pPr lvl="6">
              <a:spcBef>
                <a:spcPts val="0"/>
              </a:spcBef>
              <a:spcAft>
                <a:spcPts val="0"/>
              </a:spcAft>
              <a:buClr>
                <a:schemeClr val="accent6"/>
              </a:buClr>
              <a:buSzPts val="2200"/>
              <a:buFont typeface="Lato"/>
              <a:buNone/>
              <a:defRPr sz="2200">
                <a:solidFill>
                  <a:schemeClr val="accent6"/>
                </a:solidFill>
                <a:latin typeface="Lato"/>
                <a:ea typeface="Lato"/>
                <a:cs typeface="Lato"/>
                <a:sym typeface="Lato"/>
              </a:defRPr>
            </a:lvl7pPr>
            <a:lvl8pPr lvl="7">
              <a:spcBef>
                <a:spcPts val="0"/>
              </a:spcBef>
              <a:spcAft>
                <a:spcPts val="0"/>
              </a:spcAft>
              <a:buClr>
                <a:schemeClr val="accent6"/>
              </a:buClr>
              <a:buSzPts val="2200"/>
              <a:buFont typeface="Lato"/>
              <a:buNone/>
              <a:defRPr sz="2200">
                <a:solidFill>
                  <a:schemeClr val="accent6"/>
                </a:solidFill>
                <a:latin typeface="Lato"/>
                <a:ea typeface="Lato"/>
                <a:cs typeface="Lato"/>
                <a:sym typeface="Lato"/>
              </a:defRPr>
            </a:lvl8pPr>
            <a:lvl9pPr lvl="8">
              <a:spcBef>
                <a:spcPts val="0"/>
              </a:spcBef>
              <a:spcAft>
                <a:spcPts val="0"/>
              </a:spcAft>
              <a:buClr>
                <a:schemeClr val="accent6"/>
              </a:buClr>
              <a:buSzPts val="2200"/>
              <a:buFont typeface="Lato"/>
              <a:buNone/>
              <a:defRPr sz="2200">
                <a:solidFill>
                  <a:schemeClr val="accent6"/>
                </a:solidFill>
                <a:latin typeface="Lato"/>
                <a:ea typeface="Lato"/>
                <a:cs typeface="Lato"/>
                <a:sym typeface="Lato"/>
              </a:defRPr>
            </a:lvl9pPr>
          </a:lstStyle>
          <a:p>
            <a:endParaRPr/>
          </a:p>
        </p:txBody>
      </p:sp>
      <p:pic>
        <p:nvPicPr>
          <p:cNvPr id="87" name="Google Shape;87;p18"/>
          <p:cNvPicPr preferRelativeResize="0"/>
          <p:nvPr/>
        </p:nvPicPr>
        <p:blipFill>
          <a:blip r:embed="rId5">
            <a:alphaModFix/>
          </a:blip>
          <a:stretch>
            <a:fillRect/>
          </a:stretch>
        </p:blipFill>
        <p:spPr>
          <a:xfrm>
            <a:off x="7467600" y="4552625"/>
            <a:ext cx="1277100" cy="191575"/>
          </a:xfrm>
          <a:prstGeom prst="rect">
            <a:avLst/>
          </a:prstGeom>
          <a:noFill/>
          <a:ln>
            <a:noFill/>
          </a:ln>
        </p:spPr>
      </p:pic>
      <p:sp>
        <p:nvSpPr>
          <p:cNvPr id="88" name="Google Shape;88;p18"/>
          <p:cNvSpPr txBox="1"/>
          <p:nvPr/>
        </p:nvSpPr>
        <p:spPr>
          <a:xfrm>
            <a:off x="671275" y="4100275"/>
            <a:ext cx="1619100" cy="165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100">
                <a:solidFill>
                  <a:schemeClr val="accent6"/>
                </a:solidFill>
                <a:latin typeface="Lato"/>
                <a:ea typeface="Lato"/>
                <a:cs typeface="Lato"/>
                <a:sym typeface="Lato"/>
              </a:rPr>
              <a:t>www.emporix.com</a:t>
            </a:r>
            <a:endParaRPr sz="1100">
              <a:solidFill>
                <a:schemeClr val="accent6"/>
              </a:solidFill>
              <a:latin typeface="Lato"/>
              <a:ea typeface="Lato"/>
              <a:cs typeface="Lato"/>
              <a:sym typeface="Lato"/>
            </a:endParaRPr>
          </a:p>
        </p:txBody>
      </p:sp>
      <p:sp>
        <p:nvSpPr>
          <p:cNvPr id="89" name="Google Shape;89;p18"/>
          <p:cNvSpPr txBox="1"/>
          <p:nvPr/>
        </p:nvSpPr>
        <p:spPr>
          <a:xfrm>
            <a:off x="671275" y="4340200"/>
            <a:ext cx="1619100" cy="165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100">
                <a:solidFill>
                  <a:schemeClr val="accent6"/>
                </a:solidFill>
                <a:latin typeface="Lato"/>
                <a:ea typeface="Lato"/>
                <a:cs typeface="Lato"/>
                <a:sym typeface="Lato"/>
              </a:rPr>
              <a:t>info@emporix.com</a:t>
            </a:r>
            <a:endParaRPr sz="1100">
              <a:solidFill>
                <a:schemeClr val="accent6"/>
              </a:solidFill>
              <a:latin typeface="Lato"/>
              <a:ea typeface="Lato"/>
              <a:cs typeface="Lato"/>
              <a:sym typeface="Lato"/>
            </a:endParaRPr>
          </a:p>
        </p:txBody>
      </p:sp>
      <p:sp>
        <p:nvSpPr>
          <p:cNvPr id="90" name="Google Shape;90;p18"/>
          <p:cNvSpPr txBox="1"/>
          <p:nvPr/>
        </p:nvSpPr>
        <p:spPr>
          <a:xfrm>
            <a:off x="671275" y="4589196"/>
            <a:ext cx="1619100" cy="165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100">
                <a:solidFill>
                  <a:schemeClr val="accent6"/>
                </a:solidFill>
                <a:latin typeface="Lato"/>
                <a:ea typeface="Lato"/>
                <a:cs typeface="Lato"/>
                <a:sym typeface="Lato"/>
              </a:rPr>
              <a:t>emporix</a:t>
            </a:r>
            <a:endParaRPr sz="1100">
              <a:solidFill>
                <a:schemeClr val="accent6"/>
              </a:solidFill>
              <a:latin typeface="Lato"/>
              <a:ea typeface="Lato"/>
              <a:cs typeface="Lato"/>
              <a:sym typeface="Lato"/>
            </a:endParaRPr>
          </a:p>
        </p:txBody>
      </p:sp>
      <p:sp>
        <p:nvSpPr>
          <p:cNvPr id="91" name="Google Shape;91;p18"/>
          <p:cNvSpPr txBox="1"/>
          <p:nvPr/>
        </p:nvSpPr>
        <p:spPr>
          <a:xfrm>
            <a:off x="415450" y="3773125"/>
            <a:ext cx="957300" cy="230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100">
                <a:solidFill>
                  <a:schemeClr val="lt1"/>
                </a:solidFill>
                <a:latin typeface="Lato"/>
                <a:ea typeface="Lato"/>
                <a:cs typeface="Lato"/>
                <a:sym typeface="Lato"/>
              </a:rPr>
              <a:t>Contact us</a:t>
            </a:r>
            <a:endParaRPr sz="1100">
              <a:solidFill>
                <a:schemeClr val="lt1"/>
              </a:solidFill>
              <a:latin typeface="Lato"/>
              <a:ea typeface="Lato"/>
              <a:cs typeface="Lato"/>
              <a:sym typeface="Lato"/>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lank_white" type="blank">
  <p:cSld name="BLANK">
    <p:spTree>
      <p:nvGrpSpPr>
        <p:cNvPr id="1" name="Shape 92"/>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_Blank" type="titleOnly">
  <p:cSld name="TITLE_ONLY">
    <p:spTree>
      <p:nvGrpSpPr>
        <p:cNvPr id="1" name="Shape 93"/>
        <p:cNvGrpSpPr/>
        <p:nvPr/>
      </p:nvGrpSpPr>
      <p:grpSpPr>
        <a:xfrm>
          <a:off x="0" y="0"/>
          <a:ext cx="0" cy="0"/>
          <a:chOff x="0" y="0"/>
          <a:chExt cx="0" cy="0"/>
        </a:xfrm>
      </p:grpSpPr>
      <p:sp>
        <p:nvSpPr>
          <p:cNvPr id="94" name="Google Shape;94;p20"/>
          <p:cNvSpPr txBox="1">
            <a:spLocks noGrp="1"/>
          </p:cNvSpPr>
          <p:nvPr>
            <p:ph type="title"/>
          </p:nvPr>
        </p:nvSpPr>
        <p:spPr>
          <a:xfrm>
            <a:off x="399300" y="399300"/>
            <a:ext cx="8345400" cy="4674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chemeClr val="accent6"/>
              </a:buClr>
              <a:buSzPts val="2600"/>
              <a:buFont typeface="Lato"/>
              <a:buNone/>
              <a:defRPr sz="2600" b="1" i="0" u="none" strike="noStrike" cap="none">
                <a:solidFill>
                  <a:schemeClr val="accent6"/>
                </a:solidFill>
                <a:latin typeface="Lato"/>
                <a:ea typeface="Lato"/>
                <a:cs typeface="Lato"/>
                <a:sym typeface="Lato"/>
              </a:defRPr>
            </a:lvl1pPr>
            <a:lvl2pPr marR="0" lvl="1" algn="l">
              <a:lnSpc>
                <a:spcPct val="100000"/>
              </a:lnSpc>
              <a:spcBef>
                <a:spcPts val="0"/>
              </a:spcBef>
              <a:spcAft>
                <a:spcPts val="0"/>
              </a:spcAft>
              <a:buClr>
                <a:schemeClr val="accent6"/>
              </a:buClr>
              <a:buSzPts val="2600"/>
              <a:buFont typeface="Lato"/>
              <a:buNone/>
              <a:defRPr sz="2600" b="1" i="0" u="none" strike="noStrike" cap="none">
                <a:solidFill>
                  <a:schemeClr val="accent6"/>
                </a:solidFill>
                <a:latin typeface="Lato"/>
                <a:ea typeface="Lato"/>
                <a:cs typeface="Lato"/>
                <a:sym typeface="Lato"/>
              </a:defRPr>
            </a:lvl2pPr>
            <a:lvl3pPr marR="0" lvl="2" algn="l">
              <a:lnSpc>
                <a:spcPct val="100000"/>
              </a:lnSpc>
              <a:spcBef>
                <a:spcPts val="0"/>
              </a:spcBef>
              <a:spcAft>
                <a:spcPts val="0"/>
              </a:spcAft>
              <a:buClr>
                <a:schemeClr val="accent6"/>
              </a:buClr>
              <a:buSzPts val="2600"/>
              <a:buFont typeface="Lato"/>
              <a:buNone/>
              <a:defRPr sz="2600" b="1" i="0" u="none" strike="noStrike" cap="none">
                <a:solidFill>
                  <a:schemeClr val="accent6"/>
                </a:solidFill>
                <a:latin typeface="Lato"/>
                <a:ea typeface="Lato"/>
                <a:cs typeface="Lato"/>
                <a:sym typeface="Lato"/>
              </a:defRPr>
            </a:lvl3pPr>
            <a:lvl4pPr marR="0" lvl="3" algn="l">
              <a:lnSpc>
                <a:spcPct val="100000"/>
              </a:lnSpc>
              <a:spcBef>
                <a:spcPts val="0"/>
              </a:spcBef>
              <a:spcAft>
                <a:spcPts val="0"/>
              </a:spcAft>
              <a:buClr>
                <a:schemeClr val="accent6"/>
              </a:buClr>
              <a:buSzPts val="2600"/>
              <a:buFont typeface="Lato"/>
              <a:buNone/>
              <a:defRPr sz="2600" b="1" i="0" u="none" strike="noStrike" cap="none">
                <a:solidFill>
                  <a:schemeClr val="accent6"/>
                </a:solidFill>
                <a:latin typeface="Lato"/>
                <a:ea typeface="Lato"/>
                <a:cs typeface="Lato"/>
                <a:sym typeface="Lato"/>
              </a:defRPr>
            </a:lvl4pPr>
            <a:lvl5pPr marR="0" lvl="4" algn="l">
              <a:lnSpc>
                <a:spcPct val="100000"/>
              </a:lnSpc>
              <a:spcBef>
                <a:spcPts val="0"/>
              </a:spcBef>
              <a:spcAft>
                <a:spcPts val="0"/>
              </a:spcAft>
              <a:buClr>
                <a:schemeClr val="accent6"/>
              </a:buClr>
              <a:buSzPts val="2600"/>
              <a:buFont typeface="Lato"/>
              <a:buNone/>
              <a:defRPr sz="2600" b="1" i="0" u="none" strike="noStrike" cap="none">
                <a:solidFill>
                  <a:schemeClr val="accent6"/>
                </a:solidFill>
                <a:latin typeface="Lato"/>
                <a:ea typeface="Lato"/>
                <a:cs typeface="Lato"/>
                <a:sym typeface="Lato"/>
              </a:defRPr>
            </a:lvl5pPr>
            <a:lvl6pPr marR="0" lvl="5" algn="l">
              <a:lnSpc>
                <a:spcPct val="100000"/>
              </a:lnSpc>
              <a:spcBef>
                <a:spcPts val="0"/>
              </a:spcBef>
              <a:spcAft>
                <a:spcPts val="0"/>
              </a:spcAft>
              <a:buClr>
                <a:schemeClr val="accent6"/>
              </a:buClr>
              <a:buSzPts val="2600"/>
              <a:buFont typeface="Lato"/>
              <a:buNone/>
              <a:defRPr sz="2600" b="1" i="0" u="none" strike="noStrike" cap="none">
                <a:solidFill>
                  <a:schemeClr val="accent6"/>
                </a:solidFill>
                <a:latin typeface="Lato"/>
                <a:ea typeface="Lato"/>
                <a:cs typeface="Lato"/>
                <a:sym typeface="Lato"/>
              </a:defRPr>
            </a:lvl6pPr>
            <a:lvl7pPr marR="0" lvl="6" algn="l">
              <a:lnSpc>
                <a:spcPct val="100000"/>
              </a:lnSpc>
              <a:spcBef>
                <a:spcPts val="0"/>
              </a:spcBef>
              <a:spcAft>
                <a:spcPts val="0"/>
              </a:spcAft>
              <a:buClr>
                <a:schemeClr val="accent6"/>
              </a:buClr>
              <a:buSzPts val="2600"/>
              <a:buFont typeface="Lato"/>
              <a:buNone/>
              <a:defRPr sz="2600" b="1" i="0" u="none" strike="noStrike" cap="none">
                <a:solidFill>
                  <a:schemeClr val="accent6"/>
                </a:solidFill>
                <a:latin typeface="Lato"/>
                <a:ea typeface="Lato"/>
                <a:cs typeface="Lato"/>
                <a:sym typeface="Lato"/>
              </a:defRPr>
            </a:lvl7pPr>
            <a:lvl8pPr marR="0" lvl="7" algn="l">
              <a:lnSpc>
                <a:spcPct val="100000"/>
              </a:lnSpc>
              <a:spcBef>
                <a:spcPts val="0"/>
              </a:spcBef>
              <a:spcAft>
                <a:spcPts val="0"/>
              </a:spcAft>
              <a:buClr>
                <a:schemeClr val="accent6"/>
              </a:buClr>
              <a:buSzPts val="2600"/>
              <a:buFont typeface="Lato"/>
              <a:buNone/>
              <a:defRPr sz="2600" b="1" i="0" u="none" strike="noStrike" cap="none">
                <a:solidFill>
                  <a:schemeClr val="accent6"/>
                </a:solidFill>
                <a:latin typeface="Lato"/>
                <a:ea typeface="Lato"/>
                <a:cs typeface="Lato"/>
                <a:sym typeface="Lato"/>
              </a:defRPr>
            </a:lvl8pPr>
            <a:lvl9pPr marR="0" lvl="8" algn="l">
              <a:lnSpc>
                <a:spcPct val="100000"/>
              </a:lnSpc>
              <a:spcBef>
                <a:spcPts val="0"/>
              </a:spcBef>
              <a:spcAft>
                <a:spcPts val="0"/>
              </a:spcAft>
              <a:buClr>
                <a:schemeClr val="accent6"/>
              </a:buClr>
              <a:buSzPts val="2600"/>
              <a:buFont typeface="Lato"/>
              <a:buNone/>
              <a:defRPr sz="2600" b="1" i="0" u="none" strike="noStrike" cap="none">
                <a:solidFill>
                  <a:schemeClr val="accent6"/>
                </a:solidFill>
                <a:latin typeface="Lato"/>
                <a:ea typeface="Lato"/>
                <a:cs typeface="Lato"/>
                <a:sym typeface="Lato"/>
              </a:defRPr>
            </a:lvl9pPr>
          </a:lstStyle>
          <a:p>
            <a:endParaRPr/>
          </a:p>
        </p:txBody>
      </p:sp>
      <p:pic>
        <p:nvPicPr>
          <p:cNvPr id="95" name="Google Shape;95;p20"/>
          <p:cNvPicPr preferRelativeResize="0"/>
          <p:nvPr/>
        </p:nvPicPr>
        <p:blipFill>
          <a:blip r:embed="rId2">
            <a:alphaModFix/>
          </a:blip>
          <a:stretch>
            <a:fillRect/>
          </a:stretch>
        </p:blipFill>
        <p:spPr>
          <a:xfrm>
            <a:off x="7759700" y="4744200"/>
            <a:ext cx="985000" cy="14772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ext_Image" type="tx">
  <p:cSld name="TITLE_AND_BODY">
    <p:spTree>
      <p:nvGrpSpPr>
        <p:cNvPr id="1" name="Shape 96"/>
        <p:cNvGrpSpPr/>
        <p:nvPr/>
      </p:nvGrpSpPr>
      <p:grpSpPr>
        <a:xfrm>
          <a:off x="0" y="0"/>
          <a:ext cx="0" cy="0"/>
          <a:chOff x="0" y="0"/>
          <a:chExt cx="0" cy="0"/>
        </a:xfrm>
      </p:grpSpPr>
      <p:sp>
        <p:nvSpPr>
          <p:cNvPr id="97" name="Google Shape;97;p21"/>
          <p:cNvSpPr txBox="1">
            <a:spLocks noGrp="1"/>
          </p:cNvSpPr>
          <p:nvPr>
            <p:ph type="body" idx="1"/>
          </p:nvPr>
        </p:nvSpPr>
        <p:spPr>
          <a:xfrm>
            <a:off x="399300" y="1080000"/>
            <a:ext cx="4172700" cy="3240000"/>
          </a:xfrm>
          <a:prstGeom prst="rect">
            <a:avLst/>
          </a:prstGeom>
          <a:noFill/>
          <a:ln>
            <a:noFill/>
          </a:ln>
        </p:spPr>
        <p:txBody>
          <a:bodyPr spcFirstLastPara="1" wrap="square" lIns="0" tIns="0" rIns="0" bIns="0" anchor="t" anchorCtr="0">
            <a:noAutofit/>
          </a:bodyPr>
          <a:lstStyle>
            <a:lvl1pPr marL="457200" marR="0" lvl="0" indent="-355600" algn="l">
              <a:lnSpc>
                <a:spcPct val="100000"/>
              </a:lnSpc>
              <a:spcBef>
                <a:spcPts val="0"/>
              </a:spcBef>
              <a:spcAft>
                <a:spcPts val="0"/>
              </a:spcAft>
              <a:buClr>
                <a:srgbClr val="000000"/>
              </a:buClr>
              <a:buSzPts val="2000"/>
              <a:buFont typeface="Lato Light"/>
              <a:buChar char="●"/>
              <a:defRPr sz="2000" i="0" u="none" strike="noStrike" cap="none">
                <a:solidFill>
                  <a:srgbClr val="000000"/>
                </a:solidFill>
                <a:latin typeface="Lato Light"/>
                <a:ea typeface="Lato Light"/>
                <a:cs typeface="Lato Light"/>
                <a:sym typeface="Lato Light"/>
              </a:defRPr>
            </a:lvl1pPr>
            <a:lvl2pPr marL="914400" marR="0" lvl="1" indent="-342900" algn="l">
              <a:lnSpc>
                <a:spcPct val="100000"/>
              </a:lnSpc>
              <a:spcBef>
                <a:spcPts val="0"/>
              </a:spcBef>
              <a:spcAft>
                <a:spcPts val="0"/>
              </a:spcAft>
              <a:buClr>
                <a:srgbClr val="000000"/>
              </a:buClr>
              <a:buSzPts val="1800"/>
              <a:buFont typeface="Lato Light"/>
              <a:buChar char="○"/>
              <a:defRPr sz="1800" i="0" u="none" strike="noStrike" cap="none">
                <a:solidFill>
                  <a:srgbClr val="000000"/>
                </a:solidFill>
                <a:latin typeface="Lato Light"/>
                <a:ea typeface="Lato Light"/>
                <a:cs typeface="Lato Light"/>
                <a:sym typeface="Lato Light"/>
              </a:defRPr>
            </a:lvl2pPr>
            <a:lvl3pPr marL="1371600" marR="0" lvl="2" indent="-330200" algn="l">
              <a:lnSpc>
                <a:spcPct val="100000"/>
              </a:lnSpc>
              <a:spcBef>
                <a:spcPts val="0"/>
              </a:spcBef>
              <a:spcAft>
                <a:spcPts val="0"/>
              </a:spcAft>
              <a:buClr>
                <a:srgbClr val="000000"/>
              </a:buClr>
              <a:buSzPts val="1600"/>
              <a:buFont typeface="Lato Light"/>
              <a:buChar char="■"/>
              <a:defRPr sz="1600" i="0" u="none" strike="noStrike" cap="none">
                <a:solidFill>
                  <a:srgbClr val="000000"/>
                </a:solidFill>
                <a:latin typeface="Lato Light"/>
                <a:ea typeface="Lato Light"/>
                <a:cs typeface="Lato Light"/>
                <a:sym typeface="Lato Light"/>
              </a:defRPr>
            </a:lvl3pPr>
            <a:lvl4pPr marL="1828800" marR="0" lvl="3" indent="-317500" algn="l">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4pPr>
            <a:lvl5pPr marL="2286000" marR="0" lvl="4" indent="-317500" algn="l">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5pPr>
            <a:lvl6pPr marL="2743200" marR="0" lvl="5" indent="-317500" algn="l">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6pPr>
            <a:lvl7pPr marL="3200400" marR="0" lvl="6" indent="-317500" algn="l">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7pPr>
            <a:lvl8pPr marL="3657600" marR="0" lvl="7" indent="-317500" algn="l">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8pPr>
            <a:lvl9pPr marL="4114800" marR="0" lvl="8" indent="-317500" algn="l">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9pPr>
          </a:lstStyle>
          <a:p>
            <a:endParaRPr/>
          </a:p>
        </p:txBody>
      </p:sp>
      <p:sp>
        <p:nvSpPr>
          <p:cNvPr id="98" name="Google Shape;98;p21"/>
          <p:cNvSpPr>
            <a:spLocks noGrp="1"/>
          </p:cNvSpPr>
          <p:nvPr>
            <p:ph type="pic" idx="2"/>
          </p:nvPr>
        </p:nvSpPr>
        <p:spPr>
          <a:xfrm>
            <a:off x="4800800" y="1080000"/>
            <a:ext cx="3943800" cy="3240000"/>
          </a:xfrm>
          <a:prstGeom prst="rect">
            <a:avLst/>
          </a:prstGeom>
          <a:noFill/>
          <a:ln>
            <a:noFill/>
          </a:ln>
        </p:spPr>
      </p:sp>
      <p:sp>
        <p:nvSpPr>
          <p:cNvPr id="99" name="Google Shape;99;p21"/>
          <p:cNvSpPr txBox="1">
            <a:spLocks noGrp="1"/>
          </p:cNvSpPr>
          <p:nvPr>
            <p:ph type="title"/>
          </p:nvPr>
        </p:nvSpPr>
        <p:spPr>
          <a:xfrm>
            <a:off x="399300" y="399300"/>
            <a:ext cx="8345400" cy="4674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chemeClr val="accent6"/>
              </a:buClr>
              <a:buSzPts val="2600"/>
              <a:buFont typeface="Lato"/>
              <a:buNone/>
              <a:defRPr sz="2600" b="1" i="0" u="none" strike="noStrike" cap="none">
                <a:solidFill>
                  <a:schemeClr val="accent6"/>
                </a:solidFill>
                <a:latin typeface="Lato"/>
                <a:ea typeface="Lato"/>
                <a:cs typeface="Lato"/>
                <a:sym typeface="Lato"/>
              </a:defRPr>
            </a:lvl1pPr>
            <a:lvl2pPr marR="0" lvl="1" algn="l">
              <a:lnSpc>
                <a:spcPct val="100000"/>
              </a:lnSpc>
              <a:spcBef>
                <a:spcPts val="0"/>
              </a:spcBef>
              <a:spcAft>
                <a:spcPts val="0"/>
              </a:spcAft>
              <a:buClr>
                <a:schemeClr val="accent6"/>
              </a:buClr>
              <a:buSzPts val="2600"/>
              <a:buFont typeface="Lato"/>
              <a:buNone/>
              <a:defRPr sz="2600" b="1" i="0" u="none" strike="noStrike" cap="none">
                <a:solidFill>
                  <a:schemeClr val="accent6"/>
                </a:solidFill>
                <a:latin typeface="Lato"/>
                <a:ea typeface="Lato"/>
                <a:cs typeface="Lato"/>
                <a:sym typeface="Lato"/>
              </a:defRPr>
            </a:lvl2pPr>
            <a:lvl3pPr marR="0" lvl="2" algn="l">
              <a:lnSpc>
                <a:spcPct val="100000"/>
              </a:lnSpc>
              <a:spcBef>
                <a:spcPts val="0"/>
              </a:spcBef>
              <a:spcAft>
                <a:spcPts val="0"/>
              </a:spcAft>
              <a:buClr>
                <a:schemeClr val="accent6"/>
              </a:buClr>
              <a:buSzPts val="2600"/>
              <a:buFont typeface="Lato"/>
              <a:buNone/>
              <a:defRPr sz="2600" b="1" i="0" u="none" strike="noStrike" cap="none">
                <a:solidFill>
                  <a:schemeClr val="accent6"/>
                </a:solidFill>
                <a:latin typeface="Lato"/>
                <a:ea typeface="Lato"/>
                <a:cs typeface="Lato"/>
                <a:sym typeface="Lato"/>
              </a:defRPr>
            </a:lvl3pPr>
            <a:lvl4pPr marR="0" lvl="3" algn="l">
              <a:lnSpc>
                <a:spcPct val="100000"/>
              </a:lnSpc>
              <a:spcBef>
                <a:spcPts val="0"/>
              </a:spcBef>
              <a:spcAft>
                <a:spcPts val="0"/>
              </a:spcAft>
              <a:buClr>
                <a:schemeClr val="accent6"/>
              </a:buClr>
              <a:buSzPts val="2600"/>
              <a:buFont typeface="Lato"/>
              <a:buNone/>
              <a:defRPr sz="2600" b="1" i="0" u="none" strike="noStrike" cap="none">
                <a:solidFill>
                  <a:schemeClr val="accent6"/>
                </a:solidFill>
                <a:latin typeface="Lato"/>
                <a:ea typeface="Lato"/>
                <a:cs typeface="Lato"/>
                <a:sym typeface="Lato"/>
              </a:defRPr>
            </a:lvl4pPr>
            <a:lvl5pPr marR="0" lvl="4" algn="l">
              <a:lnSpc>
                <a:spcPct val="100000"/>
              </a:lnSpc>
              <a:spcBef>
                <a:spcPts val="0"/>
              </a:spcBef>
              <a:spcAft>
                <a:spcPts val="0"/>
              </a:spcAft>
              <a:buClr>
                <a:schemeClr val="accent6"/>
              </a:buClr>
              <a:buSzPts val="2600"/>
              <a:buFont typeface="Lato"/>
              <a:buNone/>
              <a:defRPr sz="2600" b="1" i="0" u="none" strike="noStrike" cap="none">
                <a:solidFill>
                  <a:schemeClr val="accent6"/>
                </a:solidFill>
                <a:latin typeface="Lato"/>
                <a:ea typeface="Lato"/>
                <a:cs typeface="Lato"/>
                <a:sym typeface="Lato"/>
              </a:defRPr>
            </a:lvl5pPr>
            <a:lvl6pPr marR="0" lvl="5" algn="l">
              <a:lnSpc>
                <a:spcPct val="100000"/>
              </a:lnSpc>
              <a:spcBef>
                <a:spcPts val="0"/>
              </a:spcBef>
              <a:spcAft>
                <a:spcPts val="0"/>
              </a:spcAft>
              <a:buClr>
                <a:schemeClr val="accent6"/>
              </a:buClr>
              <a:buSzPts val="2600"/>
              <a:buFont typeface="Lato"/>
              <a:buNone/>
              <a:defRPr sz="2600" b="1" i="0" u="none" strike="noStrike" cap="none">
                <a:solidFill>
                  <a:schemeClr val="accent6"/>
                </a:solidFill>
                <a:latin typeface="Lato"/>
                <a:ea typeface="Lato"/>
                <a:cs typeface="Lato"/>
                <a:sym typeface="Lato"/>
              </a:defRPr>
            </a:lvl6pPr>
            <a:lvl7pPr marR="0" lvl="6" algn="l">
              <a:lnSpc>
                <a:spcPct val="100000"/>
              </a:lnSpc>
              <a:spcBef>
                <a:spcPts val="0"/>
              </a:spcBef>
              <a:spcAft>
                <a:spcPts val="0"/>
              </a:spcAft>
              <a:buClr>
                <a:schemeClr val="accent6"/>
              </a:buClr>
              <a:buSzPts val="2600"/>
              <a:buFont typeface="Lato"/>
              <a:buNone/>
              <a:defRPr sz="2600" b="1" i="0" u="none" strike="noStrike" cap="none">
                <a:solidFill>
                  <a:schemeClr val="accent6"/>
                </a:solidFill>
                <a:latin typeface="Lato"/>
                <a:ea typeface="Lato"/>
                <a:cs typeface="Lato"/>
                <a:sym typeface="Lato"/>
              </a:defRPr>
            </a:lvl7pPr>
            <a:lvl8pPr marR="0" lvl="7" algn="l">
              <a:lnSpc>
                <a:spcPct val="100000"/>
              </a:lnSpc>
              <a:spcBef>
                <a:spcPts val="0"/>
              </a:spcBef>
              <a:spcAft>
                <a:spcPts val="0"/>
              </a:spcAft>
              <a:buClr>
                <a:schemeClr val="accent6"/>
              </a:buClr>
              <a:buSzPts val="2600"/>
              <a:buFont typeface="Lato"/>
              <a:buNone/>
              <a:defRPr sz="2600" b="1" i="0" u="none" strike="noStrike" cap="none">
                <a:solidFill>
                  <a:schemeClr val="accent6"/>
                </a:solidFill>
                <a:latin typeface="Lato"/>
                <a:ea typeface="Lato"/>
                <a:cs typeface="Lato"/>
                <a:sym typeface="Lato"/>
              </a:defRPr>
            </a:lvl8pPr>
            <a:lvl9pPr marR="0" lvl="8" algn="l">
              <a:lnSpc>
                <a:spcPct val="100000"/>
              </a:lnSpc>
              <a:spcBef>
                <a:spcPts val="0"/>
              </a:spcBef>
              <a:spcAft>
                <a:spcPts val="0"/>
              </a:spcAft>
              <a:buClr>
                <a:schemeClr val="accent6"/>
              </a:buClr>
              <a:buSzPts val="2600"/>
              <a:buFont typeface="Lato"/>
              <a:buNone/>
              <a:defRPr sz="2600" b="1" i="0" u="none" strike="noStrike" cap="none">
                <a:solidFill>
                  <a:schemeClr val="accent6"/>
                </a:solidFill>
                <a:latin typeface="Lato"/>
                <a:ea typeface="Lato"/>
                <a:cs typeface="Lato"/>
                <a:sym typeface="Lato"/>
              </a:defRPr>
            </a:lvl9pPr>
          </a:lstStyle>
          <a:p>
            <a:endParaRPr/>
          </a:p>
        </p:txBody>
      </p:sp>
      <p:pic>
        <p:nvPicPr>
          <p:cNvPr id="100" name="Google Shape;100;p21"/>
          <p:cNvPicPr preferRelativeResize="0"/>
          <p:nvPr/>
        </p:nvPicPr>
        <p:blipFill>
          <a:blip r:embed="rId2">
            <a:alphaModFix/>
          </a:blip>
          <a:stretch>
            <a:fillRect/>
          </a:stretch>
        </p:blipFill>
        <p:spPr>
          <a:xfrm>
            <a:off x="7759700" y="4744200"/>
            <a:ext cx="985000" cy="14772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Headline_Text">
  <p:cSld name="TITLE_AND_BODY_2">
    <p:spTree>
      <p:nvGrpSpPr>
        <p:cNvPr id="1" name="Shape 101"/>
        <p:cNvGrpSpPr/>
        <p:nvPr/>
      </p:nvGrpSpPr>
      <p:grpSpPr>
        <a:xfrm>
          <a:off x="0" y="0"/>
          <a:ext cx="0" cy="0"/>
          <a:chOff x="0" y="0"/>
          <a:chExt cx="0" cy="0"/>
        </a:xfrm>
      </p:grpSpPr>
      <p:sp>
        <p:nvSpPr>
          <p:cNvPr id="102" name="Google Shape;102;p22"/>
          <p:cNvSpPr txBox="1">
            <a:spLocks noGrp="1"/>
          </p:cNvSpPr>
          <p:nvPr>
            <p:ph type="body" idx="1"/>
          </p:nvPr>
        </p:nvSpPr>
        <p:spPr>
          <a:xfrm>
            <a:off x="399300" y="1080000"/>
            <a:ext cx="8345400" cy="3396900"/>
          </a:xfrm>
          <a:prstGeom prst="rect">
            <a:avLst/>
          </a:prstGeom>
          <a:noFill/>
          <a:ln>
            <a:noFill/>
          </a:ln>
        </p:spPr>
        <p:txBody>
          <a:bodyPr spcFirstLastPara="1" wrap="square" lIns="0" tIns="0" rIns="0" bIns="0" anchor="t" anchorCtr="0">
            <a:noAutofit/>
          </a:bodyPr>
          <a:lstStyle>
            <a:lvl1pPr marL="457200" marR="0" lvl="0" indent="-355600" algn="l">
              <a:lnSpc>
                <a:spcPct val="100000"/>
              </a:lnSpc>
              <a:spcBef>
                <a:spcPts val="0"/>
              </a:spcBef>
              <a:spcAft>
                <a:spcPts val="0"/>
              </a:spcAft>
              <a:buClr>
                <a:srgbClr val="000000"/>
              </a:buClr>
              <a:buSzPts val="2000"/>
              <a:buFont typeface="Lato Light"/>
              <a:buChar char="●"/>
              <a:defRPr sz="2000" i="0" u="none" strike="noStrike" cap="none">
                <a:solidFill>
                  <a:srgbClr val="000000"/>
                </a:solidFill>
                <a:latin typeface="Lato Light"/>
                <a:ea typeface="Lato Light"/>
                <a:cs typeface="Lato Light"/>
                <a:sym typeface="Lato Light"/>
              </a:defRPr>
            </a:lvl1pPr>
            <a:lvl2pPr marL="914400" marR="0" lvl="1" indent="-342900" algn="l">
              <a:lnSpc>
                <a:spcPct val="100000"/>
              </a:lnSpc>
              <a:spcBef>
                <a:spcPts val="0"/>
              </a:spcBef>
              <a:spcAft>
                <a:spcPts val="0"/>
              </a:spcAft>
              <a:buClr>
                <a:srgbClr val="000000"/>
              </a:buClr>
              <a:buSzPts val="1800"/>
              <a:buFont typeface="Lato Light"/>
              <a:buChar char="○"/>
              <a:defRPr sz="1800" i="0" u="none" strike="noStrike" cap="none">
                <a:solidFill>
                  <a:srgbClr val="000000"/>
                </a:solidFill>
                <a:latin typeface="Lato Light"/>
                <a:ea typeface="Lato Light"/>
                <a:cs typeface="Lato Light"/>
                <a:sym typeface="Lato Light"/>
              </a:defRPr>
            </a:lvl2pPr>
            <a:lvl3pPr marL="1371600" marR="0" lvl="2" indent="-330200" algn="l">
              <a:lnSpc>
                <a:spcPct val="100000"/>
              </a:lnSpc>
              <a:spcBef>
                <a:spcPts val="0"/>
              </a:spcBef>
              <a:spcAft>
                <a:spcPts val="0"/>
              </a:spcAft>
              <a:buClr>
                <a:srgbClr val="000000"/>
              </a:buClr>
              <a:buSzPts val="1600"/>
              <a:buFont typeface="Lato Light"/>
              <a:buChar char="■"/>
              <a:defRPr sz="1600" i="0" u="none" strike="noStrike" cap="none">
                <a:solidFill>
                  <a:srgbClr val="000000"/>
                </a:solidFill>
                <a:latin typeface="Lato Light"/>
                <a:ea typeface="Lato Light"/>
                <a:cs typeface="Lato Light"/>
                <a:sym typeface="Lato Light"/>
              </a:defRPr>
            </a:lvl3pPr>
            <a:lvl4pPr marL="1828800" marR="0" lvl="3" indent="-317500" algn="l">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4pPr>
            <a:lvl5pPr marL="2286000" marR="0" lvl="4" indent="-317500" algn="l">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5pPr>
            <a:lvl6pPr marL="2743200" marR="0" lvl="5" indent="-317500" algn="l">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6pPr>
            <a:lvl7pPr marL="3200400" marR="0" lvl="6" indent="-317500" algn="l">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7pPr>
            <a:lvl8pPr marL="3657600" marR="0" lvl="7" indent="-317500" algn="l">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8pPr>
            <a:lvl9pPr marL="4114800" marR="0" lvl="8" indent="-317500" algn="l">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9pPr>
          </a:lstStyle>
          <a:p>
            <a:endParaRPr/>
          </a:p>
        </p:txBody>
      </p:sp>
      <p:sp>
        <p:nvSpPr>
          <p:cNvPr id="103" name="Google Shape;103;p22"/>
          <p:cNvSpPr txBox="1">
            <a:spLocks noGrp="1"/>
          </p:cNvSpPr>
          <p:nvPr>
            <p:ph type="title"/>
          </p:nvPr>
        </p:nvSpPr>
        <p:spPr>
          <a:xfrm>
            <a:off x="399300" y="399300"/>
            <a:ext cx="8345400" cy="4674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chemeClr val="accent6"/>
              </a:buClr>
              <a:buSzPts val="2600"/>
              <a:buFont typeface="Lato"/>
              <a:buNone/>
              <a:defRPr sz="2600" b="1" i="0" u="none" strike="noStrike" cap="none">
                <a:solidFill>
                  <a:schemeClr val="accent6"/>
                </a:solidFill>
                <a:latin typeface="Lato"/>
                <a:ea typeface="Lato"/>
                <a:cs typeface="Lato"/>
                <a:sym typeface="Lato"/>
              </a:defRPr>
            </a:lvl1pPr>
            <a:lvl2pPr marR="0" lvl="1" algn="l">
              <a:lnSpc>
                <a:spcPct val="100000"/>
              </a:lnSpc>
              <a:spcBef>
                <a:spcPts val="0"/>
              </a:spcBef>
              <a:spcAft>
                <a:spcPts val="0"/>
              </a:spcAft>
              <a:buClr>
                <a:schemeClr val="accent6"/>
              </a:buClr>
              <a:buSzPts val="2600"/>
              <a:buFont typeface="Lato"/>
              <a:buNone/>
              <a:defRPr sz="2600" b="1" i="0" u="none" strike="noStrike" cap="none">
                <a:solidFill>
                  <a:schemeClr val="accent6"/>
                </a:solidFill>
                <a:latin typeface="Lato"/>
                <a:ea typeface="Lato"/>
                <a:cs typeface="Lato"/>
                <a:sym typeface="Lato"/>
              </a:defRPr>
            </a:lvl2pPr>
            <a:lvl3pPr marR="0" lvl="2" algn="l">
              <a:lnSpc>
                <a:spcPct val="100000"/>
              </a:lnSpc>
              <a:spcBef>
                <a:spcPts val="0"/>
              </a:spcBef>
              <a:spcAft>
                <a:spcPts val="0"/>
              </a:spcAft>
              <a:buClr>
                <a:schemeClr val="accent6"/>
              </a:buClr>
              <a:buSzPts val="2600"/>
              <a:buFont typeface="Lato"/>
              <a:buNone/>
              <a:defRPr sz="2600" b="1" i="0" u="none" strike="noStrike" cap="none">
                <a:solidFill>
                  <a:schemeClr val="accent6"/>
                </a:solidFill>
                <a:latin typeface="Lato"/>
                <a:ea typeface="Lato"/>
                <a:cs typeface="Lato"/>
                <a:sym typeface="Lato"/>
              </a:defRPr>
            </a:lvl3pPr>
            <a:lvl4pPr marR="0" lvl="3" algn="l">
              <a:lnSpc>
                <a:spcPct val="100000"/>
              </a:lnSpc>
              <a:spcBef>
                <a:spcPts val="0"/>
              </a:spcBef>
              <a:spcAft>
                <a:spcPts val="0"/>
              </a:spcAft>
              <a:buClr>
                <a:schemeClr val="accent6"/>
              </a:buClr>
              <a:buSzPts val="2600"/>
              <a:buFont typeface="Lato"/>
              <a:buNone/>
              <a:defRPr sz="2600" b="1" i="0" u="none" strike="noStrike" cap="none">
                <a:solidFill>
                  <a:schemeClr val="accent6"/>
                </a:solidFill>
                <a:latin typeface="Lato"/>
                <a:ea typeface="Lato"/>
                <a:cs typeface="Lato"/>
                <a:sym typeface="Lato"/>
              </a:defRPr>
            </a:lvl4pPr>
            <a:lvl5pPr marR="0" lvl="4" algn="l">
              <a:lnSpc>
                <a:spcPct val="100000"/>
              </a:lnSpc>
              <a:spcBef>
                <a:spcPts val="0"/>
              </a:spcBef>
              <a:spcAft>
                <a:spcPts val="0"/>
              </a:spcAft>
              <a:buClr>
                <a:schemeClr val="accent6"/>
              </a:buClr>
              <a:buSzPts val="2600"/>
              <a:buFont typeface="Lato"/>
              <a:buNone/>
              <a:defRPr sz="2600" b="1" i="0" u="none" strike="noStrike" cap="none">
                <a:solidFill>
                  <a:schemeClr val="accent6"/>
                </a:solidFill>
                <a:latin typeface="Lato"/>
                <a:ea typeface="Lato"/>
                <a:cs typeface="Lato"/>
                <a:sym typeface="Lato"/>
              </a:defRPr>
            </a:lvl5pPr>
            <a:lvl6pPr marR="0" lvl="5" algn="l">
              <a:lnSpc>
                <a:spcPct val="100000"/>
              </a:lnSpc>
              <a:spcBef>
                <a:spcPts val="0"/>
              </a:spcBef>
              <a:spcAft>
                <a:spcPts val="0"/>
              </a:spcAft>
              <a:buClr>
                <a:schemeClr val="accent6"/>
              </a:buClr>
              <a:buSzPts val="2600"/>
              <a:buFont typeface="Lato"/>
              <a:buNone/>
              <a:defRPr sz="2600" b="1" i="0" u="none" strike="noStrike" cap="none">
                <a:solidFill>
                  <a:schemeClr val="accent6"/>
                </a:solidFill>
                <a:latin typeface="Lato"/>
                <a:ea typeface="Lato"/>
                <a:cs typeface="Lato"/>
                <a:sym typeface="Lato"/>
              </a:defRPr>
            </a:lvl6pPr>
            <a:lvl7pPr marR="0" lvl="6" algn="l">
              <a:lnSpc>
                <a:spcPct val="100000"/>
              </a:lnSpc>
              <a:spcBef>
                <a:spcPts val="0"/>
              </a:spcBef>
              <a:spcAft>
                <a:spcPts val="0"/>
              </a:spcAft>
              <a:buClr>
                <a:schemeClr val="accent6"/>
              </a:buClr>
              <a:buSzPts val="2600"/>
              <a:buFont typeface="Lato"/>
              <a:buNone/>
              <a:defRPr sz="2600" b="1" i="0" u="none" strike="noStrike" cap="none">
                <a:solidFill>
                  <a:schemeClr val="accent6"/>
                </a:solidFill>
                <a:latin typeface="Lato"/>
                <a:ea typeface="Lato"/>
                <a:cs typeface="Lato"/>
                <a:sym typeface="Lato"/>
              </a:defRPr>
            </a:lvl7pPr>
            <a:lvl8pPr marR="0" lvl="7" algn="l">
              <a:lnSpc>
                <a:spcPct val="100000"/>
              </a:lnSpc>
              <a:spcBef>
                <a:spcPts val="0"/>
              </a:spcBef>
              <a:spcAft>
                <a:spcPts val="0"/>
              </a:spcAft>
              <a:buClr>
                <a:schemeClr val="accent6"/>
              </a:buClr>
              <a:buSzPts val="2600"/>
              <a:buFont typeface="Lato"/>
              <a:buNone/>
              <a:defRPr sz="2600" b="1" i="0" u="none" strike="noStrike" cap="none">
                <a:solidFill>
                  <a:schemeClr val="accent6"/>
                </a:solidFill>
                <a:latin typeface="Lato"/>
                <a:ea typeface="Lato"/>
                <a:cs typeface="Lato"/>
                <a:sym typeface="Lato"/>
              </a:defRPr>
            </a:lvl8pPr>
            <a:lvl9pPr marR="0" lvl="8" algn="l">
              <a:lnSpc>
                <a:spcPct val="100000"/>
              </a:lnSpc>
              <a:spcBef>
                <a:spcPts val="0"/>
              </a:spcBef>
              <a:spcAft>
                <a:spcPts val="0"/>
              </a:spcAft>
              <a:buClr>
                <a:schemeClr val="accent6"/>
              </a:buClr>
              <a:buSzPts val="2600"/>
              <a:buFont typeface="Lato"/>
              <a:buNone/>
              <a:defRPr sz="2600" b="1" i="0" u="none" strike="noStrike" cap="none">
                <a:solidFill>
                  <a:schemeClr val="accent6"/>
                </a:solidFill>
                <a:latin typeface="Lato"/>
                <a:ea typeface="Lato"/>
                <a:cs typeface="Lato"/>
                <a:sym typeface="Lato"/>
              </a:defRPr>
            </a:lvl9pPr>
          </a:lstStyle>
          <a:p>
            <a:endParaRPr/>
          </a:p>
        </p:txBody>
      </p:sp>
      <p:pic>
        <p:nvPicPr>
          <p:cNvPr id="104" name="Google Shape;104;p22"/>
          <p:cNvPicPr preferRelativeResize="0"/>
          <p:nvPr/>
        </p:nvPicPr>
        <p:blipFill>
          <a:blip r:embed="rId2">
            <a:alphaModFix/>
          </a:blip>
          <a:stretch>
            <a:fillRect/>
          </a:stretch>
        </p:blipFill>
        <p:spPr>
          <a:xfrm>
            <a:off x="7759700" y="4744200"/>
            <a:ext cx="985000" cy="14772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_Colums" type="twoColTx">
  <p:cSld name="TITLE_AND_TWO_COLUMNS">
    <p:spTree>
      <p:nvGrpSpPr>
        <p:cNvPr id="1" name="Shape 105"/>
        <p:cNvGrpSpPr/>
        <p:nvPr/>
      </p:nvGrpSpPr>
      <p:grpSpPr>
        <a:xfrm>
          <a:off x="0" y="0"/>
          <a:ext cx="0" cy="0"/>
          <a:chOff x="0" y="0"/>
          <a:chExt cx="0" cy="0"/>
        </a:xfrm>
      </p:grpSpPr>
      <p:sp>
        <p:nvSpPr>
          <p:cNvPr id="106" name="Google Shape;106;p23"/>
          <p:cNvSpPr txBox="1">
            <a:spLocks noGrp="1"/>
          </p:cNvSpPr>
          <p:nvPr>
            <p:ph type="body" idx="1"/>
          </p:nvPr>
        </p:nvSpPr>
        <p:spPr>
          <a:xfrm>
            <a:off x="399300" y="1080000"/>
            <a:ext cx="4172700" cy="3240000"/>
          </a:xfrm>
          <a:prstGeom prst="rect">
            <a:avLst/>
          </a:prstGeom>
          <a:noFill/>
          <a:ln>
            <a:noFill/>
          </a:ln>
        </p:spPr>
        <p:txBody>
          <a:bodyPr spcFirstLastPara="1" wrap="square" lIns="0" tIns="0" rIns="0" bIns="0" anchor="t" anchorCtr="0">
            <a:noAutofit/>
          </a:bodyPr>
          <a:lstStyle>
            <a:lvl1pPr marL="457200" marR="0" lvl="0" indent="-355600" algn="l">
              <a:lnSpc>
                <a:spcPct val="100000"/>
              </a:lnSpc>
              <a:spcBef>
                <a:spcPts val="0"/>
              </a:spcBef>
              <a:spcAft>
                <a:spcPts val="0"/>
              </a:spcAft>
              <a:buClr>
                <a:srgbClr val="000000"/>
              </a:buClr>
              <a:buSzPts val="2000"/>
              <a:buFont typeface="Lato Light"/>
              <a:buChar char="●"/>
              <a:defRPr sz="2000" i="0" u="none" strike="noStrike" cap="none">
                <a:solidFill>
                  <a:srgbClr val="000000"/>
                </a:solidFill>
                <a:latin typeface="Lato Light"/>
                <a:ea typeface="Lato Light"/>
                <a:cs typeface="Lato Light"/>
                <a:sym typeface="Lato Light"/>
              </a:defRPr>
            </a:lvl1pPr>
            <a:lvl2pPr marL="914400" marR="0" lvl="1" indent="-342900" algn="l">
              <a:lnSpc>
                <a:spcPct val="100000"/>
              </a:lnSpc>
              <a:spcBef>
                <a:spcPts val="0"/>
              </a:spcBef>
              <a:spcAft>
                <a:spcPts val="0"/>
              </a:spcAft>
              <a:buClr>
                <a:srgbClr val="000000"/>
              </a:buClr>
              <a:buSzPts val="1800"/>
              <a:buFont typeface="Lato Light"/>
              <a:buChar char="○"/>
              <a:defRPr sz="1800" i="0" u="none" strike="noStrike" cap="none">
                <a:solidFill>
                  <a:srgbClr val="000000"/>
                </a:solidFill>
                <a:latin typeface="Lato Light"/>
                <a:ea typeface="Lato Light"/>
                <a:cs typeface="Lato Light"/>
                <a:sym typeface="Lato Light"/>
              </a:defRPr>
            </a:lvl2pPr>
            <a:lvl3pPr marL="1371600" marR="0" lvl="2" indent="-330200" algn="l">
              <a:lnSpc>
                <a:spcPct val="100000"/>
              </a:lnSpc>
              <a:spcBef>
                <a:spcPts val="0"/>
              </a:spcBef>
              <a:spcAft>
                <a:spcPts val="0"/>
              </a:spcAft>
              <a:buClr>
                <a:srgbClr val="000000"/>
              </a:buClr>
              <a:buSzPts val="1600"/>
              <a:buFont typeface="Lato Light"/>
              <a:buChar char="■"/>
              <a:defRPr sz="1600" i="0" u="none" strike="noStrike" cap="none">
                <a:solidFill>
                  <a:srgbClr val="000000"/>
                </a:solidFill>
                <a:latin typeface="Lato Light"/>
                <a:ea typeface="Lato Light"/>
                <a:cs typeface="Lato Light"/>
                <a:sym typeface="Lato Light"/>
              </a:defRPr>
            </a:lvl3pPr>
            <a:lvl4pPr marL="1828800" marR="0" lvl="3" indent="-317500" algn="l">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4pPr>
            <a:lvl5pPr marL="2286000" marR="0" lvl="4" indent="-317500" algn="l">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5pPr>
            <a:lvl6pPr marL="2743200" marR="0" lvl="5" indent="-317500" algn="l">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6pPr>
            <a:lvl7pPr marL="3200400" marR="0" lvl="6" indent="-317500" algn="l">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7pPr>
            <a:lvl8pPr marL="3657600" marR="0" lvl="7" indent="-317500" algn="l">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8pPr>
            <a:lvl9pPr marL="4114800" marR="0" lvl="8" indent="-317500" algn="l">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9pPr>
          </a:lstStyle>
          <a:p>
            <a:endParaRPr/>
          </a:p>
        </p:txBody>
      </p:sp>
      <p:sp>
        <p:nvSpPr>
          <p:cNvPr id="107" name="Google Shape;107;p23"/>
          <p:cNvSpPr txBox="1">
            <a:spLocks noGrp="1"/>
          </p:cNvSpPr>
          <p:nvPr>
            <p:ph type="body" idx="2"/>
          </p:nvPr>
        </p:nvSpPr>
        <p:spPr>
          <a:xfrm>
            <a:off x="4572000" y="1080000"/>
            <a:ext cx="4172700" cy="3240000"/>
          </a:xfrm>
          <a:prstGeom prst="rect">
            <a:avLst/>
          </a:prstGeom>
          <a:noFill/>
          <a:ln>
            <a:noFill/>
          </a:ln>
        </p:spPr>
        <p:txBody>
          <a:bodyPr spcFirstLastPara="1" wrap="square" lIns="0" tIns="0" rIns="0" bIns="0" anchor="t" anchorCtr="0">
            <a:noAutofit/>
          </a:bodyPr>
          <a:lstStyle>
            <a:lvl1pPr marL="457200" marR="0" lvl="0" indent="-355600" algn="l">
              <a:lnSpc>
                <a:spcPct val="100000"/>
              </a:lnSpc>
              <a:spcBef>
                <a:spcPts val="0"/>
              </a:spcBef>
              <a:spcAft>
                <a:spcPts val="0"/>
              </a:spcAft>
              <a:buClr>
                <a:srgbClr val="000000"/>
              </a:buClr>
              <a:buSzPts val="2000"/>
              <a:buFont typeface="Lato Light"/>
              <a:buChar char="●"/>
              <a:defRPr sz="2000" i="0" u="none" strike="noStrike" cap="none">
                <a:solidFill>
                  <a:srgbClr val="000000"/>
                </a:solidFill>
                <a:latin typeface="Lato Light"/>
                <a:ea typeface="Lato Light"/>
                <a:cs typeface="Lato Light"/>
                <a:sym typeface="Lato Light"/>
              </a:defRPr>
            </a:lvl1pPr>
            <a:lvl2pPr marL="914400" marR="0" lvl="1" indent="-342900" algn="l">
              <a:lnSpc>
                <a:spcPct val="100000"/>
              </a:lnSpc>
              <a:spcBef>
                <a:spcPts val="0"/>
              </a:spcBef>
              <a:spcAft>
                <a:spcPts val="0"/>
              </a:spcAft>
              <a:buClr>
                <a:srgbClr val="000000"/>
              </a:buClr>
              <a:buSzPts val="1800"/>
              <a:buFont typeface="Lato Light"/>
              <a:buChar char="○"/>
              <a:defRPr sz="1800" i="0" u="none" strike="noStrike" cap="none">
                <a:solidFill>
                  <a:srgbClr val="000000"/>
                </a:solidFill>
                <a:latin typeface="Lato Light"/>
                <a:ea typeface="Lato Light"/>
                <a:cs typeface="Lato Light"/>
                <a:sym typeface="Lato Light"/>
              </a:defRPr>
            </a:lvl2pPr>
            <a:lvl3pPr marL="1371600" marR="0" lvl="2" indent="-330200" algn="l">
              <a:lnSpc>
                <a:spcPct val="100000"/>
              </a:lnSpc>
              <a:spcBef>
                <a:spcPts val="0"/>
              </a:spcBef>
              <a:spcAft>
                <a:spcPts val="0"/>
              </a:spcAft>
              <a:buClr>
                <a:srgbClr val="000000"/>
              </a:buClr>
              <a:buSzPts val="1600"/>
              <a:buFont typeface="Lato Light"/>
              <a:buChar char="■"/>
              <a:defRPr sz="1600" i="0" u="none" strike="noStrike" cap="none">
                <a:solidFill>
                  <a:srgbClr val="000000"/>
                </a:solidFill>
                <a:latin typeface="Lato Light"/>
                <a:ea typeface="Lato Light"/>
                <a:cs typeface="Lato Light"/>
                <a:sym typeface="Lato Light"/>
              </a:defRPr>
            </a:lvl3pPr>
            <a:lvl4pPr marL="1828800" marR="0" lvl="3" indent="-317500" algn="l">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4pPr>
            <a:lvl5pPr marL="2286000" marR="0" lvl="4" indent="-317500" algn="l">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5pPr>
            <a:lvl6pPr marL="2743200" marR="0" lvl="5" indent="-317500" algn="l">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6pPr>
            <a:lvl7pPr marL="3200400" marR="0" lvl="6" indent="-317500" algn="l">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7pPr>
            <a:lvl8pPr marL="3657600" marR="0" lvl="7" indent="-317500" algn="l">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8pPr>
            <a:lvl9pPr marL="4114800" marR="0" lvl="8" indent="-317500" algn="l">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9pPr>
          </a:lstStyle>
          <a:p>
            <a:endParaRPr/>
          </a:p>
        </p:txBody>
      </p:sp>
      <p:sp>
        <p:nvSpPr>
          <p:cNvPr id="108" name="Google Shape;108;p23"/>
          <p:cNvSpPr txBox="1">
            <a:spLocks noGrp="1"/>
          </p:cNvSpPr>
          <p:nvPr>
            <p:ph type="title"/>
          </p:nvPr>
        </p:nvSpPr>
        <p:spPr>
          <a:xfrm>
            <a:off x="399300" y="399300"/>
            <a:ext cx="8345400" cy="4674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chemeClr val="accent6"/>
              </a:buClr>
              <a:buSzPts val="2600"/>
              <a:buFont typeface="Lato"/>
              <a:buNone/>
              <a:defRPr sz="2600" b="1" i="0" u="none" strike="noStrike" cap="none">
                <a:solidFill>
                  <a:schemeClr val="accent6"/>
                </a:solidFill>
                <a:latin typeface="Lato"/>
                <a:ea typeface="Lato"/>
                <a:cs typeface="Lato"/>
                <a:sym typeface="Lato"/>
              </a:defRPr>
            </a:lvl1pPr>
            <a:lvl2pPr marR="0" lvl="1" algn="l">
              <a:lnSpc>
                <a:spcPct val="100000"/>
              </a:lnSpc>
              <a:spcBef>
                <a:spcPts val="0"/>
              </a:spcBef>
              <a:spcAft>
                <a:spcPts val="0"/>
              </a:spcAft>
              <a:buClr>
                <a:schemeClr val="accent6"/>
              </a:buClr>
              <a:buSzPts val="2600"/>
              <a:buFont typeface="Lato"/>
              <a:buNone/>
              <a:defRPr sz="2600" b="1" i="0" u="none" strike="noStrike" cap="none">
                <a:solidFill>
                  <a:schemeClr val="accent6"/>
                </a:solidFill>
                <a:latin typeface="Lato"/>
                <a:ea typeface="Lato"/>
                <a:cs typeface="Lato"/>
                <a:sym typeface="Lato"/>
              </a:defRPr>
            </a:lvl2pPr>
            <a:lvl3pPr marR="0" lvl="2" algn="l">
              <a:lnSpc>
                <a:spcPct val="100000"/>
              </a:lnSpc>
              <a:spcBef>
                <a:spcPts val="0"/>
              </a:spcBef>
              <a:spcAft>
                <a:spcPts val="0"/>
              </a:spcAft>
              <a:buClr>
                <a:schemeClr val="accent6"/>
              </a:buClr>
              <a:buSzPts val="2600"/>
              <a:buFont typeface="Lato"/>
              <a:buNone/>
              <a:defRPr sz="2600" b="1" i="0" u="none" strike="noStrike" cap="none">
                <a:solidFill>
                  <a:schemeClr val="accent6"/>
                </a:solidFill>
                <a:latin typeface="Lato"/>
                <a:ea typeface="Lato"/>
                <a:cs typeface="Lato"/>
                <a:sym typeface="Lato"/>
              </a:defRPr>
            </a:lvl3pPr>
            <a:lvl4pPr marR="0" lvl="3" algn="l">
              <a:lnSpc>
                <a:spcPct val="100000"/>
              </a:lnSpc>
              <a:spcBef>
                <a:spcPts val="0"/>
              </a:spcBef>
              <a:spcAft>
                <a:spcPts val="0"/>
              </a:spcAft>
              <a:buClr>
                <a:schemeClr val="accent6"/>
              </a:buClr>
              <a:buSzPts val="2600"/>
              <a:buFont typeface="Lato"/>
              <a:buNone/>
              <a:defRPr sz="2600" b="1" i="0" u="none" strike="noStrike" cap="none">
                <a:solidFill>
                  <a:schemeClr val="accent6"/>
                </a:solidFill>
                <a:latin typeface="Lato"/>
                <a:ea typeface="Lato"/>
                <a:cs typeface="Lato"/>
                <a:sym typeface="Lato"/>
              </a:defRPr>
            </a:lvl4pPr>
            <a:lvl5pPr marR="0" lvl="4" algn="l">
              <a:lnSpc>
                <a:spcPct val="100000"/>
              </a:lnSpc>
              <a:spcBef>
                <a:spcPts val="0"/>
              </a:spcBef>
              <a:spcAft>
                <a:spcPts val="0"/>
              </a:spcAft>
              <a:buClr>
                <a:schemeClr val="accent6"/>
              </a:buClr>
              <a:buSzPts val="2600"/>
              <a:buFont typeface="Lato"/>
              <a:buNone/>
              <a:defRPr sz="2600" b="1" i="0" u="none" strike="noStrike" cap="none">
                <a:solidFill>
                  <a:schemeClr val="accent6"/>
                </a:solidFill>
                <a:latin typeface="Lato"/>
                <a:ea typeface="Lato"/>
                <a:cs typeface="Lato"/>
                <a:sym typeface="Lato"/>
              </a:defRPr>
            </a:lvl5pPr>
            <a:lvl6pPr marR="0" lvl="5" algn="l">
              <a:lnSpc>
                <a:spcPct val="100000"/>
              </a:lnSpc>
              <a:spcBef>
                <a:spcPts val="0"/>
              </a:spcBef>
              <a:spcAft>
                <a:spcPts val="0"/>
              </a:spcAft>
              <a:buClr>
                <a:schemeClr val="accent6"/>
              </a:buClr>
              <a:buSzPts val="2600"/>
              <a:buFont typeface="Lato"/>
              <a:buNone/>
              <a:defRPr sz="2600" b="1" i="0" u="none" strike="noStrike" cap="none">
                <a:solidFill>
                  <a:schemeClr val="accent6"/>
                </a:solidFill>
                <a:latin typeface="Lato"/>
                <a:ea typeface="Lato"/>
                <a:cs typeface="Lato"/>
                <a:sym typeface="Lato"/>
              </a:defRPr>
            </a:lvl6pPr>
            <a:lvl7pPr marR="0" lvl="6" algn="l">
              <a:lnSpc>
                <a:spcPct val="100000"/>
              </a:lnSpc>
              <a:spcBef>
                <a:spcPts val="0"/>
              </a:spcBef>
              <a:spcAft>
                <a:spcPts val="0"/>
              </a:spcAft>
              <a:buClr>
                <a:schemeClr val="accent6"/>
              </a:buClr>
              <a:buSzPts val="2600"/>
              <a:buFont typeface="Lato"/>
              <a:buNone/>
              <a:defRPr sz="2600" b="1" i="0" u="none" strike="noStrike" cap="none">
                <a:solidFill>
                  <a:schemeClr val="accent6"/>
                </a:solidFill>
                <a:latin typeface="Lato"/>
                <a:ea typeface="Lato"/>
                <a:cs typeface="Lato"/>
                <a:sym typeface="Lato"/>
              </a:defRPr>
            </a:lvl7pPr>
            <a:lvl8pPr marR="0" lvl="7" algn="l">
              <a:lnSpc>
                <a:spcPct val="100000"/>
              </a:lnSpc>
              <a:spcBef>
                <a:spcPts val="0"/>
              </a:spcBef>
              <a:spcAft>
                <a:spcPts val="0"/>
              </a:spcAft>
              <a:buClr>
                <a:schemeClr val="accent6"/>
              </a:buClr>
              <a:buSzPts val="2600"/>
              <a:buFont typeface="Lato"/>
              <a:buNone/>
              <a:defRPr sz="2600" b="1" i="0" u="none" strike="noStrike" cap="none">
                <a:solidFill>
                  <a:schemeClr val="accent6"/>
                </a:solidFill>
                <a:latin typeface="Lato"/>
                <a:ea typeface="Lato"/>
                <a:cs typeface="Lato"/>
                <a:sym typeface="Lato"/>
              </a:defRPr>
            </a:lvl8pPr>
            <a:lvl9pPr marR="0" lvl="8" algn="l">
              <a:lnSpc>
                <a:spcPct val="100000"/>
              </a:lnSpc>
              <a:spcBef>
                <a:spcPts val="0"/>
              </a:spcBef>
              <a:spcAft>
                <a:spcPts val="0"/>
              </a:spcAft>
              <a:buClr>
                <a:schemeClr val="accent6"/>
              </a:buClr>
              <a:buSzPts val="2600"/>
              <a:buFont typeface="Lato"/>
              <a:buNone/>
              <a:defRPr sz="2600" b="1" i="0" u="none" strike="noStrike" cap="none">
                <a:solidFill>
                  <a:schemeClr val="accent6"/>
                </a:solidFill>
                <a:latin typeface="Lato"/>
                <a:ea typeface="Lato"/>
                <a:cs typeface="Lato"/>
                <a:sym typeface="Lato"/>
              </a:defRPr>
            </a:lvl9pPr>
          </a:lstStyle>
          <a:p>
            <a:endParaRPr/>
          </a:p>
        </p:txBody>
      </p:sp>
      <p:pic>
        <p:nvPicPr>
          <p:cNvPr id="109" name="Google Shape;109;p23"/>
          <p:cNvPicPr preferRelativeResize="0"/>
          <p:nvPr/>
        </p:nvPicPr>
        <p:blipFill>
          <a:blip r:embed="rId2">
            <a:alphaModFix/>
          </a:blip>
          <a:stretch>
            <a:fillRect/>
          </a:stretch>
        </p:blipFill>
        <p:spPr>
          <a:xfrm>
            <a:off x="7759700" y="4744200"/>
            <a:ext cx="985000" cy="147725"/>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3_Columns_Image_Text">
  <p:cSld name="TITLE_ONLY_1">
    <p:spTree>
      <p:nvGrpSpPr>
        <p:cNvPr id="1" name="Shape 110"/>
        <p:cNvGrpSpPr/>
        <p:nvPr/>
      </p:nvGrpSpPr>
      <p:grpSpPr>
        <a:xfrm>
          <a:off x="0" y="0"/>
          <a:ext cx="0" cy="0"/>
          <a:chOff x="0" y="0"/>
          <a:chExt cx="0" cy="0"/>
        </a:xfrm>
      </p:grpSpPr>
      <p:sp>
        <p:nvSpPr>
          <p:cNvPr id="111" name="Google Shape;111;p24"/>
          <p:cNvSpPr txBox="1">
            <a:spLocks noGrp="1"/>
          </p:cNvSpPr>
          <p:nvPr>
            <p:ph type="body" idx="1"/>
          </p:nvPr>
        </p:nvSpPr>
        <p:spPr>
          <a:xfrm>
            <a:off x="6290588" y="3136200"/>
            <a:ext cx="2103600" cy="1080000"/>
          </a:xfrm>
          <a:prstGeom prst="rect">
            <a:avLst/>
          </a:prstGeom>
          <a:noFill/>
          <a:ln>
            <a:noFill/>
          </a:ln>
        </p:spPr>
        <p:txBody>
          <a:bodyPr spcFirstLastPara="1" wrap="square" lIns="0" tIns="0" rIns="0" bIns="0" anchor="t" anchorCtr="0">
            <a:noAutofit/>
          </a:bodyPr>
          <a:lstStyle>
            <a:lvl1pPr marL="457200" marR="0" lvl="0" indent="-317500" algn="ctr">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1pPr>
            <a:lvl2pPr marL="914400" marR="0" lvl="1" indent="-317500" algn="ctr">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2pPr>
            <a:lvl3pPr marL="1371600" marR="0" lvl="2" indent="-317500" algn="ctr">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3pPr>
            <a:lvl4pPr marL="1828800" marR="0" lvl="3" indent="-317500" algn="ctr">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4pPr>
            <a:lvl5pPr marL="2286000" marR="0" lvl="4" indent="-317500" algn="ctr">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5pPr>
            <a:lvl6pPr marL="2743200" marR="0" lvl="5" indent="-317500" algn="ctr">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6pPr>
            <a:lvl7pPr marL="3200400" marR="0" lvl="6" indent="-317500" algn="ctr">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7pPr>
            <a:lvl8pPr marL="3657600" marR="0" lvl="7" indent="-317500" algn="ctr">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8pPr>
            <a:lvl9pPr marL="4114800" marR="0" lvl="8" indent="-317500" algn="ctr">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9pPr>
          </a:lstStyle>
          <a:p>
            <a:endParaRPr/>
          </a:p>
        </p:txBody>
      </p:sp>
      <p:sp>
        <p:nvSpPr>
          <p:cNvPr id="112" name="Google Shape;112;p24"/>
          <p:cNvSpPr>
            <a:spLocks noGrp="1"/>
          </p:cNvSpPr>
          <p:nvPr>
            <p:ph type="pic" idx="2"/>
          </p:nvPr>
        </p:nvSpPr>
        <p:spPr>
          <a:xfrm>
            <a:off x="1273669" y="1336200"/>
            <a:ext cx="1051500" cy="1080000"/>
          </a:xfrm>
          <a:prstGeom prst="rect">
            <a:avLst/>
          </a:prstGeom>
          <a:noFill/>
          <a:ln>
            <a:noFill/>
          </a:ln>
        </p:spPr>
      </p:sp>
      <p:sp>
        <p:nvSpPr>
          <p:cNvPr id="113" name="Google Shape;113;p24"/>
          <p:cNvSpPr>
            <a:spLocks noGrp="1"/>
          </p:cNvSpPr>
          <p:nvPr>
            <p:ph type="pic" idx="3"/>
          </p:nvPr>
        </p:nvSpPr>
        <p:spPr>
          <a:xfrm>
            <a:off x="4050000" y="1336200"/>
            <a:ext cx="1080000" cy="1080000"/>
          </a:xfrm>
          <a:prstGeom prst="rect">
            <a:avLst/>
          </a:prstGeom>
          <a:noFill/>
          <a:ln>
            <a:noFill/>
          </a:ln>
        </p:spPr>
      </p:sp>
      <p:sp>
        <p:nvSpPr>
          <p:cNvPr id="114" name="Google Shape;114;p24"/>
          <p:cNvSpPr>
            <a:spLocks noGrp="1"/>
          </p:cNvSpPr>
          <p:nvPr>
            <p:ph type="pic" idx="4"/>
          </p:nvPr>
        </p:nvSpPr>
        <p:spPr>
          <a:xfrm>
            <a:off x="6816469" y="1336200"/>
            <a:ext cx="1051800" cy="1080000"/>
          </a:xfrm>
          <a:prstGeom prst="rect">
            <a:avLst/>
          </a:prstGeom>
          <a:noFill/>
          <a:ln>
            <a:noFill/>
          </a:ln>
        </p:spPr>
      </p:sp>
      <p:sp>
        <p:nvSpPr>
          <p:cNvPr id="115" name="Google Shape;115;p24"/>
          <p:cNvSpPr txBox="1">
            <a:spLocks noGrp="1"/>
          </p:cNvSpPr>
          <p:nvPr>
            <p:ph type="subTitle" idx="5"/>
          </p:nvPr>
        </p:nvSpPr>
        <p:spPr>
          <a:xfrm>
            <a:off x="397200" y="2596200"/>
            <a:ext cx="2804700" cy="540000"/>
          </a:xfrm>
          <a:prstGeom prst="rect">
            <a:avLst/>
          </a:prstGeom>
          <a:noFill/>
          <a:ln>
            <a:noFill/>
          </a:ln>
        </p:spPr>
        <p:txBody>
          <a:bodyPr spcFirstLastPara="1" wrap="square" lIns="0" tIns="0" rIns="0" bIns="0" anchor="t" anchorCtr="0">
            <a:noAutofit/>
          </a:bodyPr>
          <a:lstStyle>
            <a:lvl1pPr marR="0" lvl="0" algn="ctr">
              <a:lnSpc>
                <a:spcPct val="100000"/>
              </a:lnSpc>
              <a:spcBef>
                <a:spcPts val="0"/>
              </a:spcBef>
              <a:spcAft>
                <a:spcPts val="0"/>
              </a:spcAft>
              <a:buClr>
                <a:schemeClr val="accent6"/>
              </a:buClr>
              <a:buSzPts val="1800"/>
              <a:buFont typeface="Lato"/>
              <a:buNone/>
              <a:defRPr sz="1800" b="1" i="0" u="none" strike="noStrike" cap="none">
                <a:solidFill>
                  <a:schemeClr val="accent6"/>
                </a:solidFill>
                <a:latin typeface="Lato"/>
                <a:ea typeface="Lato"/>
                <a:cs typeface="Lato"/>
                <a:sym typeface="Lato"/>
              </a:defRPr>
            </a:lvl1pPr>
            <a:lvl2pPr marR="0" lvl="1" algn="ctr">
              <a:lnSpc>
                <a:spcPct val="100000"/>
              </a:lnSpc>
              <a:spcBef>
                <a:spcPts val="0"/>
              </a:spcBef>
              <a:spcAft>
                <a:spcPts val="0"/>
              </a:spcAft>
              <a:buClr>
                <a:schemeClr val="accent6"/>
              </a:buClr>
              <a:buSzPts val="1800"/>
              <a:buFont typeface="Lato"/>
              <a:buNone/>
              <a:defRPr sz="1800" b="1" i="0" u="none" strike="noStrike" cap="none">
                <a:solidFill>
                  <a:schemeClr val="accent6"/>
                </a:solidFill>
                <a:latin typeface="Lato"/>
                <a:ea typeface="Lato"/>
                <a:cs typeface="Lato"/>
                <a:sym typeface="Lato"/>
              </a:defRPr>
            </a:lvl2pPr>
            <a:lvl3pPr marR="0" lvl="2" algn="ctr">
              <a:lnSpc>
                <a:spcPct val="100000"/>
              </a:lnSpc>
              <a:spcBef>
                <a:spcPts val="0"/>
              </a:spcBef>
              <a:spcAft>
                <a:spcPts val="0"/>
              </a:spcAft>
              <a:buClr>
                <a:schemeClr val="accent6"/>
              </a:buClr>
              <a:buSzPts val="1800"/>
              <a:buFont typeface="Lato"/>
              <a:buNone/>
              <a:defRPr sz="1800" b="1" i="0" u="none" strike="noStrike" cap="none">
                <a:solidFill>
                  <a:schemeClr val="accent6"/>
                </a:solidFill>
                <a:latin typeface="Lato"/>
                <a:ea typeface="Lato"/>
                <a:cs typeface="Lato"/>
                <a:sym typeface="Lato"/>
              </a:defRPr>
            </a:lvl3pPr>
            <a:lvl4pPr marR="0" lvl="3" algn="ctr">
              <a:lnSpc>
                <a:spcPct val="100000"/>
              </a:lnSpc>
              <a:spcBef>
                <a:spcPts val="0"/>
              </a:spcBef>
              <a:spcAft>
                <a:spcPts val="0"/>
              </a:spcAft>
              <a:buClr>
                <a:schemeClr val="accent6"/>
              </a:buClr>
              <a:buSzPts val="1800"/>
              <a:buFont typeface="Lato"/>
              <a:buNone/>
              <a:defRPr sz="1800" b="1" i="0" u="none" strike="noStrike" cap="none">
                <a:solidFill>
                  <a:schemeClr val="accent6"/>
                </a:solidFill>
                <a:latin typeface="Lato"/>
                <a:ea typeface="Lato"/>
                <a:cs typeface="Lato"/>
                <a:sym typeface="Lato"/>
              </a:defRPr>
            </a:lvl4pPr>
            <a:lvl5pPr marR="0" lvl="4" algn="ctr">
              <a:lnSpc>
                <a:spcPct val="100000"/>
              </a:lnSpc>
              <a:spcBef>
                <a:spcPts val="0"/>
              </a:spcBef>
              <a:spcAft>
                <a:spcPts val="0"/>
              </a:spcAft>
              <a:buClr>
                <a:schemeClr val="accent6"/>
              </a:buClr>
              <a:buSzPts val="1800"/>
              <a:buFont typeface="Lato"/>
              <a:buNone/>
              <a:defRPr sz="1800" b="1" i="0" u="none" strike="noStrike" cap="none">
                <a:solidFill>
                  <a:schemeClr val="accent6"/>
                </a:solidFill>
                <a:latin typeface="Lato"/>
                <a:ea typeface="Lato"/>
                <a:cs typeface="Lato"/>
                <a:sym typeface="Lato"/>
              </a:defRPr>
            </a:lvl5pPr>
            <a:lvl6pPr marR="0" lvl="5" algn="ctr">
              <a:lnSpc>
                <a:spcPct val="100000"/>
              </a:lnSpc>
              <a:spcBef>
                <a:spcPts val="0"/>
              </a:spcBef>
              <a:spcAft>
                <a:spcPts val="0"/>
              </a:spcAft>
              <a:buClr>
                <a:schemeClr val="accent6"/>
              </a:buClr>
              <a:buSzPts val="1800"/>
              <a:buFont typeface="Lato"/>
              <a:buNone/>
              <a:defRPr sz="1800" b="1" i="0" u="none" strike="noStrike" cap="none">
                <a:solidFill>
                  <a:schemeClr val="accent6"/>
                </a:solidFill>
                <a:latin typeface="Lato"/>
                <a:ea typeface="Lato"/>
                <a:cs typeface="Lato"/>
                <a:sym typeface="Lato"/>
              </a:defRPr>
            </a:lvl6pPr>
            <a:lvl7pPr marR="0" lvl="6" algn="ctr">
              <a:lnSpc>
                <a:spcPct val="100000"/>
              </a:lnSpc>
              <a:spcBef>
                <a:spcPts val="0"/>
              </a:spcBef>
              <a:spcAft>
                <a:spcPts val="0"/>
              </a:spcAft>
              <a:buClr>
                <a:schemeClr val="accent6"/>
              </a:buClr>
              <a:buSzPts val="1800"/>
              <a:buFont typeface="Lato"/>
              <a:buNone/>
              <a:defRPr sz="1800" b="1" i="0" u="none" strike="noStrike" cap="none">
                <a:solidFill>
                  <a:schemeClr val="accent6"/>
                </a:solidFill>
                <a:latin typeface="Lato"/>
                <a:ea typeface="Lato"/>
                <a:cs typeface="Lato"/>
                <a:sym typeface="Lato"/>
              </a:defRPr>
            </a:lvl7pPr>
            <a:lvl8pPr marR="0" lvl="7" algn="ctr">
              <a:lnSpc>
                <a:spcPct val="100000"/>
              </a:lnSpc>
              <a:spcBef>
                <a:spcPts val="0"/>
              </a:spcBef>
              <a:spcAft>
                <a:spcPts val="0"/>
              </a:spcAft>
              <a:buClr>
                <a:schemeClr val="accent6"/>
              </a:buClr>
              <a:buSzPts val="1800"/>
              <a:buFont typeface="Lato"/>
              <a:buNone/>
              <a:defRPr sz="1800" b="1" i="0" u="none" strike="noStrike" cap="none">
                <a:solidFill>
                  <a:schemeClr val="accent6"/>
                </a:solidFill>
                <a:latin typeface="Lato"/>
                <a:ea typeface="Lato"/>
                <a:cs typeface="Lato"/>
                <a:sym typeface="Lato"/>
              </a:defRPr>
            </a:lvl8pPr>
            <a:lvl9pPr marR="0" lvl="8" algn="ctr">
              <a:lnSpc>
                <a:spcPct val="100000"/>
              </a:lnSpc>
              <a:spcBef>
                <a:spcPts val="0"/>
              </a:spcBef>
              <a:spcAft>
                <a:spcPts val="0"/>
              </a:spcAft>
              <a:buClr>
                <a:schemeClr val="accent6"/>
              </a:buClr>
              <a:buSzPts val="1800"/>
              <a:buFont typeface="Lato"/>
              <a:buNone/>
              <a:defRPr sz="1800" b="1" i="0" u="none" strike="noStrike" cap="none">
                <a:solidFill>
                  <a:schemeClr val="accent6"/>
                </a:solidFill>
                <a:latin typeface="Lato"/>
                <a:ea typeface="Lato"/>
                <a:cs typeface="Lato"/>
                <a:sym typeface="Lato"/>
              </a:defRPr>
            </a:lvl9pPr>
          </a:lstStyle>
          <a:p>
            <a:endParaRPr/>
          </a:p>
        </p:txBody>
      </p:sp>
      <p:sp>
        <p:nvSpPr>
          <p:cNvPr id="116" name="Google Shape;116;p24"/>
          <p:cNvSpPr txBox="1">
            <a:spLocks noGrp="1"/>
          </p:cNvSpPr>
          <p:nvPr>
            <p:ph type="subTitle" idx="6"/>
          </p:nvPr>
        </p:nvSpPr>
        <p:spPr>
          <a:xfrm>
            <a:off x="3150000" y="2596200"/>
            <a:ext cx="2880000" cy="540000"/>
          </a:xfrm>
          <a:prstGeom prst="rect">
            <a:avLst/>
          </a:prstGeom>
          <a:noFill/>
          <a:ln>
            <a:noFill/>
          </a:ln>
        </p:spPr>
        <p:txBody>
          <a:bodyPr spcFirstLastPara="1" wrap="square" lIns="0" tIns="0" rIns="0" bIns="0" anchor="t" anchorCtr="0">
            <a:noAutofit/>
          </a:bodyPr>
          <a:lstStyle>
            <a:lvl1pPr marR="0" lvl="0" algn="ctr">
              <a:lnSpc>
                <a:spcPct val="100000"/>
              </a:lnSpc>
              <a:spcBef>
                <a:spcPts val="0"/>
              </a:spcBef>
              <a:spcAft>
                <a:spcPts val="0"/>
              </a:spcAft>
              <a:buClr>
                <a:schemeClr val="accent6"/>
              </a:buClr>
              <a:buSzPts val="1800"/>
              <a:buFont typeface="Lato"/>
              <a:buNone/>
              <a:defRPr sz="1800" b="1" i="0" u="none" strike="noStrike" cap="none">
                <a:solidFill>
                  <a:schemeClr val="accent6"/>
                </a:solidFill>
                <a:latin typeface="Lato"/>
                <a:ea typeface="Lato"/>
                <a:cs typeface="Lato"/>
                <a:sym typeface="Lato"/>
              </a:defRPr>
            </a:lvl1pPr>
            <a:lvl2pPr marR="0" lvl="1" algn="ctr">
              <a:lnSpc>
                <a:spcPct val="100000"/>
              </a:lnSpc>
              <a:spcBef>
                <a:spcPts val="0"/>
              </a:spcBef>
              <a:spcAft>
                <a:spcPts val="0"/>
              </a:spcAft>
              <a:buClr>
                <a:schemeClr val="accent6"/>
              </a:buClr>
              <a:buSzPts val="1800"/>
              <a:buFont typeface="Lato"/>
              <a:buNone/>
              <a:defRPr sz="1800" b="1" i="0" u="none" strike="noStrike" cap="none">
                <a:solidFill>
                  <a:schemeClr val="accent6"/>
                </a:solidFill>
                <a:latin typeface="Lato"/>
                <a:ea typeface="Lato"/>
                <a:cs typeface="Lato"/>
                <a:sym typeface="Lato"/>
              </a:defRPr>
            </a:lvl2pPr>
            <a:lvl3pPr marR="0" lvl="2" algn="ctr">
              <a:lnSpc>
                <a:spcPct val="100000"/>
              </a:lnSpc>
              <a:spcBef>
                <a:spcPts val="0"/>
              </a:spcBef>
              <a:spcAft>
                <a:spcPts val="0"/>
              </a:spcAft>
              <a:buClr>
                <a:schemeClr val="accent6"/>
              </a:buClr>
              <a:buSzPts val="1800"/>
              <a:buFont typeface="Lato"/>
              <a:buNone/>
              <a:defRPr sz="1800" b="1" i="0" u="none" strike="noStrike" cap="none">
                <a:solidFill>
                  <a:schemeClr val="accent6"/>
                </a:solidFill>
                <a:latin typeface="Lato"/>
                <a:ea typeface="Lato"/>
                <a:cs typeface="Lato"/>
                <a:sym typeface="Lato"/>
              </a:defRPr>
            </a:lvl3pPr>
            <a:lvl4pPr marR="0" lvl="3" algn="ctr">
              <a:lnSpc>
                <a:spcPct val="100000"/>
              </a:lnSpc>
              <a:spcBef>
                <a:spcPts val="0"/>
              </a:spcBef>
              <a:spcAft>
                <a:spcPts val="0"/>
              </a:spcAft>
              <a:buClr>
                <a:schemeClr val="accent6"/>
              </a:buClr>
              <a:buSzPts val="1800"/>
              <a:buFont typeface="Lato"/>
              <a:buNone/>
              <a:defRPr sz="1800" b="1" i="0" u="none" strike="noStrike" cap="none">
                <a:solidFill>
                  <a:schemeClr val="accent6"/>
                </a:solidFill>
                <a:latin typeface="Lato"/>
                <a:ea typeface="Lato"/>
                <a:cs typeface="Lato"/>
                <a:sym typeface="Lato"/>
              </a:defRPr>
            </a:lvl4pPr>
            <a:lvl5pPr marR="0" lvl="4" algn="ctr">
              <a:lnSpc>
                <a:spcPct val="100000"/>
              </a:lnSpc>
              <a:spcBef>
                <a:spcPts val="0"/>
              </a:spcBef>
              <a:spcAft>
                <a:spcPts val="0"/>
              </a:spcAft>
              <a:buClr>
                <a:schemeClr val="accent6"/>
              </a:buClr>
              <a:buSzPts val="1800"/>
              <a:buFont typeface="Lato"/>
              <a:buNone/>
              <a:defRPr sz="1800" b="1" i="0" u="none" strike="noStrike" cap="none">
                <a:solidFill>
                  <a:schemeClr val="accent6"/>
                </a:solidFill>
                <a:latin typeface="Lato"/>
                <a:ea typeface="Lato"/>
                <a:cs typeface="Lato"/>
                <a:sym typeface="Lato"/>
              </a:defRPr>
            </a:lvl5pPr>
            <a:lvl6pPr marR="0" lvl="5" algn="ctr">
              <a:lnSpc>
                <a:spcPct val="100000"/>
              </a:lnSpc>
              <a:spcBef>
                <a:spcPts val="0"/>
              </a:spcBef>
              <a:spcAft>
                <a:spcPts val="0"/>
              </a:spcAft>
              <a:buClr>
                <a:schemeClr val="accent6"/>
              </a:buClr>
              <a:buSzPts val="1800"/>
              <a:buFont typeface="Lato"/>
              <a:buNone/>
              <a:defRPr sz="1800" b="1" i="0" u="none" strike="noStrike" cap="none">
                <a:solidFill>
                  <a:schemeClr val="accent6"/>
                </a:solidFill>
                <a:latin typeface="Lato"/>
                <a:ea typeface="Lato"/>
                <a:cs typeface="Lato"/>
                <a:sym typeface="Lato"/>
              </a:defRPr>
            </a:lvl6pPr>
            <a:lvl7pPr marR="0" lvl="6" algn="ctr">
              <a:lnSpc>
                <a:spcPct val="100000"/>
              </a:lnSpc>
              <a:spcBef>
                <a:spcPts val="0"/>
              </a:spcBef>
              <a:spcAft>
                <a:spcPts val="0"/>
              </a:spcAft>
              <a:buClr>
                <a:schemeClr val="accent6"/>
              </a:buClr>
              <a:buSzPts val="1800"/>
              <a:buFont typeface="Lato"/>
              <a:buNone/>
              <a:defRPr sz="1800" b="1" i="0" u="none" strike="noStrike" cap="none">
                <a:solidFill>
                  <a:schemeClr val="accent6"/>
                </a:solidFill>
                <a:latin typeface="Lato"/>
                <a:ea typeface="Lato"/>
                <a:cs typeface="Lato"/>
                <a:sym typeface="Lato"/>
              </a:defRPr>
            </a:lvl7pPr>
            <a:lvl8pPr marR="0" lvl="7" algn="ctr">
              <a:lnSpc>
                <a:spcPct val="100000"/>
              </a:lnSpc>
              <a:spcBef>
                <a:spcPts val="0"/>
              </a:spcBef>
              <a:spcAft>
                <a:spcPts val="0"/>
              </a:spcAft>
              <a:buClr>
                <a:schemeClr val="accent6"/>
              </a:buClr>
              <a:buSzPts val="1800"/>
              <a:buFont typeface="Lato"/>
              <a:buNone/>
              <a:defRPr sz="1800" b="1" i="0" u="none" strike="noStrike" cap="none">
                <a:solidFill>
                  <a:schemeClr val="accent6"/>
                </a:solidFill>
                <a:latin typeface="Lato"/>
                <a:ea typeface="Lato"/>
                <a:cs typeface="Lato"/>
                <a:sym typeface="Lato"/>
              </a:defRPr>
            </a:lvl8pPr>
            <a:lvl9pPr marR="0" lvl="8" algn="ctr">
              <a:lnSpc>
                <a:spcPct val="100000"/>
              </a:lnSpc>
              <a:spcBef>
                <a:spcPts val="0"/>
              </a:spcBef>
              <a:spcAft>
                <a:spcPts val="0"/>
              </a:spcAft>
              <a:buClr>
                <a:schemeClr val="accent6"/>
              </a:buClr>
              <a:buSzPts val="1800"/>
              <a:buFont typeface="Lato"/>
              <a:buNone/>
              <a:defRPr sz="1800" b="1" i="0" u="none" strike="noStrike" cap="none">
                <a:solidFill>
                  <a:schemeClr val="accent6"/>
                </a:solidFill>
                <a:latin typeface="Lato"/>
                <a:ea typeface="Lato"/>
                <a:cs typeface="Lato"/>
                <a:sym typeface="Lato"/>
              </a:defRPr>
            </a:lvl9pPr>
          </a:lstStyle>
          <a:p>
            <a:endParaRPr/>
          </a:p>
        </p:txBody>
      </p:sp>
      <p:sp>
        <p:nvSpPr>
          <p:cNvPr id="117" name="Google Shape;117;p24"/>
          <p:cNvSpPr txBox="1">
            <a:spLocks noGrp="1"/>
          </p:cNvSpPr>
          <p:nvPr>
            <p:ph type="subTitle" idx="7"/>
          </p:nvPr>
        </p:nvSpPr>
        <p:spPr>
          <a:xfrm>
            <a:off x="5940000" y="2596200"/>
            <a:ext cx="2804700" cy="540000"/>
          </a:xfrm>
          <a:prstGeom prst="rect">
            <a:avLst/>
          </a:prstGeom>
          <a:noFill/>
          <a:ln>
            <a:noFill/>
          </a:ln>
        </p:spPr>
        <p:txBody>
          <a:bodyPr spcFirstLastPara="1" wrap="square" lIns="0" tIns="0" rIns="0" bIns="0" anchor="t" anchorCtr="0">
            <a:noAutofit/>
          </a:bodyPr>
          <a:lstStyle>
            <a:lvl1pPr marR="0" lvl="0" algn="ctr">
              <a:lnSpc>
                <a:spcPct val="100000"/>
              </a:lnSpc>
              <a:spcBef>
                <a:spcPts val="0"/>
              </a:spcBef>
              <a:spcAft>
                <a:spcPts val="0"/>
              </a:spcAft>
              <a:buClr>
                <a:schemeClr val="accent6"/>
              </a:buClr>
              <a:buSzPts val="1800"/>
              <a:buFont typeface="Lato"/>
              <a:buNone/>
              <a:defRPr sz="1800" b="1" i="0" u="none" strike="noStrike" cap="none">
                <a:solidFill>
                  <a:schemeClr val="accent6"/>
                </a:solidFill>
                <a:latin typeface="Lato"/>
                <a:ea typeface="Lato"/>
                <a:cs typeface="Lato"/>
                <a:sym typeface="Lato"/>
              </a:defRPr>
            </a:lvl1pPr>
            <a:lvl2pPr marR="0" lvl="1" algn="ctr">
              <a:lnSpc>
                <a:spcPct val="100000"/>
              </a:lnSpc>
              <a:spcBef>
                <a:spcPts val="0"/>
              </a:spcBef>
              <a:spcAft>
                <a:spcPts val="0"/>
              </a:spcAft>
              <a:buClr>
                <a:schemeClr val="accent6"/>
              </a:buClr>
              <a:buSzPts val="1800"/>
              <a:buFont typeface="Lato"/>
              <a:buNone/>
              <a:defRPr sz="1800" b="1" i="0" u="none" strike="noStrike" cap="none">
                <a:solidFill>
                  <a:schemeClr val="accent6"/>
                </a:solidFill>
                <a:latin typeface="Lato"/>
                <a:ea typeface="Lato"/>
                <a:cs typeface="Lato"/>
                <a:sym typeface="Lato"/>
              </a:defRPr>
            </a:lvl2pPr>
            <a:lvl3pPr marR="0" lvl="2" algn="ctr">
              <a:lnSpc>
                <a:spcPct val="100000"/>
              </a:lnSpc>
              <a:spcBef>
                <a:spcPts val="0"/>
              </a:spcBef>
              <a:spcAft>
                <a:spcPts val="0"/>
              </a:spcAft>
              <a:buClr>
                <a:schemeClr val="accent6"/>
              </a:buClr>
              <a:buSzPts val="1800"/>
              <a:buFont typeface="Lato"/>
              <a:buNone/>
              <a:defRPr sz="1800" b="1" i="0" u="none" strike="noStrike" cap="none">
                <a:solidFill>
                  <a:schemeClr val="accent6"/>
                </a:solidFill>
                <a:latin typeface="Lato"/>
                <a:ea typeface="Lato"/>
                <a:cs typeface="Lato"/>
                <a:sym typeface="Lato"/>
              </a:defRPr>
            </a:lvl3pPr>
            <a:lvl4pPr marR="0" lvl="3" algn="ctr">
              <a:lnSpc>
                <a:spcPct val="100000"/>
              </a:lnSpc>
              <a:spcBef>
                <a:spcPts val="0"/>
              </a:spcBef>
              <a:spcAft>
                <a:spcPts val="0"/>
              </a:spcAft>
              <a:buClr>
                <a:schemeClr val="accent6"/>
              </a:buClr>
              <a:buSzPts val="1800"/>
              <a:buFont typeface="Lato"/>
              <a:buNone/>
              <a:defRPr sz="1800" b="1" i="0" u="none" strike="noStrike" cap="none">
                <a:solidFill>
                  <a:schemeClr val="accent6"/>
                </a:solidFill>
                <a:latin typeface="Lato"/>
                <a:ea typeface="Lato"/>
                <a:cs typeface="Lato"/>
                <a:sym typeface="Lato"/>
              </a:defRPr>
            </a:lvl4pPr>
            <a:lvl5pPr marR="0" lvl="4" algn="ctr">
              <a:lnSpc>
                <a:spcPct val="100000"/>
              </a:lnSpc>
              <a:spcBef>
                <a:spcPts val="0"/>
              </a:spcBef>
              <a:spcAft>
                <a:spcPts val="0"/>
              </a:spcAft>
              <a:buClr>
                <a:schemeClr val="accent6"/>
              </a:buClr>
              <a:buSzPts val="1800"/>
              <a:buFont typeface="Lato"/>
              <a:buNone/>
              <a:defRPr sz="1800" b="1" i="0" u="none" strike="noStrike" cap="none">
                <a:solidFill>
                  <a:schemeClr val="accent6"/>
                </a:solidFill>
                <a:latin typeface="Lato"/>
                <a:ea typeface="Lato"/>
                <a:cs typeface="Lato"/>
                <a:sym typeface="Lato"/>
              </a:defRPr>
            </a:lvl5pPr>
            <a:lvl6pPr marR="0" lvl="5" algn="ctr">
              <a:lnSpc>
                <a:spcPct val="100000"/>
              </a:lnSpc>
              <a:spcBef>
                <a:spcPts val="0"/>
              </a:spcBef>
              <a:spcAft>
                <a:spcPts val="0"/>
              </a:spcAft>
              <a:buClr>
                <a:schemeClr val="accent6"/>
              </a:buClr>
              <a:buSzPts val="1800"/>
              <a:buFont typeface="Lato"/>
              <a:buNone/>
              <a:defRPr sz="1800" b="1" i="0" u="none" strike="noStrike" cap="none">
                <a:solidFill>
                  <a:schemeClr val="accent6"/>
                </a:solidFill>
                <a:latin typeface="Lato"/>
                <a:ea typeface="Lato"/>
                <a:cs typeface="Lato"/>
                <a:sym typeface="Lato"/>
              </a:defRPr>
            </a:lvl6pPr>
            <a:lvl7pPr marR="0" lvl="6" algn="ctr">
              <a:lnSpc>
                <a:spcPct val="100000"/>
              </a:lnSpc>
              <a:spcBef>
                <a:spcPts val="0"/>
              </a:spcBef>
              <a:spcAft>
                <a:spcPts val="0"/>
              </a:spcAft>
              <a:buClr>
                <a:schemeClr val="accent6"/>
              </a:buClr>
              <a:buSzPts val="1800"/>
              <a:buFont typeface="Lato"/>
              <a:buNone/>
              <a:defRPr sz="1800" b="1" i="0" u="none" strike="noStrike" cap="none">
                <a:solidFill>
                  <a:schemeClr val="accent6"/>
                </a:solidFill>
                <a:latin typeface="Lato"/>
                <a:ea typeface="Lato"/>
                <a:cs typeface="Lato"/>
                <a:sym typeface="Lato"/>
              </a:defRPr>
            </a:lvl7pPr>
            <a:lvl8pPr marR="0" lvl="7" algn="ctr">
              <a:lnSpc>
                <a:spcPct val="100000"/>
              </a:lnSpc>
              <a:spcBef>
                <a:spcPts val="0"/>
              </a:spcBef>
              <a:spcAft>
                <a:spcPts val="0"/>
              </a:spcAft>
              <a:buClr>
                <a:schemeClr val="accent6"/>
              </a:buClr>
              <a:buSzPts val="1800"/>
              <a:buFont typeface="Lato"/>
              <a:buNone/>
              <a:defRPr sz="1800" b="1" i="0" u="none" strike="noStrike" cap="none">
                <a:solidFill>
                  <a:schemeClr val="accent6"/>
                </a:solidFill>
                <a:latin typeface="Lato"/>
                <a:ea typeface="Lato"/>
                <a:cs typeface="Lato"/>
                <a:sym typeface="Lato"/>
              </a:defRPr>
            </a:lvl8pPr>
            <a:lvl9pPr marR="0" lvl="8" algn="ctr">
              <a:lnSpc>
                <a:spcPct val="100000"/>
              </a:lnSpc>
              <a:spcBef>
                <a:spcPts val="0"/>
              </a:spcBef>
              <a:spcAft>
                <a:spcPts val="0"/>
              </a:spcAft>
              <a:buClr>
                <a:schemeClr val="accent6"/>
              </a:buClr>
              <a:buSzPts val="1800"/>
              <a:buFont typeface="Lato"/>
              <a:buNone/>
              <a:defRPr sz="1800" b="1" i="0" u="none" strike="noStrike" cap="none">
                <a:solidFill>
                  <a:schemeClr val="accent6"/>
                </a:solidFill>
                <a:latin typeface="Lato"/>
                <a:ea typeface="Lato"/>
                <a:cs typeface="Lato"/>
                <a:sym typeface="Lato"/>
              </a:defRPr>
            </a:lvl9pPr>
          </a:lstStyle>
          <a:p>
            <a:endParaRPr/>
          </a:p>
        </p:txBody>
      </p:sp>
      <p:sp>
        <p:nvSpPr>
          <p:cNvPr id="118" name="Google Shape;118;p24"/>
          <p:cNvSpPr txBox="1">
            <a:spLocks noGrp="1"/>
          </p:cNvSpPr>
          <p:nvPr>
            <p:ph type="body" idx="8"/>
          </p:nvPr>
        </p:nvSpPr>
        <p:spPr>
          <a:xfrm>
            <a:off x="747788" y="3136200"/>
            <a:ext cx="2103600" cy="1080000"/>
          </a:xfrm>
          <a:prstGeom prst="rect">
            <a:avLst/>
          </a:prstGeom>
          <a:noFill/>
          <a:ln>
            <a:noFill/>
          </a:ln>
        </p:spPr>
        <p:txBody>
          <a:bodyPr spcFirstLastPara="1" wrap="square" lIns="0" tIns="0" rIns="0" bIns="0" anchor="t" anchorCtr="0">
            <a:noAutofit/>
          </a:bodyPr>
          <a:lstStyle>
            <a:lvl1pPr marL="457200" marR="0" lvl="0" indent="-317500" algn="ctr">
              <a:lnSpc>
                <a:spcPct val="100000"/>
              </a:lnSpc>
              <a:spcBef>
                <a:spcPts val="0"/>
              </a:spcBef>
              <a:spcAft>
                <a:spcPts val="0"/>
              </a:spcAft>
              <a:buClr>
                <a:srgbClr val="000000"/>
              </a:buClr>
              <a:buSzPts val="1400"/>
              <a:buFont typeface="Lato Light"/>
              <a:buChar char="●"/>
              <a:defRPr i="0" u="none" strike="noStrike" cap="none">
                <a:solidFill>
                  <a:srgbClr val="000000"/>
                </a:solidFill>
                <a:latin typeface="Lato Light"/>
                <a:ea typeface="Lato Light"/>
                <a:cs typeface="Lato Light"/>
                <a:sym typeface="Lato Light"/>
              </a:defRPr>
            </a:lvl1pPr>
            <a:lvl2pPr marL="914400" marR="0" lvl="1" indent="-317500" algn="ctr">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2pPr>
            <a:lvl3pPr marL="1371600" marR="0" lvl="2" indent="-317500" algn="ctr">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3pPr>
            <a:lvl4pPr marL="1828800" marR="0" lvl="3" indent="-317500" algn="ctr">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4pPr>
            <a:lvl5pPr marL="2286000" marR="0" lvl="4" indent="-317500" algn="ctr">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5pPr>
            <a:lvl6pPr marL="2743200" marR="0" lvl="5" indent="-317500" algn="ctr">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6pPr>
            <a:lvl7pPr marL="3200400" marR="0" lvl="6" indent="-317500" algn="ctr">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7pPr>
            <a:lvl8pPr marL="3657600" marR="0" lvl="7" indent="-317500" algn="ctr">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8pPr>
            <a:lvl9pPr marL="4114800" marR="0" lvl="8" indent="-317500" algn="ctr">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9pPr>
          </a:lstStyle>
          <a:p>
            <a:endParaRPr/>
          </a:p>
        </p:txBody>
      </p:sp>
      <p:sp>
        <p:nvSpPr>
          <p:cNvPr id="119" name="Google Shape;119;p24"/>
          <p:cNvSpPr txBox="1">
            <a:spLocks noGrp="1"/>
          </p:cNvSpPr>
          <p:nvPr>
            <p:ph type="body" idx="9"/>
          </p:nvPr>
        </p:nvSpPr>
        <p:spPr>
          <a:xfrm>
            <a:off x="3510000" y="3136200"/>
            <a:ext cx="2160000" cy="1080000"/>
          </a:xfrm>
          <a:prstGeom prst="rect">
            <a:avLst/>
          </a:prstGeom>
          <a:noFill/>
          <a:ln>
            <a:noFill/>
          </a:ln>
        </p:spPr>
        <p:txBody>
          <a:bodyPr spcFirstLastPara="1" wrap="square" lIns="0" tIns="0" rIns="0" bIns="0" anchor="t" anchorCtr="0">
            <a:noAutofit/>
          </a:bodyPr>
          <a:lstStyle>
            <a:lvl1pPr marL="457200" marR="0" lvl="0" indent="-317500" algn="ctr">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1pPr>
            <a:lvl2pPr marL="914400" marR="0" lvl="1" indent="-317500" algn="ctr">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2pPr>
            <a:lvl3pPr marL="1371600" marR="0" lvl="2" indent="-317500" algn="ctr">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3pPr>
            <a:lvl4pPr marL="1828800" marR="0" lvl="3" indent="-317500" algn="ctr">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4pPr>
            <a:lvl5pPr marL="2286000" marR="0" lvl="4" indent="-317500" algn="ctr">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5pPr>
            <a:lvl6pPr marL="2743200" marR="0" lvl="5" indent="-317500" algn="ctr">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6pPr>
            <a:lvl7pPr marL="3200400" marR="0" lvl="6" indent="-317500" algn="ctr">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7pPr>
            <a:lvl8pPr marL="3657600" marR="0" lvl="7" indent="-317500" algn="ctr">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8pPr>
            <a:lvl9pPr marL="4114800" marR="0" lvl="8" indent="-317500" algn="ctr">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9pPr>
          </a:lstStyle>
          <a:p>
            <a:endParaRPr/>
          </a:p>
        </p:txBody>
      </p:sp>
      <p:sp>
        <p:nvSpPr>
          <p:cNvPr id="120" name="Google Shape;120;p24"/>
          <p:cNvSpPr txBox="1">
            <a:spLocks noGrp="1"/>
          </p:cNvSpPr>
          <p:nvPr>
            <p:ph type="title"/>
          </p:nvPr>
        </p:nvSpPr>
        <p:spPr>
          <a:xfrm>
            <a:off x="399300" y="399300"/>
            <a:ext cx="8345400" cy="4674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chemeClr val="accent6"/>
              </a:buClr>
              <a:buSzPts val="2600"/>
              <a:buFont typeface="Lato"/>
              <a:buNone/>
              <a:defRPr sz="2600" b="1" i="0" u="none" strike="noStrike" cap="none">
                <a:solidFill>
                  <a:schemeClr val="accent6"/>
                </a:solidFill>
                <a:latin typeface="Lato"/>
                <a:ea typeface="Lato"/>
                <a:cs typeface="Lato"/>
                <a:sym typeface="Lato"/>
              </a:defRPr>
            </a:lvl1pPr>
            <a:lvl2pPr marR="0" lvl="1" algn="l">
              <a:lnSpc>
                <a:spcPct val="100000"/>
              </a:lnSpc>
              <a:spcBef>
                <a:spcPts val="0"/>
              </a:spcBef>
              <a:spcAft>
                <a:spcPts val="0"/>
              </a:spcAft>
              <a:buClr>
                <a:schemeClr val="accent6"/>
              </a:buClr>
              <a:buSzPts val="2600"/>
              <a:buFont typeface="Lato"/>
              <a:buNone/>
              <a:defRPr sz="2600" b="1" i="0" u="none" strike="noStrike" cap="none">
                <a:solidFill>
                  <a:schemeClr val="accent6"/>
                </a:solidFill>
                <a:latin typeface="Lato"/>
                <a:ea typeface="Lato"/>
                <a:cs typeface="Lato"/>
                <a:sym typeface="Lato"/>
              </a:defRPr>
            </a:lvl2pPr>
            <a:lvl3pPr marR="0" lvl="2" algn="l">
              <a:lnSpc>
                <a:spcPct val="100000"/>
              </a:lnSpc>
              <a:spcBef>
                <a:spcPts val="0"/>
              </a:spcBef>
              <a:spcAft>
                <a:spcPts val="0"/>
              </a:spcAft>
              <a:buClr>
                <a:schemeClr val="accent6"/>
              </a:buClr>
              <a:buSzPts val="2600"/>
              <a:buFont typeface="Lato"/>
              <a:buNone/>
              <a:defRPr sz="2600" b="1" i="0" u="none" strike="noStrike" cap="none">
                <a:solidFill>
                  <a:schemeClr val="accent6"/>
                </a:solidFill>
                <a:latin typeface="Lato"/>
                <a:ea typeface="Lato"/>
                <a:cs typeface="Lato"/>
                <a:sym typeface="Lato"/>
              </a:defRPr>
            </a:lvl3pPr>
            <a:lvl4pPr marR="0" lvl="3" algn="l">
              <a:lnSpc>
                <a:spcPct val="100000"/>
              </a:lnSpc>
              <a:spcBef>
                <a:spcPts val="0"/>
              </a:spcBef>
              <a:spcAft>
                <a:spcPts val="0"/>
              </a:spcAft>
              <a:buClr>
                <a:schemeClr val="accent6"/>
              </a:buClr>
              <a:buSzPts val="2600"/>
              <a:buFont typeface="Lato"/>
              <a:buNone/>
              <a:defRPr sz="2600" b="1" i="0" u="none" strike="noStrike" cap="none">
                <a:solidFill>
                  <a:schemeClr val="accent6"/>
                </a:solidFill>
                <a:latin typeface="Lato"/>
                <a:ea typeface="Lato"/>
                <a:cs typeface="Lato"/>
                <a:sym typeface="Lato"/>
              </a:defRPr>
            </a:lvl4pPr>
            <a:lvl5pPr marR="0" lvl="4" algn="l">
              <a:lnSpc>
                <a:spcPct val="100000"/>
              </a:lnSpc>
              <a:spcBef>
                <a:spcPts val="0"/>
              </a:spcBef>
              <a:spcAft>
                <a:spcPts val="0"/>
              </a:spcAft>
              <a:buClr>
                <a:schemeClr val="accent6"/>
              </a:buClr>
              <a:buSzPts val="2600"/>
              <a:buFont typeface="Lato"/>
              <a:buNone/>
              <a:defRPr sz="2600" b="1" i="0" u="none" strike="noStrike" cap="none">
                <a:solidFill>
                  <a:schemeClr val="accent6"/>
                </a:solidFill>
                <a:latin typeface="Lato"/>
                <a:ea typeface="Lato"/>
                <a:cs typeface="Lato"/>
                <a:sym typeface="Lato"/>
              </a:defRPr>
            </a:lvl5pPr>
            <a:lvl6pPr marR="0" lvl="5" algn="l">
              <a:lnSpc>
                <a:spcPct val="100000"/>
              </a:lnSpc>
              <a:spcBef>
                <a:spcPts val="0"/>
              </a:spcBef>
              <a:spcAft>
                <a:spcPts val="0"/>
              </a:spcAft>
              <a:buClr>
                <a:schemeClr val="accent6"/>
              </a:buClr>
              <a:buSzPts val="2600"/>
              <a:buFont typeface="Lato"/>
              <a:buNone/>
              <a:defRPr sz="2600" b="1" i="0" u="none" strike="noStrike" cap="none">
                <a:solidFill>
                  <a:schemeClr val="accent6"/>
                </a:solidFill>
                <a:latin typeface="Lato"/>
                <a:ea typeface="Lato"/>
                <a:cs typeface="Lato"/>
                <a:sym typeface="Lato"/>
              </a:defRPr>
            </a:lvl6pPr>
            <a:lvl7pPr marR="0" lvl="6" algn="l">
              <a:lnSpc>
                <a:spcPct val="100000"/>
              </a:lnSpc>
              <a:spcBef>
                <a:spcPts val="0"/>
              </a:spcBef>
              <a:spcAft>
                <a:spcPts val="0"/>
              </a:spcAft>
              <a:buClr>
                <a:schemeClr val="accent6"/>
              </a:buClr>
              <a:buSzPts val="2600"/>
              <a:buFont typeface="Lato"/>
              <a:buNone/>
              <a:defRPr sz="2600" b="1" i="0" u="none" strike="noStrike" cap="none">
                <a:solidFill>
                  <a:schemeClr val="accent6"/>
                </a:solidFill>
                <a:latin typeface="Lato"/>
                <a:ea typeface="Lato"/>
                <a:cs typeface="Lato"/>
                <a:sym typeface="Lato"/>
              </a:defRPr>
            </a:lvl7pPr>
            <a:lvl8pPr marR="0" lvl="7" algn="l">
              <a:lnSpc>
                <a:spcPct val="100000"/>
              </a:lnSpc>
              <a:spcBef>
                <a:spcPts val="0"/>
              </a:spcBef>
              <a:spcAft>
                <a:spcPts val="0"/>
              </a:spcAft>
              <a:buClr>
                <a:schemeClr val="accent6"/>
              </a:buClr>
              <a:buSzPts val="2600"/>
              <a:buFont typeface="Lato"/>
              <a:buNone/>
              <a:defRPr sz="2600" b="1" i="0" u="none" strike="noStrike" cap="none">
                <a:solidFill>
                  <a:schemeClr val="accent6"/>
                </a:solidFill>
                <a:latin typeface="Lato"/>
                <a:ea typeface="Lato"/>
                <a:cs typeface="Lato"/>
                <a:sym typeface="Lato"/>
              </a:defRPr>
            </a:lvl8pPr>
            <a:lvl9pPr marR="0" lvl="8" algn="l">
              <a:lnSpc>
                <a:spcPct val="100000"/>
              </a:lnSpc>
              <a:spcBef>
                <a:spcPts val="0"/>
              </a:spcBef>
              <a:spcAft>
                <a:spcPts val="0"/>
              </a:spcAft>
              <a:buClr>
                <a:schemeClr val="accent6"/>
              </a:buClr>
              <a:buSzPts val="2600"/>
              <a:buFont typeface="Lato"/>
              <a:buNone/>
              <a:defRPr sz="2600" b="1" i="0" u="none" strike="noStrike" cap="none">
                <a:solidFill>
                  <a:schemeClr val="accent6"/>
                </a:solidFill>
                <a:latin typeface="Lato"/>
                <a:ea typeface="Lato"/>
                <a:cs typeface="Lato"/>
                <a:sym typeface="Lato"/>
              </a:defRPr>
            </a:lvl9pPr>
          </a:lstStyle>
          <a:p>
            <a:endParaRPr/>
          </a:p>
        </p:txBody>
      </p:sp>
      <p:pic>
        <p:nvPicPr>
          <p:cNvPr id="121" name="Google Shape;121;p24"/>
          <p:cNvPicPr preferRelativeResize="0"/>
          <p:nvPr/>
        </p:nvPicPr>
        <p:blipFill>
          <a:blip r:embed="rId2">
            <a:alphaModFix/>
          </a:blip>
          <a:stretch>
            <a:fillRect/>
          </a:stretch>
        </p:blipFill>
        <p:spPr>
          <a:xfrm>
            <a:off x="7759700" y="4744200"/>
            <a:ext cx="985000" cy="147725"/>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4-grid with image">
  <p:cSld name="CUSTOM">
    <p:spTree>
      <p:nvGrpSpPr>
        <p:cNvPr id="1" name="Shape 122"/>
        <p:cNvGrpSpPr/>
        <p:nvPr/>
      </p:nvGrpSpPr>
      <p:grpSpPr>
        <a:xfrm>
          <a:off x="0" y="0"/>
          <a:ext cx="0" cy="0"/>
          <a:chOff x="0" y="0"/>
          <a:chExt cx="0" cy="0"/>
        </a:xfrm>
      </p:grpSpPr>
      <p:sp>
        <p:nvSpPr>
          <p:cNvPr id="123" name="Google Shape;123;p25"/>
          <p:cNvSpPr txBox="1">
            <a:spLocks noGrp="1"/>
          </p:cNvSpPr>
          <p:nvPr>
            <p:ph type="subTitle" idx="1"/>
          </p:nvPr>
        </p:nvSpPr>
        <p:spPr>
          <a:xfrm>
            <a:off x="1687500" y="1216825"/>
            <a:ext cx="2475300" cy="258900"/>
          </a:xfrm>
          <a:prstGeom prst="rect">
            <a:avLst/>
          </a:prstGeom>
          <a:noFill/>
          <a:ln>
            <a:noFill/>
          </a:ln>
        </p:spPr>
        <p:txBody>
          <a:bodyPr spcFirstLastPara="1" wrap="square" lIns="91425" tIns="0" rIns="91425" bIns="91425" anchor="t" anchorCtr="0">
            <a:spAutoFit/>
          </a:bodyPr>
          <a:lstStyle>
            <a:lvl1pPr lvl="0">
              <a:spcBef>
                <a:spcPts val="0"/>
              </a:spcBef>
              <a:spcAft>
                <a:spcPts val="0"/>
              </a:spcAft>
              <a:buClr>
                <a:schemeClr val="accent6"/>
              </a:buClr>
              <a:buSzPts val="1600"/>
              <a:buFont typeface="Lato"/>
              <a:buNone/>
              <a:defRPr sz="1600" b="1">
                <a:solidFill>
                  <a:schemeClr val="accent6"/>
                </a:solidFill>
                <a:latin typeface="Lato"/>
                <a:ea typeface="Lato"/>
                <a:cs typeface="Lato"/>
                <a:sym typeface="Lato"/>
              </a:defRPr>
            </a:lvl1pPr>
            <a:lvl2pPr lvl="1">
              <a:spcBef>
                <a:spcPts val="0"/>
              </a:spcBef>
              <a:spcAft>
                <a:spcPts val="0"/>
              </a:spcAft>
              <a:buClr>
                <a:schemeClr val="accent6"/>
              </a:buClr>
              <a:buSzPts val="1400"/>
              <a:buNone/>
              <a:defRPr>
                <a:solidFill>
                  <a:schemeClr val="accent6"/>
                </a:solidFill>
              </a:defRPr>
            </a:lvl2pPr>
            <a:lvl3pPr lvl="2">
              <a:spcBef>
                <a:spcPts val="0"/>
              </a:spcBef>
              <a:spcAft>
                <a:spcPts val="0"/>
              </a:spcAft>
              <a:buClr>
                <a:schemeClr val="accent6"/>
              </a:buClr>
              <a:buSzPts val="1400"/>
              <a:buNone/>
              <a:defRPr>
                <a:solidFill>
                  <a:schemeClr val="accent6"/>
                </a:solidFill>
              </a:defRPr>
            </a:lvl3pPr>
            <a:lvl4pPr lvl="3">
              <a:spcBef>
                <a:spcPts val="0"/>
              </a:spcBef>
              <a:spcAft>
                <a:spcPts val="0"/>
              </a:spcAft>
              <a:buClr>
                <a:schemeClr val="accent6"/>
              </a:buClr>
              <a:buSzPts val="1400"/>
              <a:buNone/>
              <a:defRPr>
                <a:solidFill>
                  <a:schemeClr val="accent6"/>
                </a:solidFill>
              </a:defRPr>
            </a:lvl4pPr>
            <a:lvl5pPr lvl="4">
              <a:spcBef>
                <a:spcPts val="0"/>
              </a:spcBef>
              <a:spcAft>
                <a:spcPts val="0"/>
              </a:spcAft>
              <a:buClr>
                <a:schemeClr val="accent6"/>
              </a:buClr>
              <a:buSzPts val="1400"/>
              <a:buNone/>
              <a:defRPr>
                <a:solidFill>
                  <a:schemeClr val="accent6"/>
                </a:solidFill>
              </a:defRPr>
            </a:lvl5pPr>
            <a:lvl6pPr lvl="5">
              <a:spcBef>
                <a:spcPts val="0"/>
              </a:spcBef>
              <a:spcAft>
                <a:spcPts val="0"/>
              </a:spcAft>
              <a:buClr>
                <a:schemeClr val="accent6"/>
              </a:buClr>
              <a:buSzPts val="1400"/>
              <a:buNone/>
              <a:defRPr>
                <a:solidFill>
                  <a:schemeClr val="accent6"/>
                </a:solidFill>
              </a:defRPr>
            </a:lvl6pPr>
            <a:lvl7pPr lvl="6">
              <a:spcBef>
                <a:spcPts val="0"/>
              </a:spcBef>
              <a:spcAft>
                <a:spcPts val="0"/>
              </a:spcAft>
              <a:buClr>
                <a:schemeClr val="accent6"/>
              </a:buClr>
              <a:buSzPts val="1400"/>
              <a:buNone/>
              <a:defRPr>
                <a:solidFill>
                  <a:schemeClr val="accent6"/>
                </a:solidFill>
              </a:defRPr>
            </a:lvl7pPr>
            <a:lvl8pPr lvl="7">
              <a:spcBef>
                <a:spcPts val="0"/>
              </a:spcBef>
              <a:spcAft>
                <a:spcPts val="0"/>
              </a:spcAft>
              <a:buClr>
                <a:schemeClr val="accent6"/>
              </a:buClr>
              <a:buSzPts val="1400"/>
              <a:buNone/>
              <a:defRPr>
                <a:solidFill>
                  <a:schemeClr val="accent6"/>
                </a:solidFill>
              </a:defRPr>
            </a:lvl8pPr>
            <a:lvl9pPr lvl="8">
              <a:spcBef>
                <a:spcPts val="0"/>
              </a:spcBef>
              <a:spcAft>
                <a:spcPts val="0"/>
              </a:spcAft>
              <a:buClr>
                <a:schemeClr val="accent6"/>
              </a:buClr>
              <a:buSzPts val="1400"/>
              <a:buNone/>
              <a:defRPr>
                <a:solidFill>
                  <a:schemeClr val="accent6"/>
                </a:solidFill>
              </a:defRPr>
            </a:lvl9pPr>
          </a:lstStyle>
          <a:p>
            <a:endParaRPr/>
          </a:p>
        </p:txBody>
      </p:sp>
      <p:sp>
        <p:nvSpPr>
          <p:cNvPr id="124" name="Google Shape;124;p25"/>
          <p:cNvSpPr>
            <a:spLocks noGrp="1"/>
          </p:cNvSpPr>
          <p:nvPr>
            <p:ph type="pic" idx="2"/>
          </p:nvPr>
        </p:nvSpPr>
        <p:spPr>
          <a:xfrm>
            <a:off x="508525" y="1328400"/>
            <a:ext cx="914400" cy="914400"/>
          </a:xfrm>
          <a:prstGeom prst="rect">
            <a:avLst/>
          </a:prstGeom>
          <a:noFill/>
          <a:ln>
            <a:noFill/>
          </a:ln>
        </p:spPr>
      </p:sp>
      <p:sp>
        <p:nvSpPr>
          <p:cNvPr id="125" name="Google Shape;125;p25"/>
          <p:cNvSpPr txBox="1">
            <a:spLocks noGrp="1"/>
          </p:cNvSpPr>
          <p:nvPr>
            <p:ph type="body" idx="3"/>
          </p:nvPr>
        </p:nvSpPr>
        <p:spPr>
          <a:xfrm>
            <a:off x="1687500" y="1513625"/>
            <a:ext cx="2475300" cy="1103400"/>
          </a:xfrm>
          <a:prstGeom prst="rect">
            <a:avLst/>
          </a:prstGeom>
          <a:noFill/>
          <a:ln>
            <a:noFill/>
          </a:ln>
        </p:spPr>
        <p:txBody>
          <a:bodyPr spcFirstLastPara="1" wrap="square" lIns="91425" tIns="91425" rIns="91425" bIns="91425" anchor="t" anchorCtr="0">
            <a:spAutoFit/>
          </a:bodyPr>
          <a:lstStyle>
            <a:lvl1pPr marL="457200" lvl="0" indent="-330200">
              <a:spcBef>
                <a:spcPts val="0"/>
              </a:spcBef>
              <a:spcAft>
                <a:spcPts val="0"/>
              </a:spcAft>
              <a:buSzPts val="1600"/>
              <a:buFont typeface="Lato Light"/>
              <a:buChar char="●"/>
              <a:defRPr sz="1600">
                <a:latin typeface="Lato Light"/>
                <a:ea typeface="Lato Light"/>
                <a:cs typeface="Lato Light"/>
                <a:sym typeface="Lato Light"/>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26" name="Google Shape;126;p25"/>
          <p:cNvSpPr txBox="1">
            <a:spLocks noGrp="1"/>
          </p:cNvSpPr>
          <p:nvPr>
            <p:ph type="subTitle" idx="4"/>
          </p:nvPr>
        </p:nvSpPr>
        <p:spPr>
          <a:xfrm>
            <a:off x="1687500" y="3052550"/>
            <a:ext cx="2475300" cy="258900"/>
          </a:xfrm>
          <a:prstGeom prst="rect">
            <a:avLst/>
          </a:prstGeom>
          <a:noFill/>
          <a:ln>
            <a:noFill/>
          </a:ln>
        </p:spPr>
        <p:txBody>
          <a:bodyPr spcFirstLastPara="1" wrap="square" lIns="91425" tIns="0" rIns="91425" bIns="91425" anchor="t" anchorCtr="0">
            <a:spAutoFit/>
          </a:bodyPr>
          <a:lstStyle>
            <a:lvl1pPr lvl="0">
              <a:spcBef>
                <a:spcPts val="0"/>
              </a:spcBef>
              <a:spcAft>
                <a:spcPts val="0"/>
              </a:spcAft>
              <a:buClr>
                <a:schemeClr val="accent6"/>
              </a:buClr>
              <a:buSzPts val="1600"/>
              <a:buFont typeface="Lato"/>
              <a:buNone/>
              <a:defRPr sz="1600" b="1">
                <a:solidFill>
                  <a:schemeClr val="accent6"/>
                </a:solidFill>
                <a:latin typeface="Lato"/>
                <a:ea typeface="Lato"/>
                <a:cs typeface="Lato"/>
                <a:sym typeface="Lato"/>
              </a:defRPr>
            </a:lvl1pPr>
            <a:lvl2pPr lvl="1">
              <a:spcBef>
                <a:spcPts val="0"/>
              </a:spcBef>
              <a:spcAft>
                <a:spcPts val="0"/>
              </a:spcAft>
              <a:buClr>
                <a:schemeClr val="accent6"/>
              </a:buClr>
              <a:buSzPts val="1400"/>
              <a:buNone/>
              <a:defRPr>
                <a:solidFill>
                  <a:schemeClr val="accent6"/>
                </a:solidFill>
              </a:defRPr>
            </a:lvl2pPr>
            <a:lvl3pPr lvl="2">
              <a:spcBef>
                <a:spcPts val="0"/>
              </a:spcBef>
              <a:spcAft>
                <a:spcPts val="0"/>
              </a:spcAft>
              <a:buClr>
                <a:schemeClr val="accent6"/>
              </a:buClr>
              <a:buSzPts val="1400"/>
              <a:buNone/>
              <a:defRPr>
                <a:solidFill>
                  <a:schemeClr val="accent6"/>
                </a:solidFill>
              </a:defRPr>
            </a:lvl3pPr>
            <a:lvl4pPr lvl="3">
              <a:spcBef>
                <a:spcPts val="0"/>
              </a:spcBef>
              <a:spcAft>
                <a:spcPts val="0"/>
              </a:spcAft>
              <a:buClr>
                <a:schemeClr val="accent6"/>
              </a:buClr>
              <a:buSzPts val="1400"/>
              <a:buNone/>
              <a:defRPr>
                <a:solidFill>
                  <a:schemeClr val="accent6"/>
                </a:solidFill>
              </a:defRPr>
            </a:lvl4pPr>
            <a:lvl5pPr lvl="4">
              <a:spcBef>
                <a:spcPts val="0"/>
              </a:spcBef>
              <a:spcAft>
                <a:spcPts val="0"/>
              </a:spcAft>
              <a:buClr>
                <a:schemeClr val="accent6"/>
              </a:buClr>
              <a:buSzPts val="1400"/>
              <a:buNone/>
              <a:defRPr>
                <a:solidFill>
                  <a:schemeClr val="accent6"/>
                </a:solidFill>
              </a:defRPr>
            </a:lvl5pPr>
            <a:lvl6pPr lvl="5">
              <a:spcBef>
                <a:spcPts val="0"/>
              </a:spcBef>
              <a:spcAft>
                <a:spcPts val="0"/>
              </a:spcAft>
              <a:buClr>
                <a:schemeClr val="accent6"/>
              </a:buClr>
              <a:buSzPts val="1400"/>
              <a:buNone/>
              <a:defRPr>
                <a:solidFill>
                  <a:schemeClr val="accent6"/>
                </a:solidFill>
              </a:defRPr>
            </a:lvl6pPr>
            <a:lvl7pPr lvl="6">
              <a:spcBef>
                <a:spcPts val="0"/>
              </a:spcBef>
              <a:spcAft>
                <a:spcPts val="0"/>
              </a:spcAft>
              <a:buClr>
                <a:schemeClr val="accent6"/>
              </a:buClr>
              <a:buSzPts val="1400"/>
              <a:buNone/>
              <a:defRPr>
                <a:solidFill>
                  <a:schemeClr val="accent6"/>
                </a:solidFill>
              </a:defRPr>
            </a:lvl7pPr>
            <a:lvl8pPr lvl="7">
              <a:spcBef>
                <a:spcPts val="0"/>
              </a:spcBef>
              <a:spcAft>
                <a:spcPts val="0"/>
              </a:spcAft>
              <a:buClr>
                <a:schemeClr val="accent6"/>
              </a:buClr>
              <a:buSzPts val="1400"/>
              <a:buNone/>
              <a:defRPr>
                <a:solidFill>
                  <a:schemeClr val="accent6"/>
                </a:solidFill>
              </a:defRPr>
            </a:lvl8pPr>
            <a:lvl9pPr lvl="8">
              <a:spcBef>
                <a:spcPts val="0"/>
              </a:spcBef>
              <a:spcAft>
                <a:spcPts val="0"/>
              </a:spcAft>
              <a:buClr>
                <a:schemeClr val="accent6"/>
              </a:buClr>
              <a:buSzPts val="1400"/>
              <a:buNone/>
              <a:defRPr>
                <a:solidFill>
                  <a:schemeClr val="accent6"/>
                </a:solidFill>
              </a:defRPr>
            </a:lvl9pPr>
          </a:lstStyle>
          <a:p>
            <a:endParaRPr/>
          </a:p>
        </p:txBody>
      </p:sp>
      <p:sp>
        <p:nvSpPr>
          <p:cNvPr id="127" name="Google Shape;127;p25"/>
          <p:cNvSpPr>
            <a:spLocks noGrp="1"/>
          </p:cNvSpPr>
          <p:nvPr>
            <p:ph type="pic" idx="5"/>
          </p:nvPr>
        </p:nvSpPr>
        <p:spPr>
          <a:xfrm>
            <a:off x="508525" y="3218400"/>
            <a:ext cx="914400" cy="914400"/>
          </a:xfrm>
          <a:prstGeom prst="rect">
            <a:avLst/>
          </a:prstGeom>
          <a:noFill/>
          <a:ln>
            <a:noFill/>
          </a:ln>
        </p:spPr>
      </p:sp>
      <p:sp>
        <p:nvSpPr>
          <p:cNvPr id="128" name="Google Shape;128;p25"/>
          <p:cNvSpPr txBox="1">
            <a:spLocks noGrp="1"/>
          </p:cNvSpPr>
          <p:nvPr>
            <p:ph type="body" idx="6"/>
          </p:nvPr>
        </p:nvSpPr>
        <p:spPr>
          <a:xfrm>
            <a:off x="1687500" y="3349350"/>
            <a:ext cx="2475300" cy="1103400"/>
          </a:xfrm>
          <a:prstGeom prst="rect">
            <a:avLst/>
          </a:prstGeom>
          <a:noFill/>
          <a:ln>
            <a:noFill/>
          </a:ln>
        </p:spPr>
        <p:txBody>
          <a:bodyPr spcFirstLastPara="1" wrap="square" lIns="91425" tIns="91425" rIns="91425" bIns="91425" anchor="t" anchorCtr="0">
            <a:spAutoFit/>
          </a:bodyPr>
          <a:lstStyle>
            <a:lvl1pPr marL="457200" lvl="0" indent="-330200">
              <a:spcBef>
                <a:spcPts val="0"/>
              </a:spcBef>
              <a:spcAft>
                <a:spcPts val="0"/>
              </a:spcAft>
              <a:buSzPts val="1600"/>
              <a:buFont typeface="Lato Light"/>
              <a:buChar char="●"/>
              <a:defRPr sz="1600">
                <a:latin typeface="Lato Light"/>
                <a:ea typeface="Lato Light"/>
                <a:cs typeface="Lato Light"/>
                <a:sym typeface="Lato Light"/>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29" name="Google Shape;129;p25"/>
          <p:cNvSpPr txBox="1">
            <a:spLocks noGrp="1"/>
          </p:cNvSpPr>
          <p:nvPr>
            <p:ph type="subTitle" idx="7"/>
          </p:nvPr>
        </p:nvSpPr>
        <p:spPr>
          <a:xfrm>
            <a:off x="6038975" y="3052550"/>
            <a:ext cx="2475300" cy="258900"/>
          </a:xfrm>
          <a:prstGeom prst="rect">
            <a:avLst/>
          </a:prstGeom>
          <a:noFill/>
          <a:ln>
            <a:noFill/>
          </a:ln>
        </p:spPr>
        <p:txBody>
          <a:bodyPr spcFirstLastPara="1" wrap="square" lIns="91425" tIns="0" rIns="91425" bIns="91425" anchor="t" anchorCtr="0">
            <a:spAutoFit/>
          </a:bodyPr>
          <a:lstStyle>
            <a:lvl1pPr lvl="0">
              <a:spcBef>
                <a:spcPts val="0"/>
              </a:spcBef>
              <a:spcAft>
                <a:spcPts val="0"/>
              </a:spcAft>
              <a:buClr>
                <a:schemeClr val="accent6"/>
              </a:buClr>
              <a:buSzPts val="1600"/>
              <a:buFont typeface="Lato"/>
              <a:buNone/>
              <a:defRPr sz="1600" b="1">
                <a:solidFill>
                  <a:schemeClr val="accent6"/>
                </a:solidFill>
                <a:latin typeface="Lato"/>
                <a:ea typeface="Lato"/>
                <a:cs typeface="Lato"/>
                <a:sym typeface="Lato"/>
              </a:defRPr>
            </a:lvl1pPr>
            <a:lvl2pPr lvl="1">
              <a:spcBef>
                <a:spcPts val="0"/>
              </a:spcBef>
              <a:spcAft>
                <a:spcPts val="0"/>
              </a:spcAft>
              <a:buClr>
                <a:schemeClr val="accent6"/>
              </a:buClr>
              <a:buSzPts val="1400"/>
              <a:buNone/>
              <a:defRPr>
                <a:solidFill>
                  <a:schemeClr val="accent6"/>
                </a:solidFill>
              </a:defRPr>
            </a:lvl2pPr>
            <a:lvl3pPr lvl="2">
              <a:spcBef>
                <a:spcPts val="0"/>
              </a:spcBef>
              <a:spcAft>
                <a:spcPts val="0"/>
              </a:spcAft>
              <a:buClr>
                <a:schemeClr val="accent6"/>
              </a:buClr>
              <a:buSzPts val="1400"/>
              <a:buNone/>
              <a:defRPr>
                <a:solidFill>
                  <a:schemeClr val="accent6"/>
                </a:solidFill>
              </a:defRPr>
            </a:lvl3pPr>
            <a:lvl4pPr lvl="3">
              <a:spcBef>
                <a:spcPts val="0"/>
              </a:spcBef>
              <a:spcAft>
                <a:spcPts val="0"/>
              </a:spcAft>
              <a:buClr>
                <a:schemeClr val="accent6"/>
              </a:buClr>
              <a:buSzPts val="1400"/>
              <a:buNone/>
              <a:defRPr>
                <a:solidFill>
                  <a:schemeClr val="accent6"/>
                </a:solidFill>
              </a:defRPr>
            </a:lvl4pPr>
            <a:lvl5pPr lvl="4">
              <a:spcBef>
                <a:spcPts val="0"/>
              </a:spcBef>
              <a:spcAft>
                <a:spcPts val="0"/>
              </a:spcAft>
              <a:buClr>
                <a:schemeClr val="accent6"/>
              </a:buClr>
              <a:buSzPts val="1400"/>
              <a:buNone/>
              <a:defRPr>
                <a:solidFill>
                  <a:schemeClr val="accent6"/>
                </a:solidFill>
              </a:defRPr>
            </a:lvl5pPr>
            <a:lvl6pPr lvl="5">
              <a:spcBef>
                <a:spcPts val="0"/>
              </a:spcBef>
              <a:spcAft>
                <a:spcPts val="0"/>
              </a:spcAft>
              <a:buClr>
                <a:schemeClr val="accent6"/>
              </a:buClr>
              <a:buSzPts val="1400"/>
              <a:buNone/>
              <a:defRPr>
                <a:solidFill>
                  <a:schemeClr val="accent6"/>
                </a:solidFill>
              </a:defRPr>
            </a:lvl6pPr>
            <a:lvl7pPr lvl="6">
              <a:spcBef>
                <a:spcPts val="0"/>
              </a:spcBef>
              <a:spcAft>
                <a:spcPts val="0"/>
              </a:spcAft>
              <a:buClr>
                <a:schemeClr val="accent6"/>
              </a:buClr>
              <a:buSzPts val="1400"/>
              <a:buNone/>
              <a:defRPr>
                <a:solidFill>
                  <a:schemeClr val="accent6"/>
                </a:solidFill>
              </a:defRPr>
            </a:lvl7pPr>
            <a:lvl8pPr lvl="7">
              <a:spcBef>
                <a:spcPts val="0"/>
              </a:spcBef>
              <a:spcAft>
                <a:spcPts val="0"/>
              </a:spcAft>
              <a:buClr>
                <a:schemeClr val="accent6"/>
              </a:buClr>
              <a:buSzPts val="1400"/>
              <a:buNone/>
              <a:defRPr>
                <a:solidFill>
                  <a:schemeClr val="accent6"/>
                </a:solidFill>
              </a:defRPr>
            </a:lvl8pPr>
            <a:lvl9pPr lvl="8">
              <a:spcBef>
                <a:spcPts val="0"/>
              </a:spcBef>
              <a:spcAft>
                <a:spcPts val="0"/>
              </a:spcAft>
              <a:buClr>
                <a:schemeClr val="accent6"/>
              </a:buClr>
              <a:buSzPts val="1400"/>
              <a:buNone/>
              <a:defRPr>
                <a:solidFill>
                  <a:schemeClr val="accent6"/>
                </a:solidFill>
              </a:defRPr>
            </a:lvl9pPr>
          </a:lstStyle>
          <a:p>
            <a:endParaRPr/>
          </a:p>
        </p:txBody>
      </p:sp>
      <p:sp>
        <p:nvSpPr>
          <p:cNvPr id="130" name="Google Shape;130;p25"/>
          <p:cNvSpPr>
            <a:spLocks noGrp="1"/>
          </p:cNvSpPr>
          <p:nvPr>
            <p:ph type="pic" idx="8"/>
          </p:nvPr>
        </p:nvSpPr>
        <p:spPr>
          <a:xfrm>
            <a:off x="4860000" y="3218400"/>
            <a:ext cx="914400" cy="914400"/>
          </a:xfrm>
          <a:prstGeom prst="rect">
            <a:avLst/>
          </a:prstGeom>
          <a:noFill/>
          <a:ln>
            <a:noFill/>
          </a:ln>
        </p:spPr>
      </p:sp>
      <p:sp>
        <p:nvSpPr>
          <p:cNvPr id="131" name="Google Shape;131;p25"/>
          <p:cNvSpPr txBox="1">
            <a:spLocks noGrp="1"/>
          </p:cNvSpPr>
          <p:nvPr>
            <p:ph type="body" idx="9"/>
          </p:nvPr>
        </p:nvSpPr>
        <p:spPr>
          <a:xfrm>
            <a:off x="6038975" y="3349350"/>
            <a:ext cx="2475300" cy="1103400"/>
          </a:xfrm>
          <a:prstGeom prst="rect">
            <a:avLst/>
          </a:prstGeom>
          <a:noFill/>
          <a:ln>
            <a:noFill/>
          </a:ln>
        </p:spPr>
        <p:txBody>
          <a:bodyPr spcFirstLastPara="1" wrap="square" lIns="91425" tIns="91425" rIns="91425" bIns="91425" anchor="t" anchorCtr="0">
            <a:spAutoFit/>
          </a:bodyPr>
          <a:lstStyle>
            <a:lvl1pPr marL="457200" lvl="0" indent="-330200">
              <a:spcBef>
                <a:spcPts val="0"/>
              </a:spcBef>
              <a:spcAft>
                <a:spcPts val="0"/>
              </a:spcAft>
              <a:buSzPts val="1600"/>
              <a:buFont typeface="Lato Light"/>
              <a:buChar char="●"/>
              <a:defRPr sz="1600">
                <a:latin typeface="Lato Light"/>
                <a:ea typeface="Lato Light"/>
                <a:cs typeface="Lato Light"/>
                <a:sym typeface="Lato Light"/>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32" name="Google Shape;132;p25"/>
          <p:cNvSpPr txBox="1">
            <a:spLocks noGrp="1"/>
          </p:cNvSpPr>
          <p:nvPr>
            <p:ph type="subTitle" idx="13"/>
          </p:nvPr>
        </p:nvSpPr>
        <p:spPr>
          <a:xfrm>
            <a:off x="6038975" y="1216825"/>
            <a:ext cx="2475300" cy="258900"/>
          </a:xfrm>
          <a:prstGeom prst="rect">
            <a:avLst/>
          </a:prstGeom>
          <a:noFill/>
          <a:ln>
            <a:noFill/>
          </a:ln>
        </p:spPr>
        <p:txBody>
          <a:bodyPr spcFirstLastPara="1" wrap="square" lIns="91425" tIns="0" rIns="91425" bIns="91425" anchor="t" anchorCtr="0">
            <a:spAutoFit/>
          </a:bodyPr>
          <a:lstStyle>
            <a:lvl1pPr marL="0" marR="0" lvl="0" indent="-101600" algn="l">
              <a:lnSpc>
                <a:spcPct val="100000"/>
              </a:lnSpc>
              <a:spcBef>
                <a:spcPts val="0"/>
              </a:spcBef>
              <a:spcAft>
                <a:spcPts val="0"/>
              </a:spcAft>
              <a:buClr>
                <a:schemeClr val="accent6"/>
              </a:buClr>
              <a:buSzPts val="1600"/>
              <a:buFont typeface="Lato"/>
              <a:buNone/>
              <a:defRPr sz="1600" b="1">
                <a:solidFill>
                  <a:schemeClr val="accent6"/>
                </a:solidFill>
                <a:latin typeface="Lato"/>
                <a:ea typeface="Lato"/>
                <a:cs typeface="Lato"/>
                <a:sym typeface="Lato"/>
              </a:defRPr>
            </a:lvl1pPr>
            <a:lvl2pPr lvl="1">
              <a:spcBef>
                <a:spcPts val="0"/>
              </a:spcBef>
              <a:spcAft>
                <a:spcPts val="0"/>
              </a:spcAft>
              <a:buClr>
                <a:schemeClr val="accent6"/>
              </a:buClr>
              <a:buSzPts val="1400"/>
              <a:buNone/>
              <a:defRPr>
                <a:solidFill>
                  <a:schemeClr val="accent6"/>
                </a:solidFill>
              </a:defRPr>
            </a:lvl2pPr>
            <a:lvl3pPr lvl="2">
              <a:spcBef>
                <a:spcPts val="0"/>
              </a:spcBef>
              <a:spcAft>
                <a:spcPts val="0"/>
              </a:spcAft>
              <a:buClr>
                <a:schemeClr val="accent6"/>
              </a:buClr>
              <a:buSzPts val="1400"/>
              <a:buNone/>
              <a:defRPr>
                <a:solidFill>
                  <a:schemeClr val="accent6"/>
                </a:solidFill>
              </a:defRPr>
            </a:lvl3pPr>
            <a:lvl4pPr lvl="3">
              <a:spcBef>
                <a:spcPts val="0"/>
              </a:spcBef>
              <a:spcAft>
                <a:spcPts val="0"/>
              </a:spcAft>
              <a:buClr>
                <a:schemeClr val="accent6"/>
              </a:buClr>
              <a:buSzPts val="1400"/>
              <a:buNone/>
              <a:defRPr>
                <a:solidFill>
                  <a:schemeClr val="accent6"/>
                </a:solidFill>
              </a:defRPr>
            </a:lvl4pPr>
            <a:lvl5pPr lvl="4">
              <a:spcBef>
                <a:spcPts val="0"/>
              </a:spcBef>
              <a:spcAft>
                <a:spcPts val="0"/>
              </a:spcAft>
              <a:buClr>
                <a:schemeClr val="accent6"/>
              </a:buClr>
              <a:buSzPts val="1400"/>
              <a:buNone/>
              <a:defRPr>
                <a:solidFill>
                  <a:schemeClr val="accent6"/>
                </a:solidFill>
              </a:defRPr>
            </a:lvl5pPr>
            <a:lvl6pPr lvl="5">
              <a:spcBef>
                <a:spcPts val="0"/>
              </a:spcBef>
              <a:spcAft>
                <a:spcPts val="0"/>
              </a:spcAft>
              <a:buClr>
                <a:schemeClr val="accent6"/>
              </a:buClr>
              <a:buSzPts val="1400"/>
              <a:buNone/>
              <a:defRPr>
                <a:solidFill>
                  <a:schemeClr val="accent6"/>
                </a:solidFill>
              </a:defRPr>
            </a:lvl6pPr>
            <a:lvl7pPr lvl="6">
              <a:spcBef>
                <a:spcPts val="0"/>
              </a:spcBef>
              <a:spcAft>
                <a:spcPts val="0"/>
              </a:spcAft>
              <a:buClr>
                <a:schemeClr val="accent6"/>
              </a:buClr>
              <a:buSzPts val="1400"/>
              <a:buNone/>
              <a:defRPr>
                <a:solidFill>
                  <a:schemeClr val="accent6"/>
                </a:solidFill>
              </a:defRPr>
            </a:lvl7pPr>
            <a:lvl8pPr lvl="7">
              <a:spcBef>
                <a:spcPts val="0"/>
              </a:spcBef>
              <a:spcAft>
                <a:spcPts val="0"/>
              </a:spcAft>
              <a:buClr>
                <a:schemeClr val="accent6"/>
              </a:buClr>
              <a:buSzPts val="1400"/>
              <a:buNone/>
              <a:defRPr>
                <a:solidFill>
                  <a:schemeClr val="accent6"/>
                </a:solidFill>
              </a:defRPr>
            </a:lvl8pPr>
            <a:lvl9pPr lvl="8">
              <a:spcBef>
                <a:spcPts val="0"/>
              </a:spcBef>
              <a:spcAft>
                <a:spcPts val="0"/>
              </a:spcAft>
              <a:buClr>
                <a:schemeClr val="accent6"/>
              </a:buClr>
              <a:buSzPts val="1400"/>
              <a:buNone/>
              <a:defRPr>
                <a:solidFill>
                  <a:schemeClr val="accent6"/>
                </a:solidFill>
              </a:defRPr>
            </a:lvl9pPr>
          </a:lstStyle>
          <a:p>
            <a:endParaRPr/>
          </a:p>
        </p:txBody>
      </p:sp>
      <p:sp>
        <p:nvSpPr>
          <p:cNvPr id="133" name="Google Shape;133;p25"/>
          <p:cNvSpPr>
            <a:spLocks noGrp="1"/>
          </p:cNvSpPr>
          <p:nvPr>
            <p:ph type="pic" idx="14"/>
          </p:nvPr>
        </p:nvSpPr>
        <p:spPr>
          <a:xfrm>
            <a:off x="4860000" y="1328400"/>
            <a:ext cx="914400" cy="914400"/>
          </a:xfrm>
          <a:prstGeom prst="rect">
            <a:avLst/>
          </a:prstGeom>
          <a:noFill/>
          <a:ln>
            <a:noFill/>
          </a:ln>
        </p:spPr>
      </p:sp>
      <p:sp>
        <p:nvSpPr>
          <p:cNvPr id="134" name="Google Shape;134;p25"/>
          <p:cNvSpPr txBox="1">
            <a:spLocks noGrp="1"/>
          </p:cNvSpPr>
          <p:nvPr>
            <p:ph type="body" idx="15"/>
          </p:nvPr>
        </p:nvSpPr>
        <p:spPr>
          <a:xfrm>
            <a:off x="6038975" y="1513625"/>
            <a:ext cx="2475300" cy="1103400"/>
          </a:xfrm>
          <a:prstGeom prst="rect">
            <a:avLst/>
          </a:prstGeom>
          <a:noFill/>
          <a:ln>
            <a:noFill/>
          </a:ln>
        </p:spPr>
        <p:txBody>
          <a:bodyPr spcFirstLastPara="1" wrap="square" lIns="91425" tIns="91425" rIns="91425" bIns="91425" anchor="t" anchorCtr="0">
            <a:spAutoFit/>
          </a:bodyPr>
          <a:lstStyle>
            <a:lvl1pPr marL="457200" lvl="0" indent="-330200">
              <a:spcBef>
                <a:spcPts val="0"/>
              </a:spcBef>
              <a:spcAft>
                <a:spcPts val="0"/>
              </a:spcAft>
              <a:buSzPts val="1600"/>
              <a:buFont typeface="Lato Light"/>
              <a:buChar char="●"/>
              <a:defRPr sz="1600">
                <a:latin typeface="Lato Light"/>
                <a:ea typeface="Lato Light"/>
                <a:cs typeface="Lato Light"/>
                <a:sym typeface="Lato Light"/>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35" name="Google Shape;135;p25"/>
          <p:cNvSpPr txBox="1">
            <a:spLocks noGrp="1"/>
          </p:cNvSpPr>
          <p:nvPr>
            <p:ph type="title"/>
          </p:nvPr>
        </p:nvSpPr>
        <p:spPr>
          <a:xfrm>
            <a:off x="399300" y="399300"/>
            <a:ext cx="8345400" cy="4674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chemeClr val="accent6"/>
              </a:buClr>
              <a:buSzPts val="2600"/>
              <a:buFont typeface="Lato"/>
              <a:buNone/>
              <a:defRPr sz="2600" b="1" i="0" u="none" strike="noStrike" cap="none">
                <a:solidFill>
                  <a:schemeClr val="accent6"/>
                </a:solidFill>
                <a:latin typeface="Lato"/>
                <a:ea typeface="Lato"/>
                <a:cs typeface="Lato"/>
                <a:sym typeface="Lato"/>
              </a:defRPr>
            </a:lvl1pPr>
            <a:lvl2pPr marR="0" lvl="1" algn="l">
              <a:lnSpc>
                <a:spcPct val="100000"/>
              </a:lnSpc>
              <a:spcBef>
                <a:spcPts val="0"/>
              </a:spcBef>
              <a:spcAft>
                <a:spcPts val="0"/>
              </a:spcAft>
              <a:buClr>
                <a:schemeClr val="accent6"/>
              </a:buClr>
              <a:buSzPts val="2600"/>
              <a:buFont typeface="Lato"/>
              <a:buNone/>
              <a:defRPr sz="2600" b="1" i="0" u="none" strike="noStrike" cap="none">
                <a:solidFill>
                  <a:schemeClr val="accent6"/>
                </a:solidFill>
                <a:latin typeface="Lato"/>
                <a:ea typeface="Lato"/>
                <a:cs typeface="Lato"/>
                <a:sym typeface="Lato"/>
              </a:defRPr>
            </a:lvl2pPr>
            <a:lvl3pPr marR="0" lvl="2" algn="l">
              <a:lnSpc>
                <a:spcPct val="100000"/>
              </a:lnSpc>
              <a:spcBef>
                <a:spcPts val="0"/>
              </a:spcBef>
              <a:spcAft>
                <a:spcPts val="0"/>
              </a:spcAft>
              <a:buClr>
                <a:schemeClr val="accent6"/>
              </a:buClr>
              <a:buSzPts val="2600"/>
              <a:buFont typeface="Lato"/>
              <a:buNone/>
              <a:defRPr sz="2600" b="1" i="0" u="none" strike="noStrike" cap="none">
                <a:solidFill>
                  <a:schemeClr val="accent6"/>
                </a:solidFill>
                <a:latin typeface="Lato"/>
                <a:ea typeface="Lato"/>
                <a:cs typeface="Lato"/>
                <a:sym typeface="Lato"/>
              </a:defRPr>
            </a:lvl3pPr>
            <a:lvl4pPr marR="0" lvl="3" algn="l">
              <a:lnSpc>
                <a:spcPct val="100000"/>
              </a:lnSpc>
              <a:spcBef>
                <a:spcPts val="0"/>
              </a:spcBef>
              <a:spcAft>
                <a:spcPts val="0"/>
              </a:spcAft>
              <a:buClr>
                <a:schemeClr val="accent6"/>
              </a:buClr>
              <a:buSzPts val="2600"/>
              <a:buFont typeface="Lato"/>
              <a:buNone/>
              <a:defRPr sz="2600" b="1" i="0" u="none" strike="noStrike" cap="none">
                <a:solidFill>
                  <a:schemeClr val="accent6"/>
                </a:solidFill>
                <a:latin typeface="Lato"/>
                <a:ea typeface="Lato"/>
                <a:cs typeface="Lato"/>
                <a:sym typeface="Lato"/>
              </a:defRPr>
            </a:lvl4pPr>
            <a:lvl5pPr marR="0" lvl="4" algn="l">
              <a:lnSpc>
                <a:spcPct val="100000"/>
              </a:lnSpc>
              <a:spcBef>
                <a:spcPts val="0"/>
              </a:spcBef>
              <a:spcAft>
                <a:spcPts val="0"/>
              </a:spcAft>
              <a:buClr>
                <a:schemeClr val="accent6"/>
              </a:buClr>
              <a:buSzPts val="2600"/>
              <a:buFont typeface="Lato"/>
              <a:buNone/>
              <a:defRPr sz="2600" b="1" i="0" u="none" strike="noStrike" cap="none">
                <a:solidFill>
                  <a:schemeClr val="accent6"/>
                </a:solidFill>
                <a:latin typeface="Lato"/>
                <a:ea typeface="Lato"/>
                <a:cs typeface="Lato"/>
                <a:sym typeface="Lato"/>
              </a:defRPr>
            </a:lvl5pPr>
            <a:lvl6pPr marR="0" lvl="5" algn="l">
              <a:lnSpc>
                <a:spcPct val="100000"/>
              </a:lnSpc>
              <a:spcBef>
                <a:spcPts val="0"/>
              </a:spcBef>
              <a:spcAft>
                <a:spcPts val="0"/>
              </a:spcAft>
              <a:buClr>
                <a:schemeClr val="accent6"/>
              </a:buClr>
              <a:buSzPts val="2600"/>
              <a:buFont typeface="Lato"/>
              <a:buNone/>
              <a:defRPr sz="2600" b="1" i="0" u="none" strike="noStrike" cap="none">
                <a:solidFill>
                  <a:schemeClr val="accent6"/>
                </a:solidFill>
                <a:latin typeface="Lato"/>
                <a:ea typeface="Lato"/>
                <a:cs typeface="Lato"/>
                <a:sym typeface="Lato"/>
              </a:defRPr>
            </a:lvl6pPr>
            <a:lvl7pPr marR="0" lvl="6" algn="l">
              <a:lnSpc>
                <a:spcPct val="100000"/>
              </a:lnSpc>
              <a:spcBef>
                <a:spcPts val="0"/>
              </a:spcBef>
              <a:spcAft>
                <a:spcPts val="0"/>
              </a:spcAft>
              <a:buClr>
                <a:schemeClr val="accent6"/>
              </a:buClr>
              <a:buSzPts val="2600"/>
              <a:buFont typeface="Lato"/>
              <a:buNone/>
              <a:defRPr sz="2600" b="1" i="0" u="none" strike="noStrike" cap="none">
                <a:solidFill>
                  <a:schemeClr val="accent6"/>
                </a:solidFill>
                <a:latin typeface="Lato"/>
                <a:ea typeface="Lato"/>
                <a:cs typeface="Lato"/>
                <a:sym typeface="Lato"/>
              </a:defRPr>
            </a:lvl7pPr>
            <a:lvl8pPr marR="0" lvl="7" algn="l">
              <a:lnSpc>
                <a:spcPct val="100000"/>
              </a:lnSpc>
              <a:spcBef>
                <a:spcPts val="0"/>
              </a:spcBef>
              <a:spcAft>
                <a:spcPts val="0"/>
              </a:spcAft>
              <a:buClr>
                <a:schemeClr val="accent6"/>
              </a:buClr>
              <a:buSzPts val="2600"/>
              <a:buFont typeface="Lato"/>
              <a:buNone/>
              <a:defRPr sz="2600" b="1" i="0" u="none" strike="noStrike" cap="none">
                <a:solidFill>
                  <a:schemeClr val="accent6"/>
                </a:solidFill>
                <a:latin typeface="Lato"/>
                <a:ea typeface="Lato"/>
                <a:cs typeface="Lato"/>
                <a:sym typeface="Lato"/>
              </a:defRPr>
            </a:lvl8pPr>
            <a:lvl9pPr marR="0" lvl="8" algn="l">
              <a:lnSpc>
                <a:spcPct val="100000"/>
              </a:lnSpc>
              <a:spcBef>
                <a:spcPts val="0"/>
              </a:spcBef>
              <a:spcAft>
                <a:spcPts val="0"/>
              </a:spcAft>
              <a:buClr>
                <a:schemeClr val="accent6"/>
              </a:buClr>
              <a:buSzPts val="2600"/>
              <a:buFont typeface="Lato"/>
              <a:buNone/>
              <a:defRPr sz="2600" b="1" i="0" u="none" strike="noStrike" cap="none">
                <a:solidFill>
                  <a:schemeClr val="accent6"/>
                </a:solidFill>
                <a:latin typeface="Lato"/>
                <a:ea typeface="Lato"/>
                <a:cs typeface="Lato"/>
                <a:sym typeface="Lato"/>
              </a:defRPr>
            </a:lvl9pPr>
          </a:lstStyle>
          <a:p>
            <a:endParaRPr/>
          </a:p>
        </p:txBody>
      </p:sp>
      <p:pic>
        <p:nvPicPr>
          <p:cNvPr id="136" name="Google Shape;136;p25"/>
          <p:cNvPicPr preferRelativeResize="0"/>
          <p:nvPr/>
        </p:nvPicPr>
        <p:blipFill>
          <a:blip r:embed="rId2">
            <a:alphaModFix/>
          </a:blip>
          <a:stretch>
            <a:fillRect/>
          </a:stretch>
        </p:blipFill>
        <p:spPr>
          <a:xfrm>
            <a:off x="7759700" y="4744200"/>
            <a:ext cx="985000" cy="14772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_Columns_Percentages_Text">
  <p:cSld name="TITLE_ONLY_1_1">
    <p:spTree>
      <p:nvGrpSpPr>
        <p:cNvPr id="1" name="Shape 137"/>
        <p:cNvGrpSpPr/>
        <p:nvPr/>
      </p:nvGrpSpPr>
      <p:grpSpPr>
        <a:xfrm>
          <a:off x="0" y="0"/>
          <a:ext cx="0" cy="0"/>
          <a:chOff x="0" y="0"/>
          <a:chExt cx="0" cy="0"/>
        </a:xfrm>
      </p:grpSpPr>
      <p:sp>
        <p:nvSpPr>
          <p:cNvPr id="138" name="Google Shape;138;p26"/>
          <p:cNvSpPr txBox="1">
            <a:spLocks noGrp="1"/>
          </p:cNvSpPr>
          <p:nvPr>
            <p:ph type="body" idx="1"/>
          </p:nvPr>
        </p:nvSpPr>
        <p:spPr>
          <a:xfrm>
            <a:off x="6300000" y="2215200"/>
            <a:ext cx="2160000" cy="1800000"/>
          </a:xfrm>
          <a:prstGeom prst="rect">
            <a:avLst/>
          </a:prstGeom>
          <a:noFill/>
          <a:ln>
            <a:noFill/>
          </a:ln>
        </p:spPr>
        <p:txBody>
          <a:bodyPr spcFirstLastPara="1" wrap="square" lIns="0" tIns="0" rIns="0" bIns="0" anchor="t" anchorCtr="0">
            <a:spAutoFit/>
          </a:bodyPr>
          <a:lstStyle>
            <a:lvl1pPr marL="457200" marR="0" lvl="0" indent="-317500">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1pPr>
            <a:lvl2pPr marL="914400" marR="0" lvl="1" indent="-317500">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2pPr>
            <a:lvl3pPr marL="1371600" marR="0" lvl="2" indent="-317500">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3pPr>
            <a:lvl4pPr marL="1828800" marR="0" lvl="3" indent="-317500">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4pPr>
            <a:lvl5pPr marL="2286000" marR="0" lvl="4" indent="-317500">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5pPr>
            <a:lvl6pPr marL="2743200" marR="0" lvl="5" indent="-317500">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6pPr>
            <a:lvl7pPr marL="3200400" marR="0" lvl="6" indent="-317500">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7pPr>
            <a:lvl8pPr marL="3657600" marR="0" lvl="7" indent="-317500">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8pPr>
            <a:lvl9pPr marL="4114800" marR="0" lvl="8" indent="-317500">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9pPr>
          </a:lstStyle>
          <a:p>
            <a:endParaRPr/>
          </a:p>
        </p:txBody>
      </p:sp>
      <p:sp>
        <p:nvSpPr>
          <p:cNvPr id="139" name="Google Shape;139;p26"/>
          <p:cNvSpPr txBox="1">
            <a:spLocks noGrp="1"/>
          </p:cNvSpPr>
          <p:nvPr>
            <p:ph type="body" idx="2"/>
          </p:nvPr>
        </p:nvSpPr>
        <p:spPr>
          <a:xfrm>
            <a:off x="720000" y="2215200"/>
            <a:ext cx="2160000" cy="1800000"/>
          </a:xfrm>
          <a:prstGeom prst="rect">
            <a:avLst/>
          </a:prstGeom>
          <a:noFill/>
          <a:ln>
            <a:noFill/>
          </a:ln>
        </p:spPr>
        <p:txBody>
          <a:bodyPr spcFirstLastPara="1" wrap="square" lIns="0" tIns="0" rIns="0" bIns="0" anchor="t" anchorCtr="0">
            <a:spAutoFit/>
          </a:bodyPr>
          <a:lstStyle>
            <a:lvl1pPr marL="457200" marR="0" lvl="0" indent="-317500">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1pPr>
            <a:lvl2pPr marL="914400" marR="0" lvl="1" indent="-317500">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2pPr>
            <a:lvl3pPr marL="1371600" marR="0" lvl="2" indent="-317500">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3pPr>
            <a:lvl4pPr marL="1828800" marR="0" lvl="3" indent="-317500">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4pPr>
            <a:lvl5pPr marL="2286000" marR="0" lvl="4" indent="-317500">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5pPr>
            <a:lvl6pPr marL="2743200" marR="0" lvl="5" indent="-317500">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6pPr>
            <a:lvl7pPr marL="3200400" marR="0" lvl="6" indent="-317500">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7pPr>
            <a:lvl8pPr marL="3657600" marR="0" lvl="7" indent="-317500">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8pPr>
            <a:lvl9pPr marL="4114800" marR="0" lvl="8" indent="-317500">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9pPr>
          </a:lstStyle>
          <a:p>
            <a:endParaRPr/>
          </a:p>
        </p:txBody>
      </p:sp>
      <p:sp>
        <p:nvSpPr>
          <p:cNvPr id="140" name="Google Shape;140;p26"/>
          <p:cNvSpPr txBox="1">
            <a:spLocks noGrp="1"/>
          </p:cNvSpPr>
          <p:nvPr>
            <p:ph type="body" idx="3"/>
          </p:nvPr>
        </p:nvSpPr>
        <p:spPr>
          <a:xfrm>
            <a:off x="3487500" y="2215200"/>
            <a:ext cx="2160000" cy="1800000"/>
          </a:xfrm>
          <a:prstGeom prst="rect">
            <a:avLst/>
          </a:prstGeom>
          <a:noFill/>
          <a:ln>
            <a:noFill/>
          </a:ln>
        </p:spPr>
        <p:txBody>
          <a:bodyPr spcFirstLastPara="1" wrap="square" lIns="0" tIns="0" rIns="0" bIns="0" anchor="t" anchorCtr="0">
            <a:spAutoFit/>
          </a:bodyPr>
          <a:lstStyle>
            <a:lvl1pPr marL="457200" marR="0" lvl="0" indent="-317500">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1pPr>
            <a:lvl2pPr marL="914400" marR="0" lvl="1" indent="-317500">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2pPr>
            <a:lvl3pPr marL="1371600" marR="0" lvl="2" indent="-317500">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3pPr>
            <a:lvl4pPr marL="1828800" marR="0" lvl="3" indent="-317500">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4pPr>
            <a:lvl5pPr marL="2286000" marR="0" lvl="4" indent="-317500">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5pPr>
            <a:lvl6pPr marL="2743200" marR="0" lvl="5" indent="-317500">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6pPr>
            <a:lvl7pPr marL="3200400" marR="0" lvl="6" indent="-317500">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7pPr>
            <a:lvl8pPr marL="3657600" marR="0" lvl="7" indent="-317500">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8pPr>
            <a:lvl9pPr marL="4114800" marR="0" lvl="8" indent="-317500">
              <a:lnSpc>
                <a:spcPct val="100000"/>
              </a:lnSpc>
              <a:spcBef>
                <a:spcPts val="0"/>
              </a:spcBef>
              <a:spcAft>
                <a:spcPts val="0"/>
              </a:spcAft>
              <a:buClr>
                <a:srgbClr val="000000"/>
              </a:buClr>
              <a:buSzPts val="1400"/>
              <a:buFont typeface="Lato Light"/>
              <a:buChar char="■"/>
              <a:defRPr sz="1400" i="0" u="none" strike="noStrike" cap="none">
                <a:solidFill>
                  <a:srgbClr val="000000"/>
                </a:solidFill>
                <a:latin typeface="Lato Light"/>
                <a:ea typeface="Lato Light"/>
                <a:cs typeface="Lato Light"/>
                <a:sym typeface="Lato Light"/>
              </a:defRPr>
            </a:lvl9pPr>
          </a:lstStyle>
          <a:p>
            <a:endParaRPr/>
          </a:p>
        </p:txBody>
      </p:sp>
      <p:sp>
        <p:nvSpPr>
          <p:cNvPr id="141" name="Google Shape;141;p26"/>
          <p:cNvSpPr txBox="1">
            <a:spLocks noGrp="1"/>
          </p:cNvSpPr>
          <p:nvPr>
            <p:ph type="subTitle" idx="4"/>
          </p:nvPr>
        </p:nvSpPr>
        <p:spPr>
          <a:xfrm>
            <a:off x="720000" y="1661825"/>
            <a:ext cx="2205000" cy="640500"/>
          </a:xfrm>
          <a:prstGeom prst="rect">
            <a:avLst/>
          </a:prstGeom>
          <a:noFill/>
          <a:ln>
            <a:noFill/>
          </a:ln>
        </p:spPr>
        <p:txBody>
          <a:bodyPr spcFirstLastPara="1" wrap="square" lIns="0" tIns="91425" rIns="91425" bIns="91425" anchor="t" anchorCtr="0">
            <a:normAutofit/>
          </a:bodyPr>
          <a:lstStyle>
            <a:lvl1pPr lvl="0">
              <a:spcBef>
                <a:spcPts val="0"/>
              </a:spcBef>
              <a:spcAft>
                <a:spcPts val="0"/>
              </a:spcAft>
              <a:buClr>
                <a:schemeClr val="accent6"/>
              </a:buClr>
              <a:buSzPts val="1800"/>
              <a:buFont typeface="Lato"/>
              <a:buNone/>
              <a:defRPr sz="1800" b="1">
                <a:solidFill>
                  <a:schemeClr val="accent6"/>
                </a:solidFill>
                <a:latin typeface="Lato"/>
                <a:ea typeface="Lato"/>
                <a:cs typeface="Lato"/>
                <a:sym typeface="Lato"/>
              </a:defRPr>
            </a:lvl1pPr>
            <a:lvl2pPr lvl="1">
              <a:spcBef>
                <a:spcPts val="0"/>
              </a:spcBef>
              <a:spcAft>
                <a:spcPts val="0"/>
              </a:spcAft>
              <a:buClr>
                <a:schemeClr val="accent6"/>
              </a:buClr>
              <a:buSzPts val="1800"/>
              <a:buFont typeface="Lato"/>
              <a:buNone/>
              <a:defRPr sz="1800" b="1">
                <a:solidFill>
                  <a:schemeClr val="accent6"/>
                </a:solidFill>
                <a:latin typeface="Lato"/>
                <a:ea typeface="Lato"/>
                <a:cs typeface="Lato"/>
                <a:sym typeface="Lato"/>
              </a:defRPr>
            </a:lvl2pPr>
            <a:lvl3pPr lvl="2">
              <a:spcBef>
                <a:spcPts val="0"/>
              </a:spcBef>
              <a:spcAft>
                <a:spcPts val="0"/>
              </a:spcAft>
              <a:buClr>
                <a:schemeClr val="accent6"/>
              </a:buClr>
              <a:buSzPts val="1800"/>
              <a:buFont typeface="Lato"/>
              <a:buNone/>
              <a:defRPr sz="1800" b="1">
                <a:solidFill>
                  <a:schemeClr val="accent6"/>
                </a:solidFill>
                <a:latin typeface="Lato"/>
                <a:ea typeface="Lato"/>
                <a:cs typeface="Lato"/>
                <a:sym typeface="Lato"/>
              </a:defRPr>
            </a:lvl3pPr>
            <a:lvl4pPr lvl="3">
              <a:spcBef>
                <a:spcPts val="0"/>
              </a:spcBef>
              <a:spcAft>
                <a:spcPts val="0"/>
              </a:spcAft>
              <a:buClr>
                <a:schemeClr val="accent6"/>
              </a:buClr>
              <a:buSzPts val="1800"/>
              <a:buFont typeface="Lato"/>
              <a:buNone/>
              <a:defRPr sz="1800" b="1">
                <a:solidFill>
                  <a:schemeClr val="accent6"/>
                </a:solidFill>
                <a:latin typeface="Lato"/>
                <a:ea typeface="Lato"/>
                <a:cs typeface="Lato"/>
                <a:sym typeface="Lato"/>
              </a:defRPr>
            </a:lvl4pPr>
            <a:lvl5pPr lvl="4">
              <a:spcBef>
                <a:spcPts val="0"/>
              </a:spcBef>
              <a:spcAft>
                <a:spcPts val="0"/>
              </a:spcAft>
              <a:buClr>
                <a:schemeClr val="accent6"/>
              </a:buClr>
              <a:buSzPts val="1800"/>
              <a:buFont typeface="Lato"/>
              <a:buNone/>
              <a:defRPr sz="1800" b="1">
                <a:solidFill>
                  <a:schemeClr val="accent6"/>
                </a:solidFill>
                <a:latin typeface="Lato"/>
                <a:ea typeface="Lato"/>
                <a:cs typeface="Lato"/>
                <a:sym typeface="Lato"/>
              </a:defRPr>
            </a:lvl5pPr>
            <a:lvl6pPr lvl="5">
              <a:spcBef>
                <a:spcPts val="0"/>
              </a:spcBef>
              <a:spcAft>
                <a:spcPts val="0"/>
              </a:spcAft>
              <a:buClr>
                <a:schemeClr val="accent6"/>
              </a:buClr>
              <a:buSzPts val="1800"/>
              <a:buFont typeface="Lato"/>
              <a:buNone/>
              <a:defRPr sz="1800" b="1">
                <a:solidFill>
                  <a:schemeClr val="accent6"/>
                </a:solidFill>
                <a:latin typeface="Lato"/>
                <a:ea typeface="Lato"/>
                <a:cs typeface="Lato"/>
                <a:sym typeface="Lato"/>
              </a:defRPr>
            </a:lvl6pPr>
            <a:lvl7pPr lvl="6">
              <a:spcBef>
                <a:spcPts val="0"/>
              </a:spcBef>
              <a:spcAft>
                <a:spcPts val="0"/>
              </a:spcAft>
              <a:buClr>
                <a:schemeClr val="accent6"/>
              </a:buClr>
              <a:buSzPts val="1800"/>
              <a:buFont typeface="Lato"/>
              <a:buNone/>
              <a:defRPr sz="1800" b="1">
                <a:solidFill>
                  <a:schemeClr val="accent6"/>
                </a:solidFill>
                <a:latin typeface="Lato"/>
                <a:ea typeface="Lato"/>
                <a:cs typeface="Lato"/>
                <a:sym typeface="Lato"/>
              </a:defRPr>
            </a:lvl7pPr>
            <a:lvl8pPr lvl="7">
              <a:spcBef>
                <a:spcPts val="0"/>
              </a:spcBef>
              <a:spcAft>
                <a:spcPts val="0"/>
              </a:spcAft>
              <a:buClr>
                <a:schemeClr val="accent6"/>
              </a:buClr>
              <a:buSzPts val="1800"/>
              <a:buFont typeface="Lato"/>
              <a:buNone/>
              <a:defRPr sz="1800" b="1">
                <a:solidFill>
                  <a:schemeClr val="accent6"/>
                </a:solidFill>
                <a:latin typeface="Lato"/>
                <a:ea typeface="Lato"/>
                <a:cs typeface="Lato"/>
                <a:sym typeface="Lato"/>
              </a:defRPr>
            </a:lvl8pPr>
            <a:lvl9pPr lvl="8">
              <a:spcBef>
                <a:spcPts val="0"/>
              </a:spcBef>
              <a:spcAft>
                <a:spcPts val="0"/>
              </a:spcAft>
              <a:buClr>
                <a:schemeClr val="accent6"/>
              </a:buClr>
              <a:buSzPts val="1800"/>
              <a:buFont typeface="Lato"/>
              <a:buNone/>
              <a:defRPr sz="1800" b="1">
                <a:solidFill>
                  <a:schemeClr val="accent6"/>
                </a:solidFill>
                <a:latin typeface="Lato"/>
                <a:ea typeface="Lato"/>
                <a:cs typeface="Lato"/>
                <a:sym typeface="Lato"/>
              </a:defRPr>
            </a:lvl9pPr>
          </a:lstStyle>
          <a:p>
            <a:endParaRPr/>
          </a:p>
        </p:txBody>
      </p:sp>
      <p:sp>
        <p:nvSpPr>
          <p:cNvPr id="142" name="Google Shape;142;p26"/>
          <p:cNvSpPr txBox="1">
            <a:spLocks noGrp="1"/>
          </p:cNvSpPr>
          <p:nvPr>
            <p:ph type="subTitle" idx="5"/>
          </p:nvPr>
        </p:nvSpPr>
        <p:spPr>
          <a:xfrm>
            <a:off x="3487500" y="1661825"/>
            <a:ext cx="2205000" cy="640500"/>
          </a:xfrm>
          <a:prstGeom prst="rect">
            <a:avLst/>
          </a:prstGeom>
          <a:noFill/>
          <a:ln>
            <a:noFill/>
          </a:ln>
        </p:spPr>
        <p:txBody>
          <a:bodyPr spcFirstLastPara="1" wrap="square" lIns="0" tIns="91425" rIns="91425" bIns="91425" anchor="t" anchorCtr="0">
            <a:normAutofit/>
          </a:bodyPr>
          <a:lstStyle>
            <a:lvl1pPr lvl="0">
              <a:spcBef>
                <a:spcPts val="0"/>
              </a:spcBef>
              <a:spcAft>
                <a:spcPts val="0"/>
              </a:spcAft>
              <a:buClr>
                <a:schemeClr val="accent6"/>
              </a:buClr>
              <a:buSzPts val="1800"/>
              <a:buFont typeface="Lato"/>
              <a:buNone/>
              <a:defRPr sz="1800" b="1">
                <a:solidFill>
                  <a:schemeClr val="accent6"/>
                </a:solidFill>
                <a:latin typeface="Lato"/>
                <a:ea typeface="Lato"/>
                <a:cs typeface="Lato"/>
                <a:sym typeface="Lato"/>
              </a:defRPr>
            </a:lvl1pPr>
            <a:lvl2pPr lvl="1">
              <a:spcBef>
                <a:spcPts val="0"/>
              </a:spcBef>
              <a:spcAft>
                <a:spcPts val="0"/>
              </a:spcAft>
              <a:buClr>
                <a:schemeClr val="accent6"/>
              </a:buClr>
              <a:buSzPts val="1800"/>
              <a:buFont typeface="Lato"/>
              <a:buNone/>
              <a:defRPr sz="1800" b="1">
                <a:solidFill>
                  <a:schemeClr val="accent6"/>
                </a:solidFill>
                <a:latin typeface="Lato"/>
                <a:ea typeface="Lato"/>
                <a:cs typeface="Lato"/>
                <a:sym typeface="Lato"/>
              </a:defRPr>
            </a:lvl2pPr>
            <a:lvl3pPr lvl="2">
              <a:spcBef>
                <a:spcPts val="0"/>
              </a:spcBef>
              <a:spcAft>
                <a:spcPts val="0"/>
              </a:spcAft>
              <a:buClr>
                <a:schemeClr val="accent6"/>
              </a:buClr>
              <a:buSzPts val="1800"/>
              <a:buFont typeface="Lato"/>
              <a:buNone/>
              <a:defRPr sz="1800" b="1">
                <a:solidFill>
                  <a:schemeClr val="accent6"/>
                </a:solidFill>
                <a:latin typeface="Lato"/>
                <a:ea typeface="Lato"/>
                <a:cs typeface="Lato"/>
                <a:sym typeface="Lato"/>
              </a:defRPr>
            </a:lvl3pPr>
            <a:lvl4pPr lvl="3">
              <a:spcBef>
                <a:spcPts val="0"/>
              </a:spcBef>
              <a:spcAft>
                <a:spcPts val="0"/>
              </a:spcAft>
              <a:buClr>
                <a:schemeClr val="accent6"/>
              </a:buClr>
              <a:buSzPts val="1800"/>
              <a:buFont typeface="Lato"/>
              <a:buNone/>
              <a:defRPr sz="1800" b="1">
                <a:solidFill>
                  <a:schemeClr val="accent6"/>
                </a:solidFill>
                <a:latin typeface="Lato"/>
                <a:ea typeface="Lato"/>
                <a:cs typeface="Lato"/>
                <a:sym typeface="Lato"/>
              </a:defRPr>
            </a:lvl4pPr>
            <a:lvl5pPr lvl="4">
              <a:spcBef>
                <a:spcPts val="0"/>
              </a:spcBef>
              <a:spcAft>
                <a:spcPts val="0"/>
              </a:spcAft>
              <a:buClr>
                <a:schemeClr val="accent6"/>
              </a:buClr>
              <a:buSzPts val="1800"/>
              <a:buFont typeface="Lato"/>
              <a:buNone/>
              <a:defRPr sz="1800" b="1">
                <a:solidFill>
                  <a:schemeClr val="accent6"/>
                </a:solidFill>
                <a:latin typeface="Lato"/>
                <a:ea typeface="Lato"/>
                <a:cs typeface="Lato"/>
                <a:sym typeface="Lato"/>
              </a:defRPr>
            </a:lvl5pPr>
            <a:lvl6pPr lvl="5">
              <a:spcBef>
                <a:spcPts val="0"/>
              </a:spcBef>
              <a:spcAft>
                <a:spcPts val="0"/>
              </a:spcAft>
              <a:buClr>
                <a:schemeClr val="accent6"/>
              </a:buClr>
              <a:buSzPts val="1800"/>
              <a:buFont typeface="Lato"/>
              <a:buNone/>
              <a:defRPr sz="1800" b="1">
                <a:solidFill>
                  <a:schemeClr val="accent6"/>
                </a:solidFill>
                <a:latin typeface="Lato"/>
                <a:ea typeface="Lato"/>
                <a:cs typeface="Lato"/>
                <a:sym typeface="Lato"/>
              </a:defRPr>
            </a:lvl6pPr>
            <a:lvl7pPr lvl="6">
              <a:spcBef>
                <a:spcPts val="0"/>
              </a:spcBef>
              <a:spcAft>
                <a:spcPts val="0"/>
              </a:spcAft>
              <a:buClr>
                <a:schemeClr val="accent6"/>
              </a:buClr>
              <a:buSzPts val="1800"/>
              <a:buFont typeface="Lato"/>
              <a:buNone/>
              <a:defRPr sz="1800" b="1">
                <a:solidFill>
                  <a:schemeClr val="accent6"/>
                </a:solidFill>
                <a:latin typeface="Lato"/>
                <a:ea typeface="Lato"/>
                <a:cs typeface="Lato"/>
                <a:sym typeface="Lato"/>
              </a:defRPr>
            </a:lvl7pPr>
            <a:lvl8pPr lvl="7">
              <a:spcBef>
                <a:spcPts val="0"/>
              </a:spcBef>
              <a:spcAft>
                <a:spcPts val="0"/>
              </a:spcAft>
              <a:buClr>
                <a:schemeClr val="accent6"/>
              </a:buClr>
              <a:buSzPts val="1800"/>
              <a:buFont typeface="Lato"/>
              <a:buNone/>
              <a:defRPr sz="1800" b="1">
                <a:solidFill>
                  <a:schemeClr val="accent6"/>
                </a:solidFill>
                <a:latin typeface="Lato"/>
                <a:ea typeface="Lato"/>
                <a:cs typeface="Lato"/>
                <a:sym typeface="Lato"/>
              </a:defRPr>
            </a:lvl8pPr>
            <a:lvl9pPr lvl="8">
              <a:spcBef>
                <a:spcPts val="0"/>
              </a:spcBef>
              <a:spcAft>
                <a:spcPts val="0"/>
              </a:spcAft>
              <a:buClr>
                <a:schemeClr val="accent6"/>
              </a:buClr>
              <a:buSzPts val="1800"/>
              <a:buFont typeface="Lato"/>
              <a:buNone/>
              <a:defRPr sz="1800" b="1">
                <a:solidFill>
                  <a:schemeClr val="accent6"/>
                </a:solidFill>
                <a:latin typeface="Lato"/>
                <a:ea typeface="Lato"/>
                <a:cs typeface="Lato"/>
                <a:sym typeface="Lato"/>
              </a:defRPr>
            </a:lvl9pPr>
          </a:lstStyle>
          <a:p>
            <a:endParaRPr/>
          </a:p>
        </p:txBody>
      </p:sp>
      <p:sp>
        <p:nvSpPr>
          <p:cNvPr id="143" name="Google Shape;143;p26"/>
          <p:cNvSpPr txBox="1">
            <a:spLocks noGrp="1"/>
          </p:cNvSpPr>
          <p:nvPr>
            <p:ph type="subTitle" idx="6"/>
          </p:nvPr>
        </p:nvSpPr>
        <p:spPr>
          <a:xfrm>
            <a:off x="6300000" y="1661825"/>
            <a:ext cx="2205000" cy="640500"/>
          </a:xfrm>
          <a:prstGeom prst="rect">
            <a:avLst/>
          </a:prstGeom>
          <a:noFill/>
          <a:ln>
            <a:noFill/>
          </a:ln>
        </p:spPr>
        <p:txBody>
          <a:bodyPr spcFirstLastPara="1" wrap="square" lIns="0" tIns="91425" rIns="91425" bIns="91425" anchor="t" anchorCtr="0">
            <a:normAutofit/>
          </a:bodyPr>
          <a:lstStyle>
            <a:lvl1pPr lvl="0">
              <a:spcBef>
                <a:spcPts val="0"/>
              </a:spcBef>
              <a:spcAft>
                <a:spcPts val="0"/>
              </a:spcAft>
              <a:buClr>
                <a:schemeClr val="accent6"/>
              </a:buClr>
              <a:buSzPts val="1800"/>
              <a:buFont typeface="Lato"/>
              <a:buNone/>
              <a:defRPr sz="1800" b="1">
                <a:solidFill>
                  <a:schemeClr val="accent6"/>
                </a:solidFill>
                <a:latin typeface="Lato"/>
                <a:ea typeface="Lato"/>
                <a:cs typeface="Lato"/>
                <a:sym typeface="Lato"/>
              </a:defRPr>
            </a:lvl1pPr>
            <a:lvl2pPr lvl="1">
              <a:spcBef>
                <a:spcPts val="0"/>
              </a:spcBef>
              <a:spcAft>
                <a:spcPts val="0"/>
              </a:spcAft>
              <a:buClr>
                <a:schemeClr val="accent6"/>
              </a:buClr>
              <a:buSzPts val="1800"/>
              <a:buFont typeface="Lato"/>
              <a:buNone/>
              <a:defRPr sz="1800" b="1">
                <a:solidFill>
                  <a:schemeClr val="accent6"/>
                </a:solidFill>
                <a:latin typeface="Lato"/>
                <a:ea typeface="Lato"/>
                <a:cs typeface="Lato"/>
                <a:sym typeface="Lato"/>
              </a:defRPr>
            </a:lvl2pPr>
            <a:lvl3pPr lvl="2">
              <a:spcBef>
                <a:spcPts val="0"/>
              </a:spcBef>
              <a:spcAft>
                <a:spcPts val="0"/>
              </a:spcAft>
              <a:buClr>
                <a:schemeClr val="accent6"/>
              </a:buClr>
              <a:buSzPts val="1800"/>
              <a:buFont typeface="Lato"/>
              <a:buNone/>
              <a:defRPr sz="1800" b="1">
                <a:solidFill>
                  <a:schemeClr val="accent6"/>
                </a:solidFill>
                <a:latin typeface="Lato"/>
                <a:ea typeface="Lato"/>
                <a:cs typeface="Lato"/>
                <a:sym typeface="Lato"/>
              </a:defRPr>
            </a:lvl3pPr>
            <a:lvl4pPr lvl="3">
              <a:spcBef>
                <a:spcPts val="0"/>
              </a:spcBef>
              <a:spcAft>
                <a:spcPts val="0"/>
              </a:spcAft>
              <a:buClr>
                <a:schemeClr val="accent6"/>
              </a:buClr>
              <a:buSzPts val="1800"/>
              <a:buFont typeface="Lato"/>
              <a:buNone/>
              <a:defRPr sz="1800" b="1">
                <a:solidFill>
                  <a:schemeClr val="accent6"/>
                </a:solidFill>
                <a:latin typeface="Lato"/>
                <a:ea typeface="Lato"/>
                <a:cs typeface="Lato"/>
                <a:sym typeface="Lato"/>
              </a:defRPr>
            </a:lvl4pPr>
            <a:lvl5pPr lvl="4">
              <a:spcBef>
                <a:spcPts val="0"/>
              </a:spcBef>
              <a:spcAft>
                <a:spcPts val="0"/>
              </a:spcAft>
              <a:buClr>
                <a:schemeClr val="accent6"/>
              </a:buClr>
              <a:buSzPts val="1800"/>
              <a:buFont typeface="Lato"/>
              <a:buNone/>
              <a:defRPr sz="1800" b="1">
                <a:solidFill>
                  <a:schemeClr val="accent6"/>
                </a:solidFill>
                <a:latin typeface="Lato"/>
                <a:ea typeface="Lato"/>
                <a:cs typeface="Lato"/>
                <a:sym typeface="Lato"/>
              </a:defRPr>
            </a:lvl5pPr>
            <a:lvl6pPr lvl="5">
              <a:spcBef>
                <a:spcPts val="0"/>
              </a:spcBef>
              <a:spcAft>
                <a:spcPts val="0"/>
              </a:spcAft>
              <a:buClr>
                <a:schemeClr val="accent6"/>
              </a:buClr>
              <a:buSzPts val="1800"/>
              <a:buFont typeface="Lato"/>
              <a:buNone/>
              <a:defRPr sz="1800" b="1">
                <a:solidFill>
                  <a:schemeClr val="accent6"/>
                </a:solidFill>
                <a:latin typeface="Lato"/>
                <a:ea typeface="Lato"/>
                <a:cs typeface="Lato"/>
                <a:sym typeface="Lato"/>
              </a:defRPr>
            </a:lvl6pPr>
            <a:lvl7pPr lvl="6">
              <a:spcBef>
                <a:spcPts val="0"/>
              </a:spcBef>
              <a:spcAft>
                <a:spcPts val="0"/>
              </a:spcAft>
              <a:buClr>
                <a:schemeClr val="accent6"/>
              </a:buClr>
              <a:buSzPts val="1800"/>
              <a:buFont typeface="Lato"/>
              <a:buNone/>
              <a:defRPr sz="1800" b="1">
                <a:solidFill>
                  <a:schemeClr val="accent6"/>
                </a:solidFill>
                <a:latin typeface="Lato"/>
                <a:ea typeface="Lato"/>
                <a:cs typeface="Lato"/>
                <a:sym typeface="Lato"/>
              </a:defRPr>
            </a:lvl7pPr>
            <a:lvl8pPr lvl="7">
              <a:spcBef>
                <a:spcPts val="0"/>
              </a:spcBef>
              <a:spcAft>
                <a:spcPts val="0"/>
              </a:spcAft>
              <a:buClr>
                <a:schemeClr val="accent6"/>
              </a:buClr>
              <a:buSzPts val="1800"/>
              <a:buFont typeface="Lato"/>
              <a:buNone/>
              <a:defRPr sz="1800" b="1">
                <a:solidFill>
                  <a:schemeClr val="accent6"/>
                </a:solidFill>
                <a:latin typeface="Lato"/>
                <a:ea typeface="Lato"/>
                <a:cs typeface="Lato"/>
                <a:sym typeface="Lato"/>
              </a:defRPr>
            </a:lvl8pPr>
            <a:lvl9pPr lvl="8">
              <a:spcBef>
                <a:spcPts val="0"/>
              </a:spcBef>
              <a:spcAft>
                <a:spcPts val="0"/>
              </a:spcAft>
              <a:buClr>
                <a:schemeClr val="accent6"/>
              </a:buClr>
              <a:buSzPts val="1800"/>
              <a:buFont typeface="Lato"/>
              <a:buNone/>
              <a:defRPr sz="1800" b="1">
                <a:solidFill>
                  <a:schemeClr val="accent6"/>
                </a:solidFill>
                <a:latin typeface="Lato"/>
                <a:ea typeface="Lato"/>
                <a:cs typeface="Lato"/>
                <a:sym typeface="Lato"/>
              </a:defRPr>
            </a:lvl9pPr>
          </a:lstStyle>
          <a:p>
            <a:endParaRPr/>
          </a:p>
        </p:txBody>
      </p:sp>
      <p:sp>
        <p:nvSpPr>
          <p:cNvPr id="144" name="Google Shape;144;p26"/>
          <p:cNvSpPr txBox="1">
            <a:spLocks noGrp="1"/>
          </p:cNvSpPr>
          <p:nvPr>
            <p:ph type="title"/>
          </p:nvPr>
        </p:nvSpPr>
        <p:spPr>
          <a:xfrm>
            <a:off x="399300" y="399300"/>
            <a:ext cx="8345400" cy="4674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chemeClr val="accent6"/>
              </a:buClr>
              <a:buSzPts val="2600"/>
              <a:buFont typeface="Lato"/>
              <a:buNone/>
              <a:defRPr sz="2600" b="1" i="0" u="none" strike="noStrike" cap="none">
                <a:solidFill>
                  <a:schemeClr val="accent6"/>
                </a:solidFill>
                <a:latin typeface="Lato"/>
                <a:ea typeface="Lato"/>
                <a:cs typeface="Lato"/>
                <a:sym typeface="Lato"/>
              </a:defRPr>
            </a:lvl1pPr>
            <a:lvl2pPr marR="0" lvl="1" algn="l">
              <a:lnSpc>
                <a:spcPct val="100000"/>
              </a:lnSpc>
              <a:spcBef>
                <a:spcPts val="0"/>
              </a:spcBef>
              <a:spcAft>
                <a:spcPts val="0"/>
              </a:spcAft>
              <a:buClr>
                <a:schemeClr val="accent6"/>
              </a:buClr>
              <a:buSzPts val="2600"/>
              <a:buFont typeface="Lato"/>
              <a:buNone/>
              <a:defRPr sz="2600" b="1" i="0" u="none" strike="noStrike" cap="none">
                <a:solidFill>
                  <a:schemeClr val="accent6"/>
                </a:solidFill>
                <a:latin typeface="Lato"/>
                <a:ea typeface="Lato"/>
                <a:cs typeface="Lato"/>
                <a:sym typeface="Lato"/>
              </a:defRPr>
            </a:lvl2pPr>
            <a:lvl3pPr marR="0" lvl="2" algn="l">
              <a:lnSpc>
                <a:spcPct val="100000"/>
              </a:lnSpc>
              <a:spcBef>
                <a:spcPts val="0"/>
              </a:spcBef>
              <a:spcAft>
                <a:spcPts val="0"/>
              </a:spcAft>
              <a:buClr>
                <a:schemeClr val="accent6"/>
              </a:buClr>
              <a:buSzPts val="2600"/>
              <a:buFont typeface="Lato"/>
              <a:buNone/>
              <a:defRPr sz="2600" b="1" i="0" u="none" strike="noStrike" cap="none">
                <a:solidFill>
                  <a:schemeClr val="accent6"/>
                </a:solidFill>
                <a:latin typeface="Lato"/>
                <a:ea typeface="Lato"/>
                <a:cs typeface="Lato"/>
                <a:sym typeface="Lato"/>
              </a:defRPr>
            </a:lvl3pPr>
            <a:lvl4pPr marR="0" lvl="3" algn="l">
              <a:lnSpc>
                <a:spcPct val="100000"/>
              </a:lnSpc>
              <a:spcBef>
                <a:spcPts val="0"/>
              </a:spcBef>
              <a:spcAft>
                <a:spcPts val="0"/>
              </a:spcAft>
              <a:buClr>
                <a:schemeClr val="accent6"/>
              </a:buClr>
              <a:buSzPts val="2600"/>
              <a:buFont typeface="Lato"/>
              <a:buNone/>
              <a:defRPr sz="2600" b="1" i="0" u="none" strike="noStrike" cap="none">
                <a:solidFill>
                  <a:schemeClr val="accent6"/>
                </a:solidFill>
                <a:latin typeface="Lato"/>
                <a:ea typeface="Lato"/>
                <a:cs typeface="Lato"/>
                <a:sym typeface="Lato"/>
              </a:defRPr>
            </a:lvl4pPr>
            <a:lvl5pPr marR="0" lvl="4" algn="l">
              <a:lnSpc>
                <a:spcPct val="100000"/>
              </a:lnSpc>
              <a:spcBef>
                <a:spcPts val="0"/>
              </a:spcBef>
              <a:spcAft>
                <a:spcPts val="0"/>
              </a:spcAft>
              <a:buClr>
                <a:schemeClr val="accent6"/>
              </a:buClr>
              <a:buSzPts val="2600"/>
              <a:buFont typeface="Lato"/>
              <a:buNone/>
              <a:defRPr sz="2600" b="1" i="0" u="none" strike="noStrike" cap="none">
                <a:solidFill>
                  <a:schemeClr val="accent6"/>
                </a:solidFill>
                <a:latin typeface="Lato"/>
                <a:ea typeface="Lato"/>
                <a:cs typeface="Lato"/>
                <a:sym typeface="Lato"/>
              </a:defRPr>
            </a:lvl5pPr>
            <a:lvl6pPr marR="0" lvl="5" algn="l">
              <a:lnSpc>
                <a:spcPct val="100000"/>
              </a:lnSpc>
              <a:spcBef>
                <a:spcPts val="0"/>
              </a:spcBef>
              <a:spcAft>
                <a:spcPts val="0"/>
              </a:spcAft>
              <a:buClr>
                <a:schemeClr val="accent6"/>
              </a:buClr>
              <a:buSzPts val="2600"/>
              <a:buFont typeface="Lato"/>
              <a:buNone/>
              <a:defRPr sz="2600" b="1" i="0" u="none" strike="noStrike" cap="none">
                <a:solidFill>
                  <a:schemeClr val="accent6"/>
                </a:solidFill>
                <a:latin typeface="Lato"/>
                <a:ea typeface="Lato"/>
                <a:cs typeface="Lato"/>
                <a:sym typeface="Lato"/>
              </a:defRPr>
            </a:lvl6pPr>
            <a:lvl7pPr marR="0" lvl="6" algn="l">
              <a:lnSpc>
                <a:spcPct val="100000"/>
              </a:lnSpc>
              <a:spcBef>
                <a:spcPts val="0"/>
              </a:spcBef>
              <a:spcAft>
                <a:spcPts val="0"/>
              </a:spcAft>
              <a:buClr>
                <a:schemeClr val="accent6"/>
              </a:buClr>
              <a:buSzPts val="2600"/>
              <a:buFont typeface="Lato"/>
              <a:buNone/>
              <a:defRPr sz="2600" b="1" i="0" u="none" strike="noStrike" cap="none">
                <a:solidFill>
                  <a:schemeClr val="accent6"/>
                </a:solidFill>
                <a:latin typeface="Lato"/>
                <a:ea typeface="Lato"/>
                <a:cs typeface="Lato"/>
                <a:sym typeface="Lato"/>
              </a:defRPr>
            </a:lvl7pPr>
            <a:lvl8pPr marR="0" lvl="7" algn="l">
              <a:lnSpc>
                <a:spcPct val="100000"/>
              </a:lnSpc>
              <a:spcBef>
                <a:spcPts val="0"/>
              </a:spcBef>
              <a:spcAft>
                <a:spcPts val="0"/>
              </a:spcAft>
              <a:buClr>
                <a:schemeClr val="accent6"/>
              </a:buClr>
              <a:buSzPts val="2600"/>
              <a:buFont typeface="Lato"/>
              <a:buNone/>
              <a:defRPr sz="2600" b="1" i="0" u="none" strike="noStrike" cap="none">
                <a:solidFill>
                  <a:schemeClr val="accent6"/>
                </a:solidFill>
                <a:latin typeface="Lato"/>
                <a:ea typeface="Lato"/>
                <a:cs typeface="Lato"/>
                <a:sym typeface="Lato"/>
              </a:defRPr>
            </a:lvl8pPr>
            <a:lvl9pPr marR="0" lvl="8" algn="l">
              <a:lnSpc>
                <a:spcPct val="100000"/>
              </a:lnSpc>
              <a:spcBef>
                <a:spcPts val="0"/>
              </a:spcBef>
              <a:spcAft>
                <a:spcPts val="0"/>
              </a:spcAft>
              <a:buClr>
                <a:schemeClr val="accent6"/>
              </a:buClr>
              <a:buSzPts val="2600"/>
              <a:buFont typeface="Lato"/>
              <a:buNone/>
              <a:defRPr sz="2600" b="1" i="0" u="none" strike="noStrike" cap="none">
                <a:solidFill>
                  <a:schemeClr val="accent6"/>
                </a:solidFill>
                <a:latin typeface="Lato"/>
                <a:ea typeface="Lato"/>
                <a:cs typeface="Lato"/>
                <a:sym typeface="Lato"/>
              </a:defRPr>
            </a:lvl9pPr>
          </a:lstStyle>
          <a:p>
            <a:endParaRPr/>
          </a:p>
        </p:txBody>
      </p:sp>
      <p:pic>
        <p:nvPicPr>
          <p:cNvPr id="145" name="Google Shape;145;p26"/>
          <p:cNvPicPr preferRelativeResize="0"/>
          <p:nvPr/>
        </p:nvPicPr>
        <p:blipFill>
          <a:blip r:embed="rId2">
            <a:alphaModFix/>
          </a:blip>
          <a:stretch>
            <a:fillRect/>
          </a:stretch>
        </p:blipFill>
        <p:spPr>
          <a:xfrm>
            <a:off x="7759700" y="4744200"/>
            <a:ext cx="985000" cy="147725"/>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p:cSld name="Title">
    <p:bg>
      <p:bgPr>
        <a:solidFill>
          <a:schemeClr val="accent6"/>
        </a:solidFill>
        <a:effectLst/>
      </p:bgPr>
    </p:bg>
    <p:spTree>
      <p:nvGrpSpPr>
        <p:cNvPr id="1" name="Shape 146"/>
        <p:cNvGrpSpPr/>
        <p:nvPr/>
      </p:nvGrpSpPr>
      <p:grpSpPr>
        <a:xfrm>
          <a:off x="0" y="0"/>
          <a:ext cx="0" cy="0"/>
          <a:chOff x="0" y="0"/>
          <a:chExt cx="0" cy="0"/>
        </a:xfrm>
      </p:grpSpPr>
      <p:sp>
        <p:nvSpPr>
          <p:cNvPr id="147" name="Google Shape;147;p27"/>
          <p:cNvSpPr/>
          <p:nvPr/>
        </p:nvSpPr>
        <p:spPr>
          <a:xfrm>
            <a:off x="-50" y="0"/>
            <a:ext cx="9144000" cy="5143500"/>
          </a:xfrm>
          <a:prstGeom prst="rect">
            <a:avLst/>
          </a:pr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8" name="Google Shape;148;p27" title="Waves-White-v6.png"/>
          <p:cNvPicPr preferRelativeResize="0"/>
          <p:nvPr/>
        </p:nvPicPr>
        <p:blipFill>
          <a:blip r:embed="rId2">
            <a:alphaModFix/>
          </a:blip>
          <a:stretch>
            <a:fillRect/>
          </a:stretch>
        </p:blipFill>
        <p:spPr>
          <a:xfrm>
            <a:off x="0" y="88"/>
            <a:ext cx="9144000" cy="5143487"/>
          </a:xfrm>
          <a:prstGeom prst="rect">
            <a:avLst/>
          </a:prstGeom>
          <a:noFill/>
          <a:ln>
            <a:noFill/>
          </a:ln>
        </p:spPr>
      </p:pic>
      <p:pic>
        <p:nvPicPr>
          <p:cNvPr id="149" name="Google Shape;149;p27" title="Square-Rounded.png"/>
          <p:cNvPicPr preferRelativeResize="0"/>
          <p:nvPr/>
        </p:nvPicPr>
        <p:blipFill>
          <a:blip r:embed="rId3">
            <a:alphaModFix/>
          </a:blip>
          <a:stretch>
            <a:fillRect/>
          </a:stretch>
        </p:blipFill>
        <p:spPr>
          <a:xfrm>
            <a:off x="-4572526" y="-581475"/>
            <a:ext cx="11211451" cy="6306449"/>
          </a:xfrm>
          <a:prstGeom prst="rect">
            <a:avLst/>
          </a:prstGeom>
          <a:noFill/>
          <a:ln>
            <a:noFill/>
          </a:ln>
        </p:spPr>
      </p:pic>
      <p:sp>
        <p:nvSpPr>
          <p:cNvPr id="150" name="Google Shape;150;p27"/>
          <p:cNvSpPr txBox="1">
            <a:spLocks noGrp="1"/>
          </p:cNvSpPr>
          <p:nvPr>
            <p:ph type="title"/>
          </p:nvPr>
        </p:nvSpPr>
        <p:spPr>
          <a:xfrm>
            <a:off x="399297" y="1423045"/>
            <a:ext cx="5473200" cy="1440300"/>
          </a:xfrm>
          <a:prstGeom prst="rect">
            <a:avLst/>
          </a:prstGeom>
          <a:noFill/>
          <a:ln>
            <a:noFill/>
          </a:ln>
        </p:spPr>
        <p:txBody>
          <a:bodyPr spcFirstLastPara="1" wrap="square" lIns="91425" tIns="45700" rIns="91425" bIns="45700" anchor="ctr" anchorCtr="0">
            <a:noAutofit/>
          </a:bodyPr>
          <a:lstStyle>
            <a:lvl1pPr marR="0" lvl="0" algn="l">
              <a:lnSpc>
                <a:spcPct val="80000"/>
              </a:lnSpc>
              <a:spcBef>
                <a:spcPts val="0"/>
              </a:spcBef>
              <a:spcAft>
                <a:spcPts val="0"/>
              </a:spcAft>
              <a:buClr>
                <a:schemeClr val="accent6"/>
              </a:buClr>
              <a:buSzPts val="1400"/>
              <a:buNone/>
              <a:defRPr sz="3600" b="1" i="0" u="none" strike="noStrike" cap="none">
                <a:solidFill>
                  <a:schemeClr val="accent6"/>
                </a:solidFill>
                <a:latin typeface="Lato"/>
                <a:ea typeface="Lato"/>
                <a:cs typeface="Lato"/>
                <a:sym typeface="Lato"/>
              </a:defRPr>
            </a:lvl1pPr>
            <a:lvl2pPr marR="0" lvl="1" algn="l">
              <a:lnSpc>
                <a:spcPct val="90000"/>
              </a:lnSpc>
              <a:spcBef>
                <a:spcPts val="0"/>
              </a:spcBef>
              <a:spcAft>
                <a:spcPts val="0"/>
              </a:spcAft>
              <a:buClr>
                <a:schemeClr val="accent6"/>
              </a:buClr>
              <a:buSzPts val="1400"/>
              <a:buNone/>
              <a:defRPr sz="1400" b="0" i="0" u="none" strike="noStrike" cap="none">
                <a:solidFill>
                  <a:schemeClr val="accent6"/>
                </a:solidFill>
                <a:latin typeface="Arial"/>
                <a:ea typeface="Arial"/>
                <a:cs typeface="Arial"/>
                <a:sym typeface="Arial"/>
              </a:defRPr>
            </a:lvl2pPr>
            <a:lvl3pPr marR="0" lvl="2" algn="l">
              <a:lnSpc>
                <a:spcPct val="90000"/>
              </a:lnSpc>
              <a:spcBef>
                <a:spcPts val="0"/>
              </a:spcBef>
              <a:spcAft>
                <a:spcPts val="0"/>
              </a:spcAft>
              <a:buClr>
                <a:schemeClr val="accent6"/>
              </a:buClr>
              <a:buSzPts val="1400"/>
              <a:buNone/>
              <a:defRPr sz="1400" b="0" i="0" u="none" strike="noStrike" cap="none">
                <a:solidFill>
                  <a:schemeClr val="accent6"/>
                </a:solidFill>
                <a:latin typeface="Arial"/>
                <a:ea typeface="Arial"/>
                <a:cs typeface="Arial"/>
                <a:sym typeface="Arial"/>
              </a:defRPr>
            </a:lvl3pPr>
            <a:lvl4pPr marR="0" lvl="3" algn="l">
              <a:lnSpc>
                <a:spcPct val="90000"/>
              </a:lnSpc>
              <a:spcBef>
                <a:spcPts val="0"/>
              </a:spcBef>
              <a:spcAft>
                <a:spcPts val="0"/>
              </a:spcAft>
              <a:buClr>
                <a:schemeClr val="accent6"/>
              </a:buClr>
              <a:buSzPts val="1400"/>
              <a:buNone/>
              <a:defRPr sz="1400" b="0" i="0" u="none" strike="noStrike" cap="none">
                <a:solidFill>
                  <a:schemeClr val="accent6"/>
                </a:solidFill>
                <a:latin typeface="Arial"/>
                <a:ea typeface="Arial"/>
                <a:cs typeface="Arial"/>
                <a:sym typeface="Arial"/>
              </a:defRPr>
            </a:lvl4pPr>
            <a:lvl5pPr marR="0" lvl="4" algn="l">
              <a:lnSpc>
                <a:spcPct val="90000"/>
              </a:lnSpc>
              <a:spcBef>
                <a:spcPts val="0"/>
              </a:spcBef>
              <a:spcAft>
                <a:spcPts val="0"/>
              </a:spcAft>
              <a:buClr>
                <a:schemeClr val="accent6"/>
              </a:buClr>
              <a:buSzPts val="1400"/>
              <a:buNone/>
              <a:defRPr sz="1400" b="0" i="0" u="none" strike="noStrike" cap="none">
                <a:solidFill>
                  <a:schemeClr val="accent6"/>
                </a:solidFill>
                <a:latin typeface="Arial"/>
                <a:ea typeface="Arial"/>
                <a:cs typeface="Arial"/>
                <a:sym typeface="Arial"/>
              </a:defRPr>
            </a:lvl5pPr>
            <a:lvl6pPr marR="0" lvl="5" algn="l">
              <a:lnSpc>
                <a:spcPct val="90000"/>
              </a:lnSpc>
              <a:spcBef>
                <a:spcPts val="0"/>
              </a:spcBef>
              <a:spcAft>
                <a:spcPts val="0"/>
              </a:spcAft>
              <a:buClr>
                <a:schemeClr val="accent6"/>
              </a:buClr>
              <a:buSzPts val="1400"/>
              <a:buNone/>
              <a:defRPr sz="1400" b="0" i="0" u="none" strike="noStrike" cap="none">
                <a:solidFill>
                  <a:schemeClr val="accent6"/>
                </a:solidFill>
                <a:latin typeface="Arial"/>
                <a:ea typeface="Arial"/>
                <a:cs typeface="Arial"/>
                <a:sym typeface="Arial"/>
              </a:defRPr>
            </a:lvl6pPr>
            <a:lvl7pPr marR="0" lvl="6" algn="l">
              <a:lnSpc>
                <a:spcPct val="90000"/>
              </a:lnSpc>
              <a:spcBef>
                <a:spcPts val="0"/>
              </a:spcBef>
              <a:spcAft>
                <a:spcPts val="0"/>
              </a:spcAft>
              <a:buClr>
                <a:schemeClr val="accent6"/>
              </a:buClr>
              <a:buSzPts val="1400"/>
              <a:buNone/>
              <a:defRPr sz="1400" b="0" i="0" u="none" strike="noStrike" cap="none">
                <a:solidFill>
                  <a:schemeClr val="accent6"/>
                </a:solidFill>
                <a:latin typeface="Arial"/>
                <a:ea typeface="Arial"/>
                <a:cs typeface="Arial"/>
                <a:sym typeface="Arial"/>
              </a:defRPr>
            </a:lvl7pPr>
            <a:lvl8pPr marR="0" lvl="7" algn="l">
              <a:lnSpc>
                <a:spcPct val="90000"/>
              </a:lnSpc>
              <a:spcBef>
                <a:spcPts val="0"/>
              </a:spcBef>
              <a:spcAft>
                <a:spcPts val="0"/>
              </a:spcAft>
              <a:buClr>
                <a:schemeClr val="accent6"/>
              </a:buClr>
              <a:buSzPts val="1400"/>
              <a:buNone/>
              <a:defRPr sz="1400" b="0" i="0" u="none" strike="noStrike" cap="none">
                <a:solidFill>
                  <a:schemeClr val="accent6"/>
                </a:solidFill>
                <a:latin typeface="Arial"/>
                <a:ea typeface="Arial"/>
                <a:cs typeface="Arial"/>
                <a:sym typeface="Arial"/>
              </a:defRPr>
            </a:lvl8pPr>
            <a:lvl9pPr marR="0" lvl="8" algn="l">
              <a:lnSpc>
                <a:spcPct val="90000"/>
              </a:lnSpc>
              <a:spcBef>
                <a:spcPts val="0"/>
              </a:spcBef>
              <a:spcAft>
                <a:spcPts val="0"/>
              </a:spcAft>
              <a:buClr>
                <a:schemeClr val="accent6"/>
              </a:buClr>
              <a:buSzPts val="1400"/>
              <a:buNone/>
              <a:defRPr sz="1400" b="0" i="0" u="none" strike="noStrike" cap="none">
                <a:solidFill>
                  <a:schemeClr val="accent6"/>
                </a:solidFill>
                <a:latin typeface="Arial"/>
                <a:ea typeface="Arial"/>
                <a:cs typeface="Arial"/>
                <a:sym typeface="Arial"/>
              </a:defRPr>
            </a:lvl9pPr>
          </a:lstStyle>
          <a:p>
            <a:endParaRPr/>
          </a:p>
        </p:txBody>
      </p:sp>
      <p:sp>
        <p:nvSpPr>
          <p:cNvPr id="151" name="Google Shape;151;p27"/>
          <p:cNvSpPr txBox="1">
            <a:spLocks noGrp="1"/>
          </p:cNvSpPr>
          <p:nvPr>
            <p:ph type="subTitle" idx="1"/>
          </p:nvPr>
        </p:nvSpPr>
        <p:spPr>
          <a:xfrm>
            <a:off x="399300" y="2787575"/>
            <a:ext cx="5473200" cy="4620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accent6"/>
              </a:buClr>
              <a:buSzPts val="2200"/>
              <a:buFont typeface="Lato"/>
              <a:buNone/>
              <a:defRPr sz="2200">
                <a:solidFill>
                  <a:schemeClr val="accent6"/>
                </a:solidFill>
                <a:latin typeface="Lato"/>
                <a:ea typeface="Lato"/>
                <a:cs typeface="Lato"/>
                <a:sym typeface="Lato"/>
              </a:defRPr>
            </a:lvl1pPr>
            <a:lvl2pPr lvl="1">
              <a:spcBef>
                <a:spcPts val="0"/>
              </a:spcBef>
              <a:spcAft>
                <a:spcPts val="0"/>
              </a:spcAft>
              <a:buClr>
                <a:schemeClr val="accent6"/>
              </a:buClr>
              <a:buSzPts val="2200"/>
              <a:buFont typeface="Lato"/>
              <a:buNone/>
              <a:defRPr sz="2200">
                <a:solidFill>
                  <a:schemeClr val="accent6"/>
                </a:solidFill>
                <a:latin typeface="Lato"/>
                <a:ea typeface="Lato"/>
                <a:cs typeface="Lato"/>
                <a:sym typeface="Lato"/>
              </a:defRPr>
            </a:lvl2pPr>
            <a:lvl3pPr lvl="2">
              <a:spcBef>
                <a:spcPts val="0"/>
              </a:spcBef>
              <a:spcAft>
                <a:spcPts val="0"/>
              </a:spcAft>
              <a:buClr>
                <a:schemeClr val="accent6"/>
              </a:buClr>
              <a:buSzPts val="2200"/>
              <a:buFont typeface="Lato"/>
              <a:buNone/>
              <a:defRPr sz="2200">
                <a:solidFill>
                  <a:schemeClr val="accent6"/>
                </a:solidFill>
                <a:latin typeface="Lato"/>
                <a:ea typeface="Lato"/>
                <a:cs typeface="Lato"/>
                <a:sym typeface="Lato"/>
              </a:defRPr>
            </a:lvl3pPr>
            <a:lvl4pPr lvl="3">
              <a:spcBef>
                <a:spcPts val="0"/>
              </a:spcBef>
              <a:spcAft>
                <a:spcPts val="0"/>
              </a:spcAft>
              <a:buClr>
                <a:schemeClr val="accent6"/>
              </a:buClr>
              <a:buSzPts val="2200"/>
              <a:buFont typeface="Lato"/>
              <a:buNone/>
              <a:defRPr sz="2200">
                <a:solidFill>
                  <a:schemeClr val="accent6"/>
                </a:solidFill>
                <a:latin typeface="Lato"/>
                <a:ea typeface="Lato"/>
                <a:cs typeface="Lato"/>
                <a:sym typeface="Lato"/>
              </a:defRPr>
            </a:lvl4pPr>
            <a:lvl5pPr lvl="4">
              <a:spcBef>
                <a:spcPts val="0"/>
              </a:spcBef>
              <a:spcAft>
                <a:spcPts val="0"/>
              </a:spcAft>
              <a:buClr>
                <a:schemeClr val="accent6"/>
              </a:buClr>
              <a:buSzPts val="2200"/>
              <a:buFont typeface="Lato"/>
              <a:buNone/>
              <a:defRPr sz="2200">
                <a:solidFill>
                  <a:schemeClr val="accent6"/>
                </a:solidFill>
                <a:latin typeface="Lato"/>
                <a:ea typeface="Lato"/>
                <a:cs typeface="Lato"/>
                <a:sym typeface="Lato"/>
              </a:defRPr>
            </a:lvl5pPr>
            <a:lvl6pPr lvl="5">
              <a:spcBef>
                <a:spcPts val="0"/>
              </a:spcBef>
              <a:spcAft>
                <a:spcPts val="0"/>
              </a:spcAft>
              <a:buClr>
                <a:schemeClr val="accent6"/>
              </a:buClr>
              <a:buSzPts val="2200"/>
              <a:buFont typeface="Lato"/>
              <a:buNone/>
              <a:defRPr sz="2200">
                <a:solidFill>
                  <a:schemeClr val="accent6"/>
                </a:solidFill>
                <a:latin typeface="Lato"/>
                <a:ea typeface="Lato"/>
                <a:cs typeface="Lato"/>
                <a:sym typeface="Lato"/>
              </a:defRPr>
            </a:lvl6pPr>
            <a:lvl7pPr lvl="6">
              <a:spcBef>
                <a:spcPts val="0"/>
              </a:spcBef>
              <a:spcAft>
                <a:spcPts val="0"/>
              </a:spcAft>
              <a:buClr>
                <a:schemeClr val="accent6"/>
              </a:buClr>
              <a:buSzPts val="2200"/>
              <a:buFont typeface="Lato"/>
              <a:buNone/>
              <a:defRPr sz="2200">
                <a:solidFill>
                  <a:schemeClr val="accent6"/>
                </a:solidFill>
                <a:latin typeface="Lato"/>
                <a:ea typeface="Lato"/>
                <a:cs typeface="Lato"/>
                <a:sym typeface="Lato"/>
              </a:defRPr>
            </a:lvl7pPr>
            <a:lvl8pPr lvl="7">
              <a:spcBef>
                <a:spcPts val="0"/>
              </a:spcBef>
              <a:spcAft>
                <a:spcPts val="0"/>
              </a:spcAft>
              <a:buClr>
                <a:schemeClr val="accent6"/>
              </a:buClr>
              <a:buSzPts val="2200"/>
              <a:buFont typeface="Lato"/>
              <a:buNone/>
              <a:defRPr sz="2200">
                <a:solidFill>
                  <a:schemeClr val="accent6"/>
                </a:solidFill>
                <a:latin typeface="Lato"/>
                <a:ea typeface="Lato"/>
                <a:cs typeface="Lato"/>
                <a:sym typeface="Lato"/>
              </a:defRPr>
            </a:lvl8pPr>
            <a:lvl9pPr lvl="8">
              <a:spcBef>
                <a:spcPts val="0"/>
              </a:spcBef>
              <a:spcAft>
                <a:spcPts val="0"/>
              </a:spcAft>
              <a:buClr>
                <a:schemeClr val="accent6"/>
              </a:buClr>
              <a:buSzPts val="2200"/>
              <a:buFont typeface="Lato"/>
              <a:buNone/>
              <a:defRPr sz="2200">
                <a:solidFill>
                  <a:schemeClr val="accent6"/>
                </a:solidFill>
                <a:latin typeface="Lato"/>
                <a:ea typeface="Lato"/>
                <a:cs typeface="Lato"/>
                <a:sym typeface="Lato"/>
              </a:defRPr>
            </a:lvl9pPr>
          </a:lstStyle>
          <a:p>
            <a:endParaRPr/>
          </a:p>
        </p:txBody>
      </p:sp>
      <p:pic>
        <p:nvPicPr>
          <p:cNvPr id="152" name="Google Shape;152;p27"/>
          <p:cNvPicPr preferRelativeResize="0"/>
          <p:nvPr/>
        </p:nvPicPr>
        <p:blipFill>
          <a:blip r:embed="rId4">
            <a:alphaModFix/>
          </a:blip>
          <a:stretch>
            <a:fillRect/>
          </a:stretch>
        </p:blipFill>
        <p:spPr>
          <a:xfrm>
            <a:off x="7757148" y="4744192"/>
            <a:ext cx="987552" cy="148133"/>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ing">
  <p:cSld name="Title_1">
    <p:bg>
      <p:bgPr>
        <a:solidFill>
          <a:schemeClr val="lt1"/>
        </a:solidFill>
        <a:effectLst/>
      </p:bgPr>
    </p:bg>
    <p:spTree>
      <p:nvGrpSpPr>
        <p:cNvPr id="1" name="Shape 153"/>
        <p:cNvGrpSpPr/>
        <p:nvPr/>
      </p:nvGrpSpPr>
      <p:grpSpPr>
        <a:xfrm>
          <a:off x="0" y="0"/>
          <a:ext cx="0" cy="0"/>
          <a:chOff x="0" y="0"/>
          <a:chExt cx="0" cy="0"/>
        </a:xfrm>
      </p:grpSpPr>
      <p:sp>
        <p:nvSpPr>
          <p:cNvPr id="154" name="Google Shape;154;p28"/>
          <p:cNvSpPr/>
          <p:nvPr/>
        </p:nvSpPr>
        <p:spPr>
          <a:xfrm>
            <a:off x="-50" y="0"/>
            <a:ext cx="9144000" cy="5143500"/>
          </a:xfrm>
          <a:prstGeom prst="rect">
            <a:avLst/>
          </a:pr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5" name="Google Shape;155;p28" title="Waves-Color-v2.png"/>
          <p:cNvPicPr preferRelativeResize="0"/>
          <p:nvPr/>
        </p:nvPicPr>
        <p:blipFill rotWithShape="1">
          <a:blip r:embed="rId2">
            <a:alphaModFix/>
          </a:blip>
          <a:srcRect/>
          <a:stretch/>
        </p:blipFill>
        <p:spPr>
          <a:xfrm>
            <a:off x="0" y="88"/>
            <a:ext cx="9144000" cy="5143487"/>
          </a:xfrm>
          <a:prstGeom prst="rect">
            <a:avLst/>
          </a:prstGeom>
          <a:noFill/>
          <a:ln>
            <a:noFill/>
          </a:ln>
        </p:spPr>
      </p:pic>
      <p:pic>
        <p:nvPicPr>
          <p:cNvPr id="156" name="Google Shape;156;p28" title="Square-Rounded-blue.png"/>
          <p:cNvPicPr preferRelativeResize="0"/>
          <p:nvPr/>
        </p:nvPicPr>
        <p:blipFill rotWithShape="1">
          <a:blip r:embed="rId3">
            <a:alphaModFix/>
          </a:blip>
          <a:srcRect/>
          <a:stretch/>
        </p:blipFill>
        <p:spPr>
          <a:xfrm>
            <a:off x="-4572526" y="-581475"/>
            <a:ext cx="11211451" cy="6306449"/>
          </a:xfrm>
          <a:prstGeom prst="rect">
            <a:avLst/>
          </a:prstGeom>
          <a:noFill/>
          <a:ln>
            <a:noFill/>
          </a:ln>
        </p:spPr>
      </p:pic>
      <p:sp>
        <p:nvSpPr>
          <p:cNvPr id="157" name="Google Shape;157;p28"/>
          <p:cNvSpPr txBox="1">
            <a:spLocks noGrp="1"/>
          </p:cNvSpPr>
          <p:nvPr>
            <p:ph type="title"/>
          </p:nvPr>
        </p:nvSpPr>
        <p:spPr>
          <a:xfrm>
            <a:off x="399297" y="1423045"/>
            <a:ext cx="5473200" cy="1440300"/>
          </a:xfrm>
          <a:prstGeom prst="rect">
            <a:avLst/>
          </a:prstGeom>
          <a:noFill/>
          <a:ln>
            <a:noFill/>
          </a:ln>
        </p:spPr>
        <p:txBody>
          <a:bodyPr spcFirstLastPara="1" wrap="square" lIns="91425" tIns="45700" rIns="91425" bIns="45700" anchor="ctr" anchorCtr="0">
            <a:noAutofit/>
          </a:bodyPr>
          <a:lstStyle>
            <a:lvl1pPr marR="0" lvl="0" algn="l">
              <a:lnSpc>
                <a:spcPct val="80000"/>
              </a:lnSpc>
              <a:spcBef>
                <a:spcPts val="0"/>
              </a:spcBef>
              <a:spcAft>
                <a:spcPts val="0"/>
              </a:spcAft>
              <a:buClr>
                <a:schemeClr val="lt1"/>
              </a:buClr>
              <a:buSzPts val="1400"/>
              <a:buNone/>
              <a:defRPr sz="3600" b="1" i="0" u="none" strike="noStrike" cap="none">
                <a:solidFill>
                  <a:schemeClr val="lt1"/>
                </a:solidFill>
                <a:latin typeface="Lato"/>
                <a:ea typeface="Lato"/>
                <a:cs typeface="Lato"/>
                <a:sym typeface="Lato"/>
              </a:defRPr>
            </a:lvl1pPr>
            <a:lvl2pPr marR="0" lvl="1" algn="l">
              <a:lnSpc>
                <a:spcPct val="90000"/>
              </a:lnSpc>
              <a:spcBef>
                <a:spcPts val="0"/>
              </a:spcBef>
              <a:spcAft>
                <a:spcPts val="0"/>
              </a:spcAft>
              <a:buClr>
                <a:schemeClr val="lt1"/>
              </a:buClr>
              <a:buSzPts val="1400"/>
              <a:buNone/>
              <a:defRPr sz="1400" b="0" i="0" u="none" strike="noStrike" cap="none">
                <a:solidFill>
                  <a:schemeClr val="lt1"/>
                </a:solidFill>
                <a:latin typeface="Arial"/>
                <a:ea typeface="Arial"/>
                <a:cs typeface="Arial"/>
                <a:sym typeface="Arial"/>
              </a:defRPr>
            </a:lvl2pPr>
            <a:lvl3pPr marR="0" lvl="2" algn="l">
              <a:lnSpc>
                <a:spcPct val="90000"/>
              </a:lnSpc>
              <a:spcBef>
                <a:spcPts val="0"/>
              </a:spcBef>
              <a:spcAft>
                <a:spcPts val="0"/>
              </a:spcAft>
              <a:buClr>
                <a:schemeClr val="lt1"/>
              </a:buClr>
              <a:buSzPts val="1400"/>
              <a:buNone/>
              <a:defRPr sz="1400" b="0" i="0" u="none" strike="noStrike" cap="none">
                <a:solidFill>
                  <a:schemeClr val="lt1"/>
                </a:solidFill>
                <a:latin typeface="Arial"/>
                <a:ea typeface="Arial"/>
                <a:cs typeface="Arial"/>
                <a:sym typeface="Arial"/>
              </a:defRPr>
            </a:lvl3pPr>
            <a:lvl4pPr marR="0" lvl="3" algn="l">
              <a:lnSpc>
                <a:spcPct val="90000"/>
              </a:lnSpc>
              <a:spcBef>
                <a:spcPts val="0"/>
              </a:spcBef>
              <a:spcAft>
                <a:spcPts val="0"/>
              </a:spcAft>
              <a:buClr>
                <a:schemeClr val="lt1"/>
              </a:buClr>
              <a:buSzPts val="1400"/>
              <a:buNone/>
              <a:defRPr sz="1400" b="0" i="0" u="none" strike="noStrike" cap="none">
                <a:solidFill>
                  <a:schemeClr val="lt1"/>
                </a:solidFill>
                <a:latin typeface="Arial"/>
                <a:ea typeface="Arial"/>
                <a:cs typeface="Arial"/>
                <a:sym typeface="Arial"/>
              </a:defRPr>
            </a:lvl4pPr>
            <a:lvl5pPr marR="0" lvl="4" algn="l">
              <a:lnSpc>
                <a:spcPct val="90000"/>
              </a:lnSpc>
              <a:spcBef>
                <a:spcPts val="0"/>
              </a:spcBef>
              <a:spcAft>
                <a:spcPts val="0"/>
              </a:spcAft>
              <a:buClr>
                <a:schemeClr val="lt1"/>
              </a:buClr>
              <a:buSzPts val="1400"/>
              <a:buNone/>
              <a:defRPr sz="1400" b="0" i="0" u="none" strike="noStrike" cap="none">
                <a:solidFill>
                  <a:schemeClr val="lt1"/>
                </a:solidFill>
                <a:latin typeface="Arial"/>
                <a:ea typeface="Arial"/>
                <a:cs typeface="Arial"/>
                <a:sym typeface="Arial"/>
              </a:defRPr>
            </a:lvl5pPr>
            <a:lvl6pPr marR="0" lvl="5" algn="l">
              <a:lnSpc>
                <a:spcPct val="90000"/>
              </a:lnSpc>
              <a:spcBef>
                <a:spcPts val="0"/>
              </a:spcBef>
              <a:spcAft>
                <a:spcPts val="0"/>
              </a:spcAft>
              <a:buClr>
                <a:schemeClr val="lt1"/>
              </a:buClr>
              <a:buSzPts val="1400"/>
              <a:buNone/>
              <a:defRPr sz="1400" b="0" i="0" u="none" strike="noStrike" cap="none">
                <a:solidFill>
                  <a:schemeClr val="lt1"/>
                </a:solidFill>
                <a:latin typeface="Arial"/>
                <a:ea typeface="Arial"/>
                <a:cs typeface="Arial"/>
                <a:sym typeface="Arial"/>
              </a:defRPr>
            </a:lvl6pPr>
            <a:lvl7pPr marR="0" lvl="6" algn="l">
              <a:lnSpc>
                <a:spcPct val="90000"/>
              </a:lnSpc>
              <a:spcBef>
                <a:spcPts val="0"/>
              </a:spcBef>
              <a:spcAft>
                <a:spcPts val="0"/>
              </a:spcAft>
              <a:buClr>
                <a:schemeClr val="lt1"/>
              </a:buClr>
              <a:buSzPts val="1400"/>
              <a:buNone/>
              <a:defRPr sz="1400" b="0" i="0" u="none" strike="noStrike" cap="none">
                <a:solidFill>
                  <a:schemeClr val="lt1"/>
                </a:solidFill>
                <a:latin typeface="Arial"/>
                <a:ea typeface="Arial"/>
                <a:cs typeface="Arial"/>
                <a:sym typeface="Arial"/>
              </a:defRPr>
            </a:lvl7pPr>
            <a:lvl8pPr marR="0" lvl="7" algn="l">
              <a:lnSpc>
                <a:spcPct val="90000"/>
              </a:lnSpc>
              <a:spcBef>
                <a:spcPts val="0"/>
              </a:spcBef>
              <a:spcAft>
                <a:spcPts val="0"/>
              </a:spcAft>
              <a:buClr>
                <a:schemeClr val="lt1"/>
              </a:buClr>
              <a:buSzPts val="1400"/>
              <a:buNone/>
              <a:defRPr sz="1400" b="0" i="0" u="none" strike="noStrike" cap="none">
                <a:solidFill>
                  <a:schemeClr val="lt1"/>
                </a:solidFill>
                <a:latin typeface="Arial"/>
                <a:ea typeface="Arial"/>
                <a:cs typeface="Arial"/>
                <a:sym typeface="Arial"/>
              </a:defRPr>
            </a:lvl8pPr>
            <a:lvl9pPr marR="0" lvl="8" algn="l">
              <a:lnSpc>
                <a:spcPct val="90000"/>
              </a:lnSpc>
              <a:spcBef>
                <a:spcPts val="0"/>
              </a:spcBef>
              <a:spcAft>
                <a:spcPts val="0"/>
              </a:spcAft>
              <a:buClr>
                <a:schemeClr val="lt1"/>
              </a:buClr>
              <a:buSzPts val="1400"/>
              <a:buNone/>
              <a:defRPr sz="1400" b="0" i="0" u="none" strike="noStrike" cap="none">
                <a:solidFill>
                  <a:schemeClr val="lt1"/>
                </a:solidFill>
                <a:latin typeface="Arial"/>
                <a:ea typeface="Arial"/>
                <a:cs typeface="Arial"/>
                <a:sym typeface="Arial"/>
              </a:defRPr>
            </a:lvl9pPr>
          </a:lstStyle>
          <a:p>
            <a:endParaRPr/>
          </a:p>
        </p:txBody>
      </p:sp>
      <p:sp>
        <p:nvSpPr>
          <p:cNvPr id="158" name="Google Shape;158;p28"/>
          <p:cNvSpPr txBox="1">
            <a:spLocks noGrp="1"/>
          </p:cNvSpPr>
          <p:nvPr>
            <p:ph type="subTitle" idx="1"/>
          </p:nvPr>
        </p:nvSpPr>
        <p:spPr>
          <a:xfrm>
            <a:off x="399300" y="2787575"/>
            <a:ext cx="5473200" cy="4620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2200"/>
              <a:buFont typeface="Lato"/>
              <a:buNone/>
              <a:defRPr sz="2200">
                <a:solidFill>
                  <a:schemeClr val="lt1"/>
                </a:solidFill>
                <a:latin typeface="Lato"/>
                <a:ea typeface="Lato"/>
                <a:cs typeface="Lato"/>
                <a:sym typeface="Lato"/>
              </a:defRPr>
            </a:lvl1pPr>
            <a:lvl2pPr lvl="1">
              <a:spcBef>
                <a:spcPts val="0"/>
              </a:spcBef>
              <a:spcAft>
                <a:spcPts val="0"/>
              </a:spcAft>
              <a:buClr>
                <a:schemeClr val="lt1"/>
              </a:buClr>
              <a:buSzPts val="2200"/>
              <a:buFont typeface="Lato"/>
              <a:buNone/>
              <a:defRPr sz="2200">
                <a:solidFill>
                  <a:schemeClr val="lt1"/>
                </a:solidFill>
                <a:latin typeface="Lato"/>
                <a:ea typeface="Lato"/>
                <a:cs typeface="Lato"/>
                <a:sym typeface="Lato"/>
              </a:defRPr>
            </a:lvl2pPr>
            <a:lvl3pPr lvl="2">
              <a:spcBef>
                <a:spcPts val="0"/>
              </a:spcBef>
              <a:spcAft>
                <a:spcPts val="0"/>
              </a:spcAft>
              <a:buClr>
                <a:schemeClr val="lt1"/>
              </a:buClr>
              <a:buSzPts val="2200"/>
              <a:buFont typeface="Lato"/>
              <a:buNone/>
              <a:defRPr sz="2200">
                <a:solidFill>
                  <a:schemeClr val="lt1"/>
                </a:solidFill>
                <a:latin typeface="Lato"/>
                <a:ea typeface="Lato"/>
                <a:cs typeface="Lato"/>
                <a:sym typeface="Lato"/>
              </a:defRPr>
            </a:lvl3pPr>
            <a:lvl4pPr lvl="3">
              <a:spcBef>
                <a:spcPts val="0"/>
              </a:spcBef>
              <a:spcAft>
                <a:spcPts val="0"/>
              </a:spcAft>
              <a:buClr>
                <a:schemeClr val="lt1"/>
              </a:buClr>
              <a:buSzPts val="2200"/>
              <a:buFont typeface="Lato"/>
              <a:buNone/>
              <a:defRPr sz="2200">
                <a:solidFill>
                  <a:schemeClr val="lt1"/>
                </a:solidFill>
                <a:latin typeface="Lato"/>
                <a:ea typeface="Lato"/>
                <a:cs typeface="Lato"/>
                <a:sym typeface="Lato"/>
              </a:defRPr>
            </a:lvl4pPr>
            <a:lvl5pPr lvl="4">
              <a:spcBef>
                <a:spcPts val="0"/>
              </a:spcBef>
              <a:spcAft>
                <a:spcPts val="0"/>
              </a:spcAft>
              <a:buClr>
                <a:schemeClr val="lt1"/>
              </a:buClr>
              <a:buSzPts val="2200"/>
              <a:buFont typeface="Lato"/>
              <a:buNone/>
              <a:defRPr sz="2200">
                <a:solidFill>
                  <a:schemeClr val="lt1"/>
                </a:solidFill>
                <a:latin typeface="Lato"/>
                <a:ea typeface="Lato"/>
                <a:cs typeface="Lato"/>
                <a:sym typeface="Lato"/>
              </a:defRPr>
            </a:lvl5pPr>
            <a:lvl6pPr lvl="5">
              <a:spcBef>
                <a:spcPts val="0"/>
              </a:spcBef>
              <a:spcAft>
                <a:spcPts val="0"/>
              </a:spcAft>
              <a:buClr>
                <a:schemeClr val="lt1"/>
              </a:buClr>
              <a:buSzPts val="2200"/>
              <a:buFont typeface="Lato"/>
              <a:buNone/>
              <a:defRPr sz="2200">
                <a:solidFill>
                  <a:schemeClr val="lt1"/>
                </a:solidFill>
                <a:latin typeface="Lato"/>
                <a:ea typeface="Lato"/>
                <a:cs typeface="Lato"/>
                <a:sym typeface="Lato"/>
              </a:defRPr>
            </a:lvl6pPr>
            <a:lvl7pPr lvl="6">
              <a:spcBef>
                <a:spcPts val="0"/>
              </a:spcBef>
              <a:spcAft>
                <a:spcPts val="0"/>
              </a:spcAft>
              <a:buClr>
                <a:schemeClr val="lt1"/>
              </a:buClr>
              <a:buSzPts val="2200"/>
              <a:buFont typeface="Lato"/>
              <a:buNone/>
              <a:defRPr sz="2200">
                <a:solidFill>
                  <a:schemeClr val="lt1"/>
                </a:solidFill>
                <a:latin typeface="Lato"/>
                <a:ea typeface="Lato"/>
                <a:cs typeface="Lato"/>
                <a:sym typeface="Lato"/>
              </a:defRPr>
            </a:lvl7pPr>
            <a:lvl8pPr lvl="7">
              <a:spcBef>
                <a:spcPts val="0"/>
              </a:spcBef>
              <a:spcAft>
                <a:spcPts val="0"/>
              </a:spcAft>
              <a:buClr>
                <a:schemeClr val="lt1"/>
              </a:buClr>
              <a:buSzPts val="2200"/>
              <a:buFont typeface="Lato"/>
              <a:buNone/>
              <a:defRPr sz="2200">
                <a:solidFill>
                  <a:schemeClr val="lt1"/>
                </a:solidFill>
                <a:latin typeface="Lato"/>
                <a:ea typeface="Lato"/>
                <a:cs typeface="Lato"/>
                <a:sym typeface="Lato"/>
              </a:defRPr>
            </a:lvl8pPr>
            <a:lvl9pPr lvl="8">
              <a:spcBef>
                <a:spcPts val="0"/>
              </a:spcBef>
              <a:spcAft>
                <a:spcPts val="0"/>
              </a:spcAft>
              <a:buClr>
                <a:schemeClr val="lt1"/>
              </a:buClr>
              <a:buSzPts val="2200"/>
              <a:buFont typeface="Lato"/>
              <a:buNone/>
              <a:defRPr sz="2200">
                <a:solidFill>
                  <a:schemeClr val="lt1"/>
                </a:solidFill>
                <a:latin typeface="Lato"/>
                <a:ea typeface="Lato"/>
                <a:cs typeface="Lato"/>
                <a:sym typeface="Lato"/>
              </a:defRPr>
            </a:lvl9pPr>
          </a:lstStyle>
          <a:p>
            <a:endParaRPr/>
          </a:p>
        </p:txBody>
      </p:sp>
      <p:pic>
        <p:nvPicPr>
          <p:cNvPr id="159" name="Google Shape;159;p28"/>
          <p:cNvPicPr preferRelativeResize="0"/>
          <p:nvPr/>
        </p:nvPicPr>
        <p:blipFill>
          <a:blip r:embed="rId4">
            <a:alphaModFix/>
          </a:blip>
          <a:stretch>
            <a:fillRect/>
          </a:stretch>
        </p:blipFill>
        <p:spPr>
          <a:xfrm>
            <a:off x="7757148" y="4596067"/>
            <a:ext cx="987552" cy="148133"/>
          </a:xfrm>
          <a:prstGeom prst="rect">
            <a:avLst/>
          </a:prstGeom>
          <a:noFill/>
          <a:ln>
            <a:noFill/>
          </a:ln>
        </p:spPr>
      </p:pic>
      <p:pic>
        <p:nvPicPr>
          <p:cNvPr id="160" name="Google Shape;160;p28"/>
          <p:cNvPicPr preferRelativeResize="0"/>
          <p:nvPr/>
        </p:nvPicPr>
        <p:blipFill>
          <a:blip r:embed="rId5">
            <a:alphaModFix/>
          </a:blip>
          <a:stretch>
            <a:fillRect/>
          </a:stretch>
        </p:blipFill>
        <p:spPr>
          <a:xfrm>
            <a:off x="7759700" y="4744200"/>
            <a:ext cx="985000" cy="147725"/>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_white_w/_logo">
  <p:cSld name="Blank with logo">
    <p:spTree>
      <p:nvGrpSpPr>
        <p:cNvPr id="1" name="Shape 161"/>
        <p:cNvGrpSpPr/>
        <p:nvPr/>
      </p:nvGrpSpPr>
      <p:grpSpPr>
        <a:xfrm>
          <a:off x="0" y="0"/>
          <a:ext cx="0" cy="0"/>
          <a:chOff x="0" y="0"/>
          <a:chExt cx="0" cy="0"/>
        </a:xfrm>
      </p:grpSpPr>
      <p:pic>
        <p:nvPicPr>
          <p:cNvPr id="162" name="Google Shape;162;p29"/>
          <p:cNvPicPr preferRelativeResize="0"/>
          <p:nvPr/>
        </p:nvPicPr>
        <p:blipFill>
          <a:blip r:embed="rId2">
            <a:alphaModFix/>
          </a:blip>
          <a:stretch>
            <a:fillRect/>
          </a:stretch>
        </p:blipFill>
        <p:spPr>
          <a:xfrm>
            <a:off x="7759700" y="4744200"/>
            <a:ext cx="985000" cy="147725"/>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old_Statement">
  <p:cSld name="Section_Header">
    <p:spTree>
      <p:nvGrpSpPr>
        <p:cNvPr id="1" name="Shape 163"/>
        <p:cNvGrpSpPr/>
        <p:nvPr/>
      </p:nvGrpSpPr>
      <p:grpSpPr>
        <a:xfrm>
          <a:off x="0" y="0"/>
          <a:ext cx="0" cy="0"/>
          <a:chOff x="0" y="0"/>
          <a:chExt cx="0" cy="0"/>
        </a:xfrm>
      </p:grpSpPr>
      <p:sp>
        <p:nvSpPr>
          <p:cNvPr id="164" name="Google Shape;164;p30"/>
          <p:cNvSpPr/>
          <p:nvPr/>
        </p:nvSpPr>
        <p:spPr>
          <a:xfrm>
            <a:off x="-50" y="0"/>
            <a:ext cx="9144000" cy="5143500"/>
          </a:xfrm>
          <a:prstGeom prst="rect">
            <a:avLst/>
          </a:pr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5" name="Google Shape;165;p30" title="Waves-White-v6.png"/>
          <p:cNvPicPr preferRelativeResize="0"/>
          <p:nvPr/>
        </p:nvPicPr>
        <p:blipFill>
          <a:blip r:embed="rId2">
            <a:alphaModFix/>
          </a:blip>
          <a:stretch>
            <a:fillRect/>
          </a:stretch>
        </p:blipFill>
        <p:spPr>
          <a:xfrm>
            <a:off x="0" y="88"/>
            <a:ext cx="9144000" cy="5143487"/>
          </a:xfrm>
          <a:prstGeom prst="rect">
            <a:avLst/>
          </a:prstGeom>
          <a:noFill/>
          <a:ln>
            <a:noFill/>
          </a:ln>
        </p:spPr>
      </p:pic>
      <p:sp>
        <p:nvSpPr>
          <p:cNvPr id="166" name="Google Shape;166;p30"/>
          <p:cNvSpPr txBox="1">
            <a:spLocks noGrp="1"/>
          </p:cNvSpPr>
          <p:nvPr>
            <p:ph type="title"/>
          </p:nvPr>
        </p:nvSpPr>
        <p:spPr>
          <a:xfrm>
            <a:off x="399300" y="1026775"/>
            <a:ext cx="8345400" cy="3126300"/>
          </a:xfrm>
          <a:prstGeom prst="rect">
            <a:avLst/>
          </a:prstGeom>
          <a:noFill/>
          <a:ln>
            <a:noFill/>
          </a:ln>
        </p:spPr>
        <p:txBody>
          <a:bodyPr spcFirstLastPara="1" wrap="square" lIns="0" tIns="0" rIns="0" bIns="0" anchor="ctr" anchorCtr="0">
            <a:noAutofit/>
          </a:bodyPr>
          <a:lstStyle>
            <a:lvl1pPr marR="0" lvl="0" algn="ctr">
              <a:lnSpc>
                <a:spcPct val="100000"/>
              </a:lnSpc>
              <a:spcBef>
                <a:spcPts val="0"/>
              </a:spcBef>
              <a:spcAft>
                <a:spcPts val="0"/>
              </a:spcAft>
              <a:buClr>
                <a:srgbClr val="FFFFFF"/>
              </a:buClr>
              <a:buSzPts val="4800"/>
              <a:buFont typeface="Lato"/>
              <a:buNone/>
              <a:defRPr sz="4800" i="0" u="none" strike="noStrike" cap="none">
                <a:solidFill>
                  <a:srgbClr val="FFFFFF"/>
                </a:solidFill>
                <a:latin typeface="Lato"/>
                <a:ea typeface="Lato"/>
                <a:cs typeface="Lato"/>
                <a:sym typeface="Lato"/>
              </a:defRPr>
            </a:lvl1pPr>
            <a:lvl2pPr marR="0" lvl="1" algn="ctr">
              <a:lnSpc>
                <a:spcPct val="100000"/>
              </a:lnSpc>
              <a:spcBef>
                <a:spcPts val="0"/>
              </a:spcBef>
              <a:spcAft>
                <a:spcPts val="0"/>
              </a:spcAft>
              <a:buClr>
                <a:srgbClr val="000000"/>
              </a:buClr>
              <a:buSzPts val="4800"/>
              <a:buFont typeface="Lato"/>
              <a:buNone/>
              <a:defRPr sz="4800" i="0" u="none" strike="noStrike" cap="none">
                <a:solidFill>
                  <a:srgbClr val="000000"/>
                </a:solidFill>
                <a:latin typeface="Lato"/>
                <a:ea typeface="Lato"/>
                <a:cs typeface="Lato"/>
                <a:sym typeface="Lato"/>
              </a:defRPr>
            </a:lvl2pPr>
            <a:lvl3pPr marR="0" lvl="2" algn="ctr">
              <a:lnSpc>
                <a:spcPct val="100000"/>
              </a:lnSpc>
              <a:spcBef>
                <a:spcPts val="0"/>
              </a:spcBef>
              <a:spcAft>
                <a:spcPts val="0"/>
              </a:spcAft>
              <a:buClr>
                <a:srgbClr val="000000"/>
              </a:buClr>
              <a:buSzPts val="4800"/>
              <a:buFont typeface="Lato"/>
              <a:buNone/>
              <a:defRPr sz="4800" i="0" u="none" strike="noStrike" cap="none">
                <a:solidFill>
                  <a:srgbClr val="000000"/>
                </a:solidFill>
                <a:latin typeface="Lato"/>
                <a:ea typeface="Lato"/>
                <a:cs typeface="Lato"/>
                <a:sym typeface="Lato"/>
              </a:defRPr>
            </a:lvl3pPr>
            <a:lvl4pPr marR="0" lvl="3" algn="ctr">
              <a:lnSpc>
                <a:spcPct val="100000"/>
              </a:lnSpc>
              <a:spcBef>
                <a:spcPts val="0"/>
              </a:spcBef>
              <a:spcAft>
                <a:spcPts val="0"/>
              </a:spcAft>
              <a:buClr>
                <a:srgbClr val="000000"/>
              </a:buClr>
              <a:buSzPts val="4800"/>
              <a:buFont typeface="Lato"/>
              <a:buNone/>
              <a:defRPr sz="4800" i="0" u="none" strike="noStrike" cap="none">
                <a:solidFill>
                  <a:srgbClr val="000000"/>
                </a:solidFill>
                <a:latin typeface="Lato"/>
                <a:ea typeface="Lato"/>
                <a:cs typeface="Lato"/>
                <a:sym typeface="Lato"/>
              </a:defRPr>
            </a:lvl4pPr>
            <a:lvl5pPr marR="0" lvl="4" algn="ctr">
              <a:lnSpc>
                <a:spcPct val="100000"/>
              </a:lnSpc>
              <a:spcBef>
                <a:spcPts val="0"/>
              </a:spcBef>
              <a:spcAft>
                <a:spcPts val="0"/>
              </a:spcAft>
              <a:buClr>
                <a:srgbClr val="000000"/>
              </a:buClr>
              <a:buSzPts val="4800"/>
              <a:buFont typeface="Lato"/>
              <a:buNone/>
              <a:defRPr sz="4800" i="0" u="none" strike="noStrike" cap="none">
                <a:solidFill>
                  <a:srgbClr val="000000"/>
                </a:solidFill>
                <a:latin typeface="Lato"/>
                <a:ea typeface="Lato"/>
                <a:cs typeface="Lato"/>
                <a:sym typeface="Lato"/>
              </a:defRPr>
            </a:lvl5pPr>
            <a:lvl6pPr marR="0" lvl="5" algn="ctr">
              <a:lnSpc>
                <a:spcPct val="100000"/>
              </a:lnSpc>
              <a:spcBef>
                <a:spcPts val="0"/>
              </a:spcBef>
              <a:spcAft>
                <a:spcPts val="0"/>
              </a:spcAft>
              <a:buClr>
                <a:srgbClr val="000000"/>
              </a:buClr>
              <a:buSzPts val="4800"/>
              <a:buFont typeface="Lato"/>
              <a:buNone/>
              <a:defRPr sz="4800" i="0" u="none" strike="noStrike" cap="none">
                <a:solidFill>
                  <a:srgbClr val="000000"/>
                </a:solidFill>
                <a:latin typeface="Lato"/>
                <a:ea typeface="Lato"/>
                <a:cs typeface="Lato"/>
                <a:sym typeface="Lato"/>
              </a:defRPr>
            </a:lvl6pPr>
            <a:lvl7pPr marR="0" lvl="6" algn="ctr">
              <a:lnSpc>
                <a:spcPct val="100000"/>
              </a:lnSpc>
              <a:spcBef>
                <a:spcPts val="0"/>
              </a:spcBef>
              <a:spcAft>
                <a:spcPts val="0"/>
              </a:spcAft>
              <a:buClr>
                <a:srgbClr val="000000"/>
              </a:buClr>
              <a:buSzPts val="4800"/>
              <a:buFont typeface="Lato"/>
              <a:buNone/>
              <a:defRPr sz="4800" i="0" u="none" strike="noStrike" cap="none">
                <a:solidFill>
                  <a:srgbClr val="000000"/>
                </a:solidFill>
                <a:latin typeface="Lato"/>
                <a:ea typeface="Lato"/>
                <a:cs typeface="Lato"/>
                <a:sym typeface="Lato"/>
              </a:defRPr>
            </a:lvl7pPr>
            <a:lvl8pPr marR="0" lvl="7" algn="ctr">
              <a:lnSpc>
                <a:spcPct val="100000"/>
              </a:lnSpc>
              <a:spcBef>
                <a:spcPts val="0"/>
              </a:spcBef>
              <a:spcAft>
                <a:spcPts val="0"/>
              </a:spcAft>
              <a:buClr>
                <a:srgbClr val="000000"/>
              </a:buClr>
              <a:buSzPts val="4800"/>
              <a:buFont typeface="Lato"/>
              <a:buNone/>
              <a:defRPr sz="4800" i="0" u="none" strike="noStrike" cap="none">
                <a:solidFill>
                  <a:srgbClr val="000000"/>
                </a:solidFill>
                <a:latin typeface="Lato"/>
                <a:ea typeface="Lato"/>
                <a:cs typeface="Lato"/>
                <a:sym typeface="Lato"/>
              </a:defRPr>
            </a:lvl8pPr>
            <a:lvl9pPr marR="0" lvl="8" algn="ctr">
              <a:lnSpc>
                <a:spcPct val="100000"/>
              </a:lnSpc>
              <a:spcBef>
                <a:spcPts val="0"/>
              </a:spcBef>
              <a:spcAft>
                <a:spcPts val="0"/>
              </a:spcAft>
              <a:buClr>
                <a:srgbClr val="000000"/>
              </a:buClr>
              <a:buSzPts val="4800"/>
              <a:buFont typeface="Lato"/>
              <a:buNone/>
              <a:defRPr sz="4800" i="0" u="none" strike="noStrike" cap="none">
                <a:solidFill>
                  <a:srgbClr val="000000"/>
                </a:solidFill>
                <a:latin typeface="Lato"/>
                <a:ea typeface="Lato"/>
                <a:cs typeface="Lato"/>
                <a:sym typeface="Lato"/>
              </a:defRPr>
            </a:lvl9pPr>
          </a:lstStyle>
          <a:p>
            <a:endParaRPr/>
          </a:p>
        </p:txBody>
      </p:sp>
      <p:pic>
        <p:nvPicPr>
          <p:cNvPr id="167" name="Google Shape;167;p30"/>
          <p:cNvPicPr preferRelativeResize="0"/>
          <p:nvPr/>
        </p:nvPicPr>
        <p:blipFill>
          <a:blip r:embed="rId3">
            <a:alphaModFix/>
          </a:blip>
          <a:stretch>
            <a:fillRect/>
          </a:stretch>
        </p:blipFill>
        <p:spPr>
          <a:xfrm>
            <a:off x="7757148" y="4744192"/>
            <a:ext cx="987552" cy="148133"/>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8"/>
        <p:cNvGrpSpPr/>
        <p:nvPr/>
      </p:nvGrpSpPr>
      <p:grpSpPr>
        <a:xfrm>
          <a:off x="0" y="0"/>
          <a:ext cx="0" cy="0"/>
          <a:chOff x="0" y="0"/>
          <a:chExt cx="0" cy="0"/>
        </a:xfrm>
      </p:grpSpPr>
      <p:sp>
        <p:nvSpPr>
          <p:cNvPr id="169" name="Google Shape;169;p31"/>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5200"/>
              <a:buChar char="●"/>
              <a:defRPr sz="5200"/>
            </a:lvl1pPr>
            <a:lvl2pPr lvl="1" algn="ctr">
              <a:spcBef>
                <a:spcPts val="0"/>
              </a:spcBef>
              <a:spcAft>
                <a:spcPts val="0"/>
              </a:spcAft>
              <a:buSzPts val="5200"/>
              <a:buChar char="○"/>
              <a:defRPr sz="5200"/>
            </a:lvl2pPr>
            <a:lvl3pPr lvl="2" algn="ctr">
              <a:spcBef>
                <a:spcPts val="0"/>
              </a:spcBef>
              <a:spcAft>
                <a:spcPts val="0"/>
              </a:spcAft>
              <a:buSzPts val="5200"/>
              <a:buChar char="■"/>
              <a:defRPr sz="5200"/>
            </a:lvl3pPr>
            <a:lvl4pPr lvl="3" algn="ctr">
              <a:spcBef>
                <a:spcPts val="0"/>
              </a:spcBef>
              <a:spcAft>
                <a:spcPts val="0"/>
              </a:spcAft>
              <a:buSzPts val="5200"/>
              <a:buChar char="●"/>
              <a:defRPr sz="5200"/>
            </a:lvl4pPr>
            <a:lvl5pPr lvl="4" algn="ctr">
              <a:spcBef>
                <a:spcPts val="0"/>
              </a:spcBef>
              <a:spcAft>
                <a:spcPts val="0"/>
              </a:spcAft>
              <a:buSzPts val="5200"/>
              <a:buChar char="○"/>
              <a:defRPr sz="5200"/>
            </a:lvl5pPr>
            <a:lvl6pPr lvl="5" algn="ctr">
              <a:spcBef>
                <a:spcPts val="0"/>
              </a:spcBef>
              <a:spcAft>
                <a:spcPts val="0"/>
              </a:spcAft>
              <a:buSzPts val="5200"/>
              <a:buChar char="■"/>
              <a:defRPr sz="5200"/>
            </a:lvl6pPr>
            <a:lvl7pPr lvl="6" algn="ctr">
              <a:spcBef>
                <a:spcPts val="0"/>
              </a:spcBef>
              <a:spcAft>
                <a:spcPts val="0"/>
              </a:spcAft>
              <a:buSzPts val="5200"/>
              <a:buChar char="●"/>
              <a:defRPr sz="5200"/>
            </a:lvl7pPr>
            <a:lvl8pPr lvl="7" algn="ctr">
              <a:spcBef>
                <a:spcPts val="0"/>
              </a:spcBef>
              <a:spcAft>
                <a:spcPts val="0"/>
              </a:spcAft>
              <a:buSzPts val="5200"/>
              <a:buChar char="○"/>
              <a:defRPr sz="5200"/>
            </a:lvl8pPr>
            <a:lvl9pPr lvl="8" algn="ctr">
              <a:spcBef>
                <a:spcPts val="0"/>
              </a:spcBef>
              <a:spcAft>
                <a:spcPts val="0"/>
              </a:spcAft>
              <a:buSzPts val="5200"/>
              <a:buChar char="■"/>
              <a:defRPr sz="5200"/>
            </a:lvl9pPr>
          </a:lstStyle>
          <a:p>
            <a:endParaRPr/>
          </a:p>
        </p:txBody>
      </p:sp>
      <p:sp>
        <p:nvSpPr>
          <p:cNvPr id="170" name="Google Shape;170;p31"/>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71" name="Google Shape;171;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_Point">
  <p:cSld name="MAIN_POINT">
    <p:spTree>
      <p:nvGrpSpPr>
        <p:cNvPr id="1" name="Shape 172"/>
        <p:cNvGrpSpPr/>
        <p:nvPr/>
      </p:nvGrpSpPr>
      <p:grpSpPr>
        <a:xfrm>
          <a:off x="0" y="0"/>
          <a:ext cx="0" cy="0"/>
          <a:chOff x="0" y="0"/>
          <a:chExt cx="0" cy="0"/>
        </a:xfrm>
      </p:grpSpPr>
      <p:sp>
        <p:nvSpPr>
          <p:cNvPr id="173" name="Google Shape;173;p32"/>
          <p:cNvSpPr txBox="1">
            <a:spLocks noGrp="1"/>
          </p:cNvSpPr>
          <p:nvPr>
            <p:ph type="title"/>
          </p:nvPr>
        </p:nvSpPr>
        <p:spPr>
          <a:xfrm>
            <a:off x="538675" y="450150"/>
            <a:ext cx="8113200" cy="40908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3600"/>
              <a:buFont typeface="Lato"/>
              <a:buChar char="●"/>
              <a:defRPr sz="3600" b="1">
                <a:latin typeface="Lato"/>
                <a:ea typeface="Lato"/>
                <a:cs typeface="Lato"/>
                <a:sym typeface="Lato"/>
              </a:defRPr>
            </a:lvl1pPr>
            <a:lvl2pPr lvl="1" algn="ctr">
              <a:spcBef>
                <a:spcPts val="0"/>
              </a:spcBef>
              <a:spcAft>
                <a:spcPts val="0"/>
              </a:spcAft>
              <a:buSzPts val="4800"/>
              <a:buChar char="○"/>
              <a:defRPr sz="4800"/>
            </a:lvl2pPr>
            <a:lvl3pPr lvl="2" algn="ctr">
              <a:spcBef>
                <a:spcPts val="0"/>
              </a:spcBef>
              <a:spcAft>
                <a:spcPts val="0"/>
              </a:spcAft>
              <a:buSzPts val="4800"/>
              <a:buChar char="■"/>
              <a:defRPr sz="4800"/>
            </a:lvl3pPr>
            <a:lvl4pPr lvl="3" algn="ctr">
              <a:spcBef>
                <a:spcPts val="0"/>
              </a:spcBef>
              <a:spcAft>
                <a:spcPts val="0"/>
              </a:spcAft>
              <a:buSzPts val="4800"/>
              <a:buChar char="●"/>
              <a:defRPr sz="4800"/>
            </a:lvl4pPr>
            <a:lvl5pPr lvl="4" algn="ctr">
              <a:spcBef>
                <a:spcPts val="0"/>
              </a:spcBef>
              <a:spcAft>
                <a:spcPts val="0"/>
              </a:spcAft>
              <a:buSzPts val="4800"/>
              <a:buChar char="○"/>
              <a:defRPr sz="4800"/>
            </a:lvl5pPr>
            <a:lvl6pPr lvl="5" algn="ctr">
              <a:spcBef>
                <a:spcPts val="0"/>
              </a:spcBef>
              <a:spcAft>
                <a:spcPts val="0"/>
              </a:spcAft>
              <a:buSzPts val="4800"/>
              <a:buChar char="■"/>
              <a:defRPr sz="4800"/>
            </a:lvl6pPr>
            <a:lvl7pPr lvl="6" algn="ctr">
              <a:spcBef>
                <a:spcPts val="0"/>
              </a:spcBef>
              <a:spcAft>
                <a:spcPts val="0"/>
              </a:spcAft>
              <a:buSzPts val="4800"/>
              <a:buChar char="●"/>
              <a:defRPr sz="4800"/>
            </a:lvl7pPr>
            <a:lvl8pPr lvl="7" algn="ctr">
              <a:spcBef>
                <a:spcPts val="0"/>
              </a:spcBef>
              <a:spcAft>
                <a:spcPts val="0"/>
              </a:spcAft>
              <a:buSzPts val="4800"/>
              <a:buChar char="○"/>
              <a:defRPr sz="4800"/>
            </a:lvl8pPr>
            <a:lvl9pPr lvl="8" algn="ctr">
              <a:spcBef>
                <a:spcPts val="0"/>
              </a:spcBef>
              <a:spcAft>
                <a:spcPts val="0"/>
              </a:spcAft>
              <a:buSzPts val="4800"/>
              <a:buChar char="■"/>
              <a:defRPr sz="48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_AND_BODY_3">
  <p:cSld name="TITLE_AND_BODY_3">
    <p:spTree>
      <p:nvGrpSpPr>
        <p:cNvPr id="1" name="Shape 174"/>
        <p:cNvGrpSpPr/>
        <p:nvPr/>
      </p:nvGrpSpPr>
      <p:grpSpPr>
        <a:xfrm>
          <a:off x="0" y="0"/>
          <a:ext cx="0" cy="0"/>
          <a:chOff x="0" y="0"/>
          <a:chExt cx="0" cy="0"/>
        </a:xfrm>
      </p:grpSpPr>
      <p:sp>
        <p:nvSpPr>
          <p:cNvPr id="175" name="Google Shape;175;p3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SzPts val="1400"/>
              <a:buChar char="●"/>
              <a:defRPr sz="1400"/>
            </a:lvl1pPr>
            <a:lvl2pPr lvl="1">
              <a:spcBef>
                <a:spcPts val="0"/>
              </a:spcBef>
              <a:spcAft>
                <a:spcPts val="0"/>
              </a:spcAft>
              <a:buSzPts val="1400"/>
              <a:buChar char="○"/>
              <a:defRPr sz="1400"/>
            </a:lvl2pPr>
            <a:lvl3pPr lvl="2">
              <a:spcBef>
                <a:spcPts val="0"/>
              </a:spcBef>
              <a:spcAft>
                <a:spcPts val="0"/>
              </a:spcAft>
              <a:buSzPts val="1400"/>
              <a:buChar char="■"/>
              <a:defRPr sz="1400"/>
            </a:lvl3pPr>
            <a:lvl4pPr lvl="3">
              <a:spcBef>
                <a:spcPts val="0"/>
              </a:spcBef>
              <a:spcAft>
                <a:spcPts val="0"/>
              </a:spcAft>
              <a:buSzPts val="1400"/>
              <a:buChar char="●"/>
              <a:defRPr sz="1400"/>
            </a:lvl4pPr>
            <a:lvl5pPr lvl="4">
              <a:spcBef>
                <a:spcPts val="0"/>
              </a:spcBef>
              <a:spcAft>
                <a:spcPts val="0"/>
              </a:spcAft>
              <a:buSzPts val="1400"/>
              <a:buChar char="○"/>
              <a:defRPr sz="1400"/>
            </a:lvl5pPr>
            <a:lvl6pPr lvl="5">
              <a:spcBef>
                <a:spcPts val="0"/>
              </a:spcBef>
              <a:spcAft>
                <a:spcPts val="0"/>
              </a:spcAft>
              <a:buSzPts val="1400"/>
              <a:buChar char="■"/>
              <a:defRPr sz="1400"/>
            </a:lvl6pPr>
            <a:lvl7pPr lvl="6">
              <a:spcBef>
                <a:spcPts val="0"/>
              </a:spcBef>
              <a:spcAft>
                <a:spcPts val="0"/>
              </a:spcAft>
              <a:buSzPts val="1400"/>
              <a:buChar char="●"/>
              <a:defRPr sz="1400"/>
            </a:lvl7pPr>
            <a:lvl8pPr lvl="7">
              <a:spcBef>
                <a:spcPts val="0"/>
              </a:spcBef>
              <a:spcAft>
                <a:spcPts val="0"/>
              </a:spcAft>
              <a:buSzPts val="1400"/>
              <a:buChar char="○"/>
              <a:defRPr sz="1400"/>
            </a:lvl8pPr>
            <a:lvl9pPr lvl="8">
              <a:spcBef>
                <a:spcPts val="0"/>
              </a:spcBef>
              <a:spcAft>
                <a:spcPts val="0"/>
              </a:spcAft>
              <a:buSzPts val="1400"/>
              <a:buChar char="■"/>
              <a:defRPr sz="1400"/>
            </a:lvl9pPr>
          </a:lstStyle>
          <a:p>
            <a:endParaRPr/>
          </a:p>
        </p:txBody>
      </p:sp>
      <p:sp>
        <p:nvSpPr>
          <p:cNvPr id="176" name="Google Shape;176;p3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sz="1400"/>
            </a:lvl1pPr>
            <a:lvl2pPr marL="914400" lvl="1" indent="-317500">
              <a:spcBef>
                <a:spcPts val="0"/>
              </a:spcBef>
              <a:spcAft>
                <a:spcPts val="0"/>
              </a:spcAft>
              <a:buSzPts val="1400"/>
              <a:buChar char="○"/>
              <a:defRPr sz="1400"/>
            </a:lvl2pPr>
            <a:lvl3pPr marL="1371600" lvl="2" indent="-317500">
              <a:spcBef>
                <a:spcPts val="0"/>
              </a:spcBef>
              <a:spcAft>
                <a:spcPts val="0"/>
              </a:spcAft>
              <a:buSzPts val="1400"/>
              <a:buChar char="■"/>
              <a:defRPr sz="1400"/>
            </a:lvl3pPr>
            <a:lvl4pPr marL="1828800" lvl="3" indent="-317500">
              <a:spcBef>
                <a:spcPts val="0"/>
              </a:spcBef>
              <a:spcAft>
                <a:spcPts val="0"/>
              </a:spcAft>
              <a:buSzPts val="1400"/>
              <a:buChar char="●"/>
              <a:defRPr sz="1400"/>
            </a:lvl4pPr>
            <a:lvl5pPr marL="2286000" lvl="4" indent="-317500">
              <a:spcBef>
                <a:spcPts val="0"/>
              </a:spcBef>
              <a:spcAft>
                <a:spcPts val="0"/>
              </a:spcAft>
              <a:buSzPts val="1400"/>
              <a:buChar char="○"/>
              <a:defRPr sz="1400"/>
            </a:lvl5pPr>
            <a:lvl6pPr marL="2743200" lvl="5" indent="-317500">
              <a:spcBef>
                <a:spcPts val="0"/>
              </a:spcBef>
              <a:spcAft>
                <a:spcPts val="0"/>
              </a:spcAft>
              <a:buSzPts val="1400"/>
              <a:buChar char="■"/>
              <a:defRPr sz="1400"/>
            </a:lvl6pPr>
            <a:lvl7pPr marL="3200400" lvl="6" indent="-317500">
              <a:spcBef>
                <a:spcPts val="0"/>
              </a:spcBef>
              <a:spcAft>
                <a:spcPts val="0"/>
              </a:spcAft>
              <a:buSzPts val="1400"/>
              <a:buChar char="●"/>
              <a:defRPr sz="1400"/>
            </a:lvl7pPr>
            <a:lvl8pPr marL="3657600" lvl="7" indent="-317500">
              <a:spcBef>
                <a:spcPts val="0"/>
              </a:spcBef>
              <a:spcAft>
                <a:spcPts val="0"/>
              </a:spcAft>
              <a:buSzPts val="1400"/>
              <a:buChar char="○"/>
              <a:defRPr sz="1400"/>
            </a:lvl8pPr>
            <a:lvl9pPr marL="4114800" lvl="8" indent="-317500">
              <a:spcBef>
                <a:spcPts val="0"/>
              </a:spcBef>
              <a:spcAft>
                <a:spcPts val="0"/>
              </a:spcAft>
              <a:buSzPts val="1400"/>
              <a:buChar char="■"/>
              <a:defRPr sz="1400"/>
            </a:lvl9pPr>
          </a:lstStyle>
          <a:p>
            <a:endParaRPr/>
          </a:p>
        </p:txBody>
      </p:sp>
      <p:sp>
        <p:nvSpPr>
          <p:cNvPr id="177" name="Google Shape;177;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sz="1400"/>
            </a:lvl1pPr>
            <a:lvl2pPr lvl="1">
              <a:buNone/>
              <a:defRPr sz="1400"/>
            </a:lvl2pPr>
            <a:lvl3pPr lvl="2">
              <a:buNone/>
              <a:defRPr sz="1400"/>
            </a:lvl3pPr>
            <a:lvl4pPr lvl="3">
              <a:buNone/>
              <a:defRPr sz="1400"/>
            </a:lvl4pPr>
            <a:lvl5pPr lvl="4">
              <a:buNone/>
              <a:defRPr sz="1400"/>
            </a:lvl5pPr>
            <a:lvl6pPr lvl="5">
              <a:buNone/>
              <a:defRPr sz="1400"/>
            </a:lvl6pPr>
            <a:lvl7pPr lvl="6">
              <a:buNone/>
              <a:defRPr sz="1400"/>
            </a:lvl7pPr>
            <a:lvl8pPr lvl="7">
              <a:buNone/>
              <a:defRPr sz="1400"/>
            </a:lvl8pPr>
            <a:lvl9pPr lvl="8">
              <a:buNone/>
              <a:defRPr sz="1400"/>
            </a:lvl9pPr>
          </a:lstStyle>
          <a:p>
            <a:pPr marL="0" lvl="0" indent="0" algn="l"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Cover Page Slide">
    <p:bg>
      <p:bgPr>
        <a:gradFill flip="none" rotWithShape="1">
          <a:gsLst>
            <a:gs pos="0">
              <a:srgbClr val="2C4684"/>
            </a:gs>
            <a:gs pos="21000">
              <a:srgbClr val="070F3D"/>
            </a:gs>
            <a:gs pos="83000">
              <a:srgbClr val="0F1B4D"/>
            </a:gs>
            <a:gs pos="100000">
              <a:srgbClr val="324F8F"/>
            </a:gs>
          </a:gsLst>
          <a:lin ang="2700000" scaled="1"/>
          <a:tileRect/>
        </a:gradFill>
        <a:effectLst/>
      </p:bgPr>
    </p:bg>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31F1E34D-0B09-E6E3-E9A4-ADCF17A5FA04}"/>
              </a:ext>
            </a:extLst>
          </p:cNvPr>
          <p:cNvSpPr>
            <a:spLocks noGrp="1"/>
          </p:cNvSpPr>
          <p:nvPr>
            <p:ph type="body" sz="quarter" idx="14"/>
          </p:nvPr>
        </p:nvSpPr>
        <p:spPr>
          <a:xfrm>
            <a:off x="1010012" y="1653326"/>
            <a:ext cx="4418160" cy="1600989"/>
          </a:xfrm>
        </p:spPr>
        <p:txBody>
          <a:bodyPr anchor="ctr">
            <a:noAutofit/>
          </a:bodyPr>
          <a:lstStyle>
            <a:lvl1pPr marL="0" indent="0">
              <a:buNone/>
              <a:defRPr sz="3600">
                <a:solidFill>
                  <a:srgbClr val="FCFCFF"/>
                </a:solidFill>
              </a:defRPr>
            </a:lvl1pPr>
          </a:lstStyle>
          <a:p>
            <a:pPr lvl="0"/>
            <a:r>
              <a:rPr lang="en-US" dirty="0"/>
              <a:t>Click to edit Master text styles</a:t>
            </a:r>
          </a:p>
        </p:txBody>
      </p:sp>
      <p:sp>
        <p:nvSpPr>
          <p:cNvPr id="8" name="Text Placeholder 8">
            <a:extLst>
              <a:ext uri="{FF2B5EF4-FFF2-40B4-BE49-F238E27FC236}">
                <a16:creationId xmlns:a16="http://schemas.microsoft.com/office/drawing/2014/main" id="{5C0C84E1-2CE8-E210-9DA5-E2A0FDEDD400}"/>
              </a:ext>
            </a:extLst>
          </p:cNvPr>
          <p:cNvSpPr>
            <a:spLocks noGrp="1"/>
          </p:cNvSpPr>
          <p:nvPr>
            <p:ph type="body" sz="quarter" idx="15" hasCustomPrompt="1"/>
          </p:nvPr>
        </p:nvSpPr>
        <p:spPr>
          <a:xfrm>
            <a:off x="1010012" y="3254315"/>
            <a:ext cx="4418160" cy="349370"/>
          </a:xfrm>
        </p:spPr>
        <p:txBody>
          <a:bodyPr anchor="ctr">
            <a:normAutofit/>
          </a:bodyPr>
          <a:lstStyle>
            <a:lvl1pPr marL="0" indent="0" algn="r">
              <a:buNone/>
              <a:defRPr sz="1350">
                <a:solidFill>
                  <a:srgbClr val="FCFCFF"/>
                </a:solidFill>
                <a:latin typeface="+mn-lt"/>
              </a:defRPr>
            </a:lvl1pPr>
            <a:lvl2pPr marL="342900" indent="0">
              <a:buNone/>
              <a:defRPr/>
            </a:lvl2pPr>
          </a:lstStyle>
          <a:p>
            <a:pPr lvl="0"/>
            <a:r>
              <a:rPr lang="en-US"/>
              <a:t>CLICK TO EDIT</a:t>
            </a:r>
          </a:p>
        </p:txBody>
      </p:sp>
      <p:pic>
        <p:nvPicPr>
          <p:cNvPr id="3" name="Grafik 2" descr="Ein Bild, das Dreieck, Darstellung enthält.&#10;&#10;KI-generierte Inhalte können fehlerhaft sein.">
            <a:extLst>
              <a:ext uri="{FF2B5EF4-FFF2-40B4-BE49-F238E27FC236}">
                <a16:creationId xmlns:a16="http://schemas.microsoft.com/office/drawing/2014/main" id="{E2758E6B-66C2-7F99-93B8-7B3128272E88}"/>
              </a:ext>
            </a:extLst>
          </p:cNvPr>
          <p:cNvPicPr>
            <a:picLocks noChangeAspect="1"/>
          </p:cNvPicPr>
          <p:nvPr userDrawn="1"/>
        </p:nvPicPr>
        <p:blipFill>
          <a:blip r:embed="rId2">
            <a:clrChange>
              <a:clrFrom>
                <a:srgbClr val="000000"/>
              </a:clrFrom>
              <a:clrTo>
                <a:srgbClr val="000000">
                  <a:alpha val="0"/>
                </a:srgbClr>
              </a:clrTo>
            </a:clrChange>
            <a:alphaModFix amt="20000"/>
            <a:extLst>
              <a:ext uri="{28A0092B-C50C-407E-A947-70E740481C1C}">
                <a14:useLocalDpi xmlns:a14="http://schemas.microsoft.com/office/drawing/2010/main" val="0"/>
              </a:ext>
            </a:extLst>
          </a:blip>
          <a:stretch>
            <a:fillRect/>
          </a:stretch>
        </p:blipFill>
        <p:spPr>
          <a:xfrm>
            <a:off x="4572000" y="-206481"/>
            <a:ext cx="5432350" cy="5953687"/>
          </a:xfrm>
          <a:prstGeom prst="rect">
            <a:avLst/>
          </a:prstGeom>
          <a:scene3d>
            <a:camera prst="orthographicFront">
              <a:rot lat="2100000" lon="0" rev="1200000"/>
            </a:camera>
            <a:lightRig rig="threePt" dir="t"/>
          </a:scene3d>
        </p:spPr>
      </p:pic>
    </p:spTree>
    <p:extLst>
      <p:ext uri="{BB962C8B-B14F-4D97-AF65-F5344CB8AC3E}">
        <p14:creationId xmlns:p14="http://schemas.microsoft.com/office/powerpoint/2010/main" val="30732845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Page 1">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29CFB86-2030-4B2B-9981-B36AFC043081}"/>
              </a:ext>
            </a:extLst>
          </p:cNvPr>
          <p:cNvSpPr>
            <a:spLocks noGrp="1"/>
          </p:cNvSpPr>
          <p:nvPr>
            <p:ph type="sldNum" sz="quarter" idx="12"/>
          </p:nvPr>
        </p:nvSpPr>
        <p:spPr>
          <a:xfrm>
            <a:off x="109835" y="4754928"/>
            <a:ext cx="285753" cy="273844"/>
          </a:xfrm>
          <a:prstGeom prst="rect">
            <a:avLst/>
          </a:prstGeom>
        </p:spPr>
        <p:txBody>
          <a:bodyPr/>
          <a:lstStyle>
            <a:lvl1pPr>
              <a:defRPr sz="1050"/>
            </a:lvl1pPr>
          </a:lstStyle>
          <a:p>
            <a:fld id="{E65FE9E7-1A92-45FD-9CBA-52B7C49E9D40}" type="slidenum">
              <a:rPr lang="en-US" smtClean="0"/>
              <a:pPr/>
              <a:t>‹Nr.›</a:t>
            </a:fld>
            <a:endParaRPr lang="en-US"/>
          </a:p>
        </p:txBody>
      </p:sp>
      <p:sp>
        <p:nvSpPr>
          <p:cNvPr id="2" name="Title 1">
            <a:extLst>
              <a:ext uri="{FF2B5EF4-FFF2-40B4-BE49-F238E27FC236}">
                <a16:creationId xmlns:a16="http://schemas.microsoft.com/office/drawing/2014/main" id="{FDE95EEF-436F-A2D4-B22B-7F46B9E88A5D}"/>
              </a:ext>
            </a:extLst>
          </p:cNvPr>
          <p:cNvSpPr>
            <a:spLocks noGrp="1"/>
          </p:cNvSpPr>
          <p:nvPr>
            <p:ph type="ctrTitle"/>
          </p:nvPr>
        </p:nvSpPr>
        <p:spPr>
          <a:xfrm>
            <a:off x="576751" y="199660"/>
            <a:ext cx="4383839" cy="424733"/>
          </a:xfrm>
        </p:spPr>
        <p:txBody>
          <a:bodyPr lIns="0" tIns="0" rIns="0" bIns="0" anchor="t" anchorCtr="0">
            <a:normAutofit/>
          </a:bodyPr>
          <a:lstStyle>
            <a:lvl1pPr algn="l">
              <a:defRPr sz="2400" b="1">
                <a:solidFill>
                  <a:schemeClr val="tx1"/>
                </a:solidFill>
                <a:latin typeface="+mj-lt"/>
              </a:defRPr>
            </a:lvl1pPr>
          </a:lstStyle>
          <a:p>
            <a:endParaRPr lang="en-US"/>
          </a:p>
        </p:txBody>
      </p:sp>
      <p:pic>
        <p:nvPicPr>
          <p:cNvPr id="3" name="Grafik 2" descr="Ein Bild, das Grafiken, weiß, Design, Schwarzweiß enthält.&#10;&#10;KI-generierte Inhalte können fehlerhaft sein.">
            <a:extLst>
              <a:ext uri="{FF2B5EF4-FFF2-40B4-BE49-F238E27FC236}">
                <a16:creationId xmlns:a16="http://schemas.microsoft.com/office/drawing/2014/main" id="{7C9BC699-35E3-70EF-C4B7-75C36D4A9D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35" y="177772"/>
            <a:ext cx="333006" cy="333006"/>
          </a:xfrm>
          <a:prstGeom prst="rect">
            <a:avLst/>
          </a:prstGeom>
        </p:spPr>
      </p:pic>
    </p:spTree>
    <p:extLst>
      <p:ext uri="{BB962C8B-B14F-4D97-AF65-F5344CB8AC3E}">
        <p14:creationId xmlns:p14="http://schemas.microsoft.com/office/powerpoint/2010/main" val="3162250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81" r:id="rId21"/>
    <p:sldLayoutId id="2147483682"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52">
          <p15:clr>
            <a:srgbClr val="F26B43"/>
          </p15:clr>
        </p15:guide>
        <p15:guide id="2" pos="252">
          <p15:clr>
            <a:srgbClr val="F26B43"/>
          </p15:clr>
        </p15:guide>
        <p15:guide id="3" pos="5508">
          <p15:clr>
            <a:srgbClr val="F26B43"/>
          </p15:clr>
        </p15:guide>
        <p15:guide id="4" orient="horz" pos="1620">
          <p15:clr>
            <a:srgbClr val="F26B43"/>
          </p15:clr>
        </p15:guide>
        <p15:guide id="5" orient="horz" pos="2988">
          <p15:clr>
            <a:srgbClr val="F26B43"/>
          </p15:clr>
        </p15:guide>
        <p15:guide id="6" pos="2880">
          <p15:clr>
            <a:srgbClr val="E46962"/>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3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15.png"/><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18.xml"/><Relationship Id="rId5" Type="http://schemas.openxmlformats.org/officeDocument/2006/relationships/hyperlink" Target="https://developer.emporix.io/ce/extensibility-and-integrations/integrations/sap-integration" TargetMode="Externa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8" Type="http://schemas.openxmlformats.org/officeDocument/2006/relationships/hyperlink" Target="https://developer.emporix.io/api-references" TargetMode="External"/><Relationship Id="rId13" Type="http://schemas.openxmlformats.org/officeDocument/2006/relationships/hyperlink" Target="https://developer.emporix.io/ce/extensibility-and-integrations/ai-intro/mcp" TargetMode="External"/><Relationship Id="rId3" Type="http://schemas.openxmlformats.org/officeDocument/2006/relationships/hyperlink" Target="https://www.emporix.com/emporix-free-trial" TargetMode="External"/><Relationship Id="rId7" Type="http://schemas.openxmlformats.org/officeDocument/2006/relationships/hyperlink" Target="https://developer.emporix.io/ce" TargetMode="External"/><Relationship Id="rId12" Type="http://schemas.openxmlformats.org/officeDocument/2006/relationships/hyperlink" Target="https://developer.emporix.io/oe-user-guides/getting-started/trails/setting-up-a-first-digital-process/" TargetMode="External"/><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hyperlink" Target="https://community.emporix.io/t/emporix-frontend-release-information-and-dates/200" TargetMode="External"/><Relationship Id="rId11" Type="http://schemas.openxmlformats.org/officeDocument/2006/relationships/hyperlink" Target="https://developer.emporix.io/oe" TargetMode="External"/><Relationship Id="rId5" Type="http://schemas.openxmlformats.org/officeDocument/2006/relationships/hyperlink" Target="https://app.emporix.io/" TargetMode="External"/><Relationship Id="rId10" Type="http://schemas.openxmlformats.org/officeDocument/2006/relationships/hyperlink" Target="https://www.postman.com/emporix/emporix-commerce-orchestration-platform/overview" TargetMode="External"/><Relationship Id="rId4" Type="http://schemas.openxmlformats.org/officeDocument/2006/relationships/hyperlink" Target="https://dashboard.emporix.io/" TargetMode="External"/><Relationship Id="rId9" Type="http://schemas.openxmlformats.org/officeDocument/2006/relationships/hyperlink" Target="https://developer.emporix.io/api-references-1" TargetMode="External"/><Relationship Id="rId14" Type="http://schemas.openxmlformats.org/officeDocument/2006/relationships/hyperlink" Target="https://community.emporix.io/"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22.png"/><Relationship Id="rId5" Type="http://schemas.openxmlformats.org/officeDocument/2006/relationships/image" Target="../media/image18.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9.xml"/><Relationship Id="rId5" Type="http://schemas.openxmlformats.org/officeDocument/2006/relationships/image" Target="../media/image24.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54;p13" title="home-hero_1_0.png">
            <a:extLst>
              <a:ext uri="{FF2B5EF4-FFF2-40B4-BE49-F238E27FC236}">
                <a16:creationId xmlns:a16="http://schemas.microsoft.com/office/drawing/2014/main" id="{2DC6543D-7320-184F-879B-0F69A2481F13}"/>
              </a:ext>
            </a:extLst>
          </p:cNvPr>
          <p:cNvPicPr preferRelativeResize="0"/>
          <p:nvPr/>
        </p:nvPicPr>
        <p:blipFill rotWithShape="1">
          <a:blip r:embed="rId2">
            <a:alphaModFix/>
          </a:blip>
          <a:srcRect l="9540" t="3433" r="5727"/>
          <a:stretch>
            <a:fillRect/>
          </a:stretch>
        </p:blipFill>
        <p:spPr>
          <a:xfrm>
            <a:off x="0" y="0"/>
            <a:ext cx="4713790" cy="2656386"/>
          </a:xfrm>
          <a:prstGeom prst="rect">
            <a:avLst/>
          </a:prstGeom>
          <a:noFill/>
          <a:ln>
            <a:noFill/>
          </a:ln>
        </p:spPr>
      </p:pic>
      <p:pic>
        <p:nvPicPr>
          <p:cNvPr id="11" name="Grafik 10">
            <a:extLst>
              <a:ext uri="{FF2B5EF4-FFF2-40B4-BE49-F238E27FC236}">
                <a16:creationId xmlns:a16="http://schemas.microsoft.com/office/drawing/2014/main" id="{0A15E9CE-58F2-7A87-B303-B6FA4DF1E58B}"/>
              </a:ext>
            </a:extLst>
          </p:cNvPr>
          <p:cNvPicPr>
            <a:picLocks noChangeAspect="1"/>
          </p:cNvPicPr>
          <p:nvPr/>
        </p:nvPicPr>
        <p:blipFill>
          <a:blip r:embed="rId3"/>
          <a:srcRect b="11224"/>
          <a:stretch>
            <a:fillRect/>
          </a:stretch>
        </p:blipFill>
        <p:spPr>
          <a:xfrm>
            <a:off x="0" y="2534281"/>
            <a:ext cx="4713790" cy="2609219"/>
          </a:xfrm>
          <a:prstGeom prst="rect">
            <a:avLst/>
          </a:prstGeom>
        </p:spPr>
      </p:pic>
      <p:sp>
        <p:nvSpPr>
          <p:cNvPr id="2" name="Slide Number Placeholder 1">
            <a:extLst>
              <a:ext uri="{FF2B5EF4-FFF2-40B4-BE49-F238E27FC236}">
                <a16:creationId xmlns:a16="http://schemas.microsoft.com/office/drawing/2014/main" id="{A30BF4FF-62C7-1712-8E74-DE7C6A20E7BF}"/>
              </a:ext>
            </a:extLst>
          </p:cNvPr>
          <p:cNvSpPr>
            <a:spLocks noGrp="1"/>
          </p:cNvSpPr>
          <p:nvPr>
            <p:ph type="sldNum" sz="quarter" idx="4294967295"/>
          </p:nvPr>
        </p:nvSpPr>
        <p:spPr>
          <a:xfrm>
            <a:off x="131524" y="6339904"/>
            <a:ext cx="381004" cy="365125"/>
          </a:xfrm>
          <a:prstGeom prst="rect">
            <a:avLst/>
          </a:prstGeom>
        </p:spPr>
        <p:txBody>
          <a:bodyPr vert="horz" lIns="0" tIns="0" rIns="0" bIns="0" rtlCol="0" anchor="ctr"/>
          <a:lstStyle>
            <a:defPPr>
              <a:defRPr lang="en-US"/>
            </a:defPPr>
            <a:lvl1pPr marL="0" algn="ctr" defTabSz="914400" rtl="0" eaLnBrk="1" latinLnBrk="0" hangingPunct="1">
              <a:defRPr sz="1050" b="0" kern="1200">
                <a:solidFill>
                  <a:schemeClr val="tx2"/>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5FE9E7-1A92-45FD-9CBA-52B7C49E9D40}" type="slidenum">
              <a:rPr lang="en-US" smtClean="0"/>
              <a:pPr/>
              <a:t>1</a:t>
            </a:fld>
            <a:endParaRPr lang="en-US"/>
          </a:p>
        </p:txBody>
      </p:sp>
      <p:sp>
        <p:nvSpPr>
          <p:cNvPr id="3" name="Text Placeholder 2">
            <a:extLst>
              <a:ext uri="{FF2B5EF4-FFF2-40B4-BE49-F238E27FC236}">
                <a16:creationId xmlns:a16="http://schemas.microsoft.com/office/drawing/2014/main" id="{17B4BD1D-DBED-10E1-1A8D-4627E0519B1D}"/>
              </a:ext>
            </a:extLst>
          </p:cNvPr>
          <p:cNvSpPr>
            <a:spLocks noGrp="1"/>
          </p:cNvSpPr>
          <p:nvPr>
            <p:ph type="body" sz="quarter" idx="14"/>
          </p:nvPr>
        </p:nvSpPr>
        <p:spPr>
          <a:xfrm>
            <a:off x="5121797" y="1"/>
            <a:ext cx="4022202" cy="5143499"/>
          </a:xfrm>
        </p:spPr>
        <p:txBody>
          <a:bodyPr/>
          <a:lstStyle/>
          <a:p>
            <a:r>
              <a:rPr lang="en-US" sz="5400" b="1" dirty="0">
                <a:highlight>
                  <a:srgbClr val="000000"/>
                </a:highlight>
                <a:latin typeface="Lexend" pitchFamily="2" charset="0"/>
              </a:rPr>
              <a:t>&gt;</a:t>
            </a:r>
            <a:r>
              <a:rPr lang="en-US" sz="5400" b="1" dirty="0" err="1">
                <a:highlight>
                  <a:srgbClr val="000000"/>
                </a:highlight>
                <a:latin typeface="Lexend" pitchFamily="2" charset="0"/>
              </a:rPr>
              <a:t>tage</a:t>
            </a:r>
            <a:r>
              <a:rPr lang="en-US" sz="5400" b="1" dirty="0">
                <a:highlight>
                  <a:srgbClr val="000000"/>
                </a:highlight>
                <a:latin typeface="Lexend" pitchFamily="2" charset="0"/>
              </a:rPr>
              <a:t> </a:t>
            </a:r>
            <a:r>
              <a:rPr lang="en-US" sz="5400" b="1" dirty="0" err="1">
                <a:highlight>
                  <a:srgbClr val="000000"/>
                </a:highlight>
                <a:latin typeface="Lexend" pitchFamily="2" charset="0"/>
              </a:rPr>
              <a:t>retten</a:t>
            </a:r>
            <a:r>
              <a:rPr lang="en-US" sz="5400" b="1" dirty="0">
                <a:highlight>
                  <a:srgbClr val="000000"/>
                </a:highlight>
                <a:latin typeface="Lexend" pitchFamily="2" charset="0"/>
              </a:rPr>
              <a:t>…</a:t>
            </a:r>
          </a:p>
        </p:txBody>
      </p:sp>
      <p:pic>
        <p:nvPicPr>
          <p:cNvPr id="8" name="Google Shape;55;p13" title="logo-DAYSAVER-large-full.png">
            <a:extLst>
              <a:ext uri="{FF2B5EF4-FFF2-40B4-BE49-F238E27FC236}">
                <a16:creationId xmlns:a16="http://schemas.microsoft.com/office/drawing/2014/main" id="{157FF9DC-B8CB-BF86-78E1-5229539AD347}"/>
              </a:ext>
            </a:extLst>
          </p:cNvPr>
          <p:cNvPicPr preferRelativeResize="0"/>
          <p:nvPr/>
        </p:nvPicPr>
        <p:blipFill>
          <a:blip r:embed="rId4">
            <a:alphaModFix/>
          </a:blip>
          <a:stretch>
            <a:fillRect/>
          </a:stretch>
        </p:blipFill>
        <p:spPr>
          <a:xfrm>
            <a:off x="1451311" y="641943"/>
            <a:ext cx="1811167" cy="1242284"/>
          </a:xfrm>
          <a:prstGeom prst="rect">
            <a:avLst/>
          </a:prstGeom>
          <a:noFill/>
          <a:ln>
            <a:noFill/>
          </a:ln>
        </p:spPr>
      </p:pic>
      <p:pic>
        <p:nvPicPr>
          <p:cNvPr id="14" name="Grafik 13">
            <a:extLst>
              <a:ext uri="{FF2B5EF4-FFF2-40B4-BE49-F238E27FC236}">
                <a16:creationId xmlns:a16="http://schemas.microsoft.com/office/drawing/2014/main" id="{B0EAA5EF-BDF3-29AA-E94C-571C0A5C716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73897" y="3301773"/>
            <a:ext cx="2168293" cy="313488"/>
          </a:xfrm>
          <a:prstGeom prst="rect">
            <a:avLst/>
          </a:prstGeom>
        </p:spPr>
      </p:pic>
      <p:pic>
        <p:nvPicPr>
          <p:cNvPr id="16" name="Grafik 15" descr="Ein Bild, das Schrift, Text, Grafiken, weiß enthält.&#10;&#10;KI-generierte Inhalte können fehlerhaft sein.">
            <a:extLst>
              <a:ext uri="{FF2B5EF4-FFF2-40B4-BE49-F238E27FC236}">
                <a16:creationId xmlns:a16="http://schemas.microsoft.com/office/drawing/2014/main" id="{1BAD4D2D-70DA-1C1B-4A6B-F80F8E5A03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50666" y="4225728"/>
            <a:ext cx="1940988" cy="529200"/>
          </a:xfrm>
          <a:prstGeom prst="rect">
            <a:avLst/>
          </a:prstGeom>
        </p:spPr>
      </p:pic>
    </p:spTree>
    <p:extLst>
      <p:ext uri="{BB962C8B-B14F-4D97-AF65-F5344CB8AC3E}">
        <p14:creationId xmlns:p14="http://schemas.microsoft.com/office/powerpoint/2010/main" val="1559827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38" title="Infografik-Autonomous_Commerce_Execution_Small_v8@3x.png"/>
          <p:cNvPicPr preferRelativeResize="0"/>
          <p:nvPr/>
        </p:nvPicPr>
        <p:blipFill rotWithShape="1">
          <a:blip r:embed="rId3">
            <a:alphaModFix/>
          </a:blip>
          <a:srcRect t="89" b="89"/>
          <a:stretch/>
        </p:blipFill>
        <p:spPr>
          <a:xfrm>
            <a:off x="296188" y="1180325"/>
            <a:ext cx="8551624" cy="3347000"/>
          </a:xfrm>
          <a:prstGeom prst="rect">
            <a:avLst/>
          </a:prstGeom>
          <a:noFill/>
          <a:ln>
            <a:noFill/>
          </a:ln>
        </p:spPr>
      </p:pic>
      <p:sp>
        <p:nvSpPr>
          <p:cNvPr id="223" name="Google Shape;223;p38"/>
          <p:cNvSpPr txBox="1">
            <a:spLocks noGrp="1"/>
          </p:cNvSpPr>
          <p:nvPr>
            <p:ph type="title"/>
          </p:nvPr>
        </p:nvSpPr>
        <p:spPr>
          <a:xfrm>
            <a:off x="0" y="399300"/>
            <a:ext cx="9144000" cy="467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GB"/>
              <a:t>B2B Autonomous Commerce Execution</a:t>
            </a:r>
            <a:endParaRPr/>
          </a:p>
          <a:p>
            <a:pPr marL="0" lvl="0" indent="0" algn="ctr" rtl="0">
              <a:spcBef>
                <a:spcPts val="0"/>
              </a:spcBef>
              <a:spcAft>
                <a:spcPts val="0"/>
              </a:spcAft>
              <a:buNone/>
            </a:pPr>
            <a:r>
              <a:rPr lang="en-GB"/>
              <a:t>Emporix ACE Platform</a:t>
            </a:r>
            <a:endParaRPr/>
          </a:p>
        </p:txBody>
      </p:sp>
      <p:sp>
        <p:nvSpPr>
          <p:cNvPr id="224" name="Google Shape;224;p38"/>
          <p:cNvSpPr/>
          <p:nvPr/>
        </p:nvSpPr>
        <p:spPr>
          <a:xfrm>
            <a:off x="527975" y="2064825"/>
            <a:ext cx="2971278" cy="786353"/>
          </a:xfrm>
          <a:custGeom>
            <a:avLst/>
            <a:gdLst/>
            <a:ahLst/>
            <a:cxnLst/>
            <a:rect l="l" t="t" r="r" b="b"/>
            <a:pathLst>
              <a:path w="43408" h="29820" extrusionOk="0">
                <a:moveTo>
                  <a:pt x="2252" y="9299"/>
                </a:moveTo>
                <a:cubicBezTo>
                  <a:pt x="2252" y="-2229"/>
                  <a:pt x="27321" y="-2109"/>
                  <a:pt x="36542" y="4808"/>
                </a:cubicBezTo>
                <a:cubicBezTo>
                  <a:pt x="42139" y="9007"/>
                  <a:pt x="45639" y="19622"/>
                  <a:pt x="41440" y="25219"/>
                </a:cubicBezTo>
                <a:cubicBezTo>
                  <a:pt x="37737" y="30156"/>
                  <a:pt x="29650" y="29709"/>
                  <a:pt x="23479" y="29709"/>
                </a:cubicBezTo>
                <a:cubicBezTo>
                  <a:pt x="17073" y="29709"/>
                  <a:pt x="9230" y="30156"/>
                  <a:pt x="4701" y="25627"/>
                </a:cubicBezTo>
                <a:cubicBezTo>
                  <a:pt x="450" y="21376"/>
                  <a:pt x="-2309" y="10355"/>
                  <a:pt x="3068" y="7666"/>
                </a:cubicBezTo>
              </a:path>
            </a:pathLst>
          </a:custGeom>
          <a:noFill/>
          <a:ln w="76200" cap="flat" cmpd="sng">
            <a:solidFill>
              <a:srgbClr val="FFFF00"/>
            </a:solidFill>
            <a:prstDash val="solid"/>
            <a:round/>
            <a:headEnd type="none" w="med" len="med"/>
            <a:tailEnd type="none" w="med" len="med"/>
          </a:ln>
        </p:spPr>
        <p:txBody>
          <a:bodyPr/>
          <a:lstStyle/>
          <a:p>
            <a:endParaRPr lang="de-CH"/>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8"/>
        <p:cNvGrpSpPr/>
        <p:nvPr/>
      </p:nvGrpSpPr>
      <p:grpSpPr>
        <a:xfrm>
          <a:off x="0" y="0"/>
          <a:ext cx="0" cy="0"/>
          <a:chOff x="0" y="0"/>
          <a:chExt cx="0" cy="0"/>
        </a:xfrm>
      </p:grpSpPr>
      <p:cxnSp>
        <p:nvCxnSpPr>
          <p:cNvPr id="229" name="Google Shape;229;p39"/>
          <p:cNvCxnSpPr/>
          <p:nvPr/>
        </p:nvCxnSpPr>
        <p:spPr>
          <a:xfrm>
            <a:off x="4953212" y="1563148"/>
            <a:ext cx="1840800" cy="0"/>
          </a:xfrm>
          <a:prstGeom prst="straightConnector1">
            <a:avLst/>
          </a:prstGeom>
          <a:noFill/>
          <a:ln w="9525" cap="flat" cmpd="sng">
            <a:solidFill>
              <a:schemeClr val="lt1"/>
            </a:solidFill>
            <a:prstDash val="solid"/>
            <a:round/>
            <a:headEnd type="none" w="med" len="med"/>
            <a:tailEnd type="none" w="med" len="med"/>
          </a:ln>
        </p:spPr>
      </p:cxnSp>
      <p:sp>
        <p:nvSpPr>
          <p:cNvPr id="230" name="Google Shape;230;p39"/>
          <p:cNvSpPr/>
          <p:nvPr/>
        </p:nvSpPr>
        <p:spPr>
          <a:xfrm>
            <a:off x="2205406" y="1155788"/>
            <a:ext cx="1535700" cy="1337400"/>
          </a:xfrm>
          <a:prstGeom prst="roundRect">
            <a:avLst>
              <a:gd name="adj" fmla="val 4655"/>
            </a:avLst>
          </a:prstGeom>
          <a:solidFill>
            <a:srgbClr val="0B5394"/>
          </a:solidFill>
          <a:ln>
            <a:noFill/>
          </a:ln>
        </p:spPr>
        <p:txBody>
          <a:bodyPr spcFirstLastPara="1" wrap="square" lIns="72000" tIns="72000" rIns="91425" bIns="0" anchor="t" anchorCtr="0">
            <a:noAutofit/>
          </a:bodyPr>
          <a:lstStyle/>
          <a:p>
            <a:pPr marL="0" lvl="0" indent="0" algn="l" rtl="0">
              <a:lnSpc>
                <a:spcPct val="115000"/>
              </a:lnSpc>
              <a:spcBef>
                <a:spcPts val="0"/>
              </a:spcBef>
              <a:spcAft>
                <a:spcPts val="0"/>
              </a:spcAft>
              <a:buNone/>
            </a:pPr>
            <a:r>
              <a:rPr lang="en-GB" sz="1000">
                <a:solidFill>
                  <a:schemeClr val="lt1"/>
                </a:solidFill>
                <a:latin typeface="Lato Black"/>
                <a:ea typeface="Lato Black"/>
                <a:cs typeface="Lato Black"/>
                <a:sym typeface="Lato Black"/>
              </a:rPr>
              <a:t>Checkout</a:t>
            </a:r>
            <a:endParaRPr sz="1200">
              <a:solidFill>
                <a:schemeClr val="lt1"/>
              </a:solidFill>
              <a:latin typeface="Lato Black"/>
              <a:ea typeface="Lato Black"/>
              <a:cs typeface="Lato Black"/>
              <a:sym typeface="Lato Black"/>
            </a:endParaRPr>
          </a:p>
          <a:p>
            <a:pPr marL="0" lvl="0" indent="0" algn="l" rtl="0">
              <a:lnSpc>
                <a:spcPct val="100000"/>
              </a:lnSpc>
              <a:spcBef>
                <a:spcPts val="0"/>
              </a:spcBef>
              <a:spcAft>
                <a:spcPts val="0"/>
              </a:spcAft>
              <a:buNone/>
            </a:pPr>
            <a:r>
              <a:rPr lang="en-GB" sz="800">
                <a:solidFill>
                  <a:srgbClr val="C5DEF8"/>
                </a:solidFill>
                <a:latin typeface="Lato"/>
                <a:ea typeface="Lato"/>
                <a:cs typeface="Lato"/>
                <a:sym typeface="Lato"/>
              </a:rPr>
              <a:t>Cart</a:t>
            </a:r>
            <a:endParaRPr sz="800">
              <a:solidFill>
                <a:srgbClr val="C5DEF8"/>
              </a:solidFill>
              <a:latin typeface="Lato"/>
              <a:ea typeface="Lato"/>
              <a:cs typeface="Lato"/>
              <a:sym typeface="Lato"/>
            </a:endParaRPr>
          </a:p>
          <a:p>
            <a:pPr marL="0" lvl="0" indent="0" algn="l" rtl="0">
              <a:lnSpc>
                <a:spcPct val="100000"/>
              </a:lnSpc>
              <a:spcBef>
                <a:spcPts val="0"/>
              </a:spcBef>
              <a:spcAft>
                <a:spcPts val="0"/>
              </a:spcAft>
              <a:buNone/>
            </a:pPr>
            <a:r>
              <a:rPr lang="en-GB" sz="800">
                <a:solidFill>
                  <a:srgbClr val="C5DEF8"/>
                </a:solidFill>
                <a:latin typeface="Lato"/>
                <a:ea typeface="Lato"/>
                <a:cs typeface="Lato"/>
                <a:sym typeface="Lato"/>
              </a:rPr>
              <a:t>Checkout</a:t>
            </a:r>
            <a:endParaRPr sz="800">
              <a:solidFill>
                <a:srgbClr val="C5DEF8"/>
              </a:solidFill>
              <a:latin typeface="Lato"/>
              <a:ea typeface="Lato"/>
              <a:cs typeface="Lato"/>
              <a:sym typeface="Lato"/>
            </a:endParaRPr>
          </a:p>
          <a:p>
            <a:pPr marL="0" lvl="0" indent="0" algn="l" rtl="0">
              <a:lnSpc>
                <a:spcPct val="100000"/>
              </a:lnSpc>
              <a:spcBef>
                <a:spcPts val="0"/>
              </a:spcBef>
              <a:spcAft>
                <a:spcPts val="0"/>
              </a:spcAft>
              <a:buNone/>
            </a:pPr>
            <a:r>
              <a:rPr lang="en-GB" sz="800">
                <a:solidFill>
                  <a:srgbClr val="C5DEF8"/>
                </a:solidFill>
                <a:latin typeface="Lato"/>
                <a:ea typeface="Lato"/>
                <a:cs typeface="Lato"/>
                <a:sym typeface="Lato"/>
              </a:rPr>
              <a:t>Payment Gateway</a:t>
            </a:r>
            <a:endParaRPr sz="800">
              <a:solidFill>
                <a:srgbClr val="C5DEF8"/>
              </a:solidFill>
              <a:latin typeface="Lato"/>
              <a:ea typeface="Lato"/>
              <a:cs typeface="Lato"/>
              <a:sym typeface="Lato"/>
            </a:endParaRPr>
          </a:p>
          <a:p>
            <a:pPr marL="0" lvl="0" indent="0" algn="l" rtl="0">
              <a:lnSpc>
                <a:spcPct val="100000"/>
              </a:lnSpc>
              <a:spcBef>
                <a:spcPts val="0"/>
              </a:spcBef>
              <a:spcAft>
                <a:spcPts val="0"/>
              </a:spcAft>
              <a:buNone/>
            </a:pPr>
            <a:r>
              <a:rPr lang="en-GB" sz="800">
                <a:solidFill>
                  <a:srgbClr val="C5DEF8"/>
                </a:solidFill>
                <a:latin typeface="Lato"/>
                <a:ea typeface="Lato"/>
                <a:cs typeface="Lato"/>
                <a:sym typeface="Lato"/>
              </a:rPr>
              <a:t>Fee</a:t>
            </a:r>
            <a:endParaRPr sz="800">
              <a:solidFill>
                <a:srgbClr val="C5DEF8"/>
              </a:solidFill>
              <a:latin typeface="Lato"/>
              <a:ea typeface="Lato"/>
              <a:cs typeface="Lato"/>
              <a:sym typeface="Lato"/>
            </a:endParaRPr>
          </a:p>
          <a:p>
            <a:pPr marL="0" lvl="0" indent="0" algn="l" rtl="0">
              <a:lnSpc>
                <a:spcPct val="100000"/>
              </a:lnSpc>
              <a:spcBef>
                <a:spcPts val="0"/>
              </a:spcBef>
              <a:spcAft>
                <a:spcPts val="0"/>
              </a:spcAft>
              <a:buNone/>
            </a:pPr>
            <a:r>
              <a:rPr lang="en-GB" sz="800">
                <a:solidFill>
                  <a:srgbClr val="C5DEF8"/>
                </a:solidFill>
                <a:latin typeface="Lato"/>
                <a:ea typeface="Lato"/>
                <a:cs typeface="Lato"/>
                <a:sym typeface="Lato"/>
              </a:rPr>
              <a:t>Quote</a:t>
            </a:r>
            <a:endParaRPr sz="800">
              <a:solidFill>
                <a:srgbClr val="C5DEF8"/>
              </a:solidFill>
              <a:latin typeface="Lato"/>
              <a:ea typeface="Lato"/>
              <a:cs typeface="Lato"/>
              <a:sym typeface="Lato"/>
            </a:endParaRPr>
          </a:p>
          <a:p>
            <a:pPr marL="0" lvl="0" indent="0" algn="l" rtl="0">
              <a:spcBef>
                <a:spcPts val="0"/>
              </a:spcBef>
              <a:spcAft>
                <a:spcPts val="0"/>
              </a:spcAft>
              <a:buNone/>
            </a:pPr>
            <a:r>
              <a:rPr lang="en-GB" sz="800">
                <a:solidFill>
                  <a:srgbClr val="C5DEF8"/>
                </a:solidFill>
                <a:latin typeface="Lato"/>
                <a:ea typeface="Lato"/>
                <a:cs typeface="Lato"/>
                <a:sym typeface="Lato"/>
              </a:rPr>
              <a:t>Shopping list</a:t>
            </a:r>
            <a:endParaRPr sz="800">
              <a:solidFill>
                <a:srgbClr val="C5DEF8"/>
              </a:solidFill>
              <a:latin typeface="Lato"/>
              <a:ea typeface="Lato"/>
              <a:cs typeface="Lato"/>
              <a:sym typeface="Lato"/>
            </a:endParaRPr>
          </a:p>
        </p:txBody>
      </p:sp>
      <p:sp>
        <p:nvSpPr>
          <p:cNvPr id="231" name="Google Shape;231;p39"/>
          <p:cNvSpPr/>
          <p:nvPr/>
        </p:nvSpPr>
        <p:spPr>
          <a:xfrm>
            <a:off x="5320776" y="1155775"/>
            <a:ext cx="1535700" cy="1337400"/>
          </a:xfrm>
          <a:prstGeom prst="roundRect">
            <a:avLst>
              <a:gd name="adj" fmla="val 4655"/>
            </a:avLst>
          </a:prstGeom>
          <a:solidFill>
            <a:srgbClr val="0B5394"/>
          </a:solidFill>
          <a:ln>
            <a:noFill/>
          </a:ln>
        </p:spPr>
        <p:txBody>
          <a:bodyPr spcFirstLastPara="1" wrap="square" lIns="72000" tIns="72000" rIns="91425" bIns="0" anchor="t" anchorCtr="0">
            <a:noAutofit/>
          </a:bodyPr>
          <a:lstStyle/>
          <a:p>
            <a:pPr marL="0" lvl="0" indent="0" algn="l" rtl="0">
              <a:lnSpc>
                <a:spcPct val="115000"/>
              </a:lnSpc>
              <a:spcBef>
                <a:spcPts val="0"/>
              </a:spcBef>
              <a:spcAft>
                <a:spcPts val="0"/>
              </a:spcAft>
              <a:buNone/>
            </a:pPr>
            <a:r>
              <a:rPr lang="en-GB" sz="1000">
                <a:solidFill>
                  <a:schemeClr val="lt1"/>
                </a:solidFill>
                <a:latin typeface="Lato Black"/>
                <a:ea typeface="Lato Black"/>
                <a:cs typeface="Lato Black"/>
                <a:sym typeface="Lato Black"/>
              </a:rPr>
              <a:t>Product</a:t>
            </a:r>
            <a:endParaRPr sz="800">
              <a:solidFill>
                <a:schemeClr val="lt1"/>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r>
              <a:rPr lang="en-GB" sz="800">
                <a:solidFill>
                  <a:srgbClr val="C5DEF8"/>
                </a:solidFill>
                <a:latin typeface="Lato"/>
                <a:ea typeface="Lato"/>
                <a:cs typeface="Lato"/>
                <a:sym typeface="Lato"/>
              </a:rPr>
              <a:t>Product</a:t>
            </a:r>
            <a:endParaRPr sz="800">
              <a:solidFill>
                <a:srgbClr val="C5DEF8"/>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r>
              <a:rPr lang="en-GB" sz="800">
                <a:solidFill>
                  <a:srgbClr val="C5DEF8"/>
                </a:solidFill>
                <a:latin typeface="Lato"/>
                <a:ea typeface="Lato"/>
                <a:cs typeface="Lato"/>
                <a:sym typeface="Lato"/>
              </a:rPr>
              <a:t>Product Templates</a:t>
            </a:r>
            <a:endParaRPr sz="800">
              <a:solidFill>
                <a:srgbClr val="C5DEF8"/>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r>
              <a:rPr lang="en-GB" sz="800">
                <a:solidFill>
                  <a:srgbClr val="C5DEF8"/>
                </a:solidFill>
                <a:latin typeface="Lato"/>
                <a:ea typeface="Lato"/>
                <a:cs typeface="Lato"/>
                <a:sym typeface="Lato"/>
              </a:rPr>
              <a:t>Catalog</a:t>
            </a:r>
            <a:endParaRPr sz="800">
              <a:solidFill>
                <a:srgbClr val="C5DEF8"/>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r>
              <a:rPr lang="en-GB" sz="800">
                <a:solidFill>
                  <a:srgbClr val="C5DEF8"/>
                </a:solidFill>
                <a:latin typeface="Lato"/>
                <a:ea typeface="Lato"/>
                <a:cs typeface="Lato"/>
                <a:sym typeface="Lato"/>
              </a:rPr>
              <a:t>Category</a:t>
            </a:r>
            <a:endParaRPr sz="800">
              <a:solidFill>
                <a:srgbClr val="C5DEF8"/>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r>
              <a:rPr lang="en-GB" sz="800">
                <a:solidFill>
                  <a:srgbClr val="C5DEF8"/>
                </a:solidFill>
                <a:latin typeface="Lato"/>
                <a:ea typeface="Lato"/>
                <a:cs typeface="Lato"/>
                <a:sym typeface="Lato"/>
              </a:rPr>
              <a:t>Label</a:t>
            </a:r>
            <a:endParaRPr sz="800">
              <a:solidFill>
                <a:srgbClr val="C5DEF8"/>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r>
              <a:rPr lang="en-GB" sz="800">
                <a:solidFill>
                  <a:srgbClr val="C5DEF8"/>
                </a:solidFill>
                <a:latin typeface="Lato"/>
                <a:ea typeface="Lato"/>
                <a:cs typeface="Lato"/>
                <a:sym typeface="Lato"/>
              </a:rPr>
              <a:t>Brand </a:t>
            </a:r>
            <a:endParaRPr sz="800">
              <a:solidFill>
                <a:srgbClr val="C5DEF8"/>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r>
              <a:rPr lang="en-GB" sz="800">
                <a:solidFill>
                  <a:srgbClr val="C5DEF8"/>
                </a:solidFill>
                <a:latin typeface="Lato"/>
                <a:ea typeface="Lato"/>
                <a:cs typeface="Lato"/>
                <a:sym typeface="Lato"/>
              </a:rPr>
              <a:t>Supplier</a:t>
            </a:r>
            <a:endParaRPr sz="800">
              <a:solidFill>
                <a:srgbClr val="C5DEF8"/>
              </a:solidFill>
              <a:latin typeface="Lato"/>
              <a:ea typeface="Lato"/>
              <a:cs typeface="Lato"/>
              <a:sym typeface="Lato"/>
            </a:endParaRPr>
          </a:p>
        </p:txBody>
      </p:sp>
      <p:sp>
        <p:nvSpPr>
          <p:cNvPr id="232" name="Google Shape;232;p39"/>
          <p:cNvSpPr/>
          <p:nvPr/>
        </p:nvSpPr>
        <p:spPr>
          <a:xfrm>
            <a:off x="3764565" y="1155788"/>
            <a:ext cx="1535700" cy="1337400"/>
          </a:xfrm>
          <a:prstGeom prst="roundRect">
            <a:avLst>
              <a:gd name="adj" fmla="val 4655"/>
            </a:avLst>
          </a:prstGeom>
          <a:solidFill>
            <a:srgbClr val="0B5394"/>
          </a:solidFill>
          <a:ln>
            <a:noFill/>
          </a:ln>
        </p:spPr>
        <p:txBody>
          <a:bodyPr spcFirstLastPara="1" wrap="square" lIns="72000" tIns="72000" rIns="91425" bIns="0" anchor="t" anchorCtr="0">
            <a:noAutofit/>
          </a:bodyPr>
          <a:lstStyle/>
          <a:p>
            <a:pPr marL="0" lvl="0" indent="0" algn="l" rtl="0">
              <a:lnSpc>
                <a:spcPct val="115000"/>
              </a:lnSpc>
              <a:spcBef>
                <a:spcPts val="0"/>
              </a:spcBef>
              <a:spcAft>
                <a:spcPts val="0"/>
              </a:spcAft>
              <a:buNone/>
            </a:pPr>
            <a:r>
              <a:rPr lang="en-GB" sz="1000">
                <a:solidFill>
                  <a:schemeClr val="lt1"/>
                </a:solidFill>
                <a:latin typeface="Lato Black"/>
                <a:ea typeface="Lato Black"/>
                <a:cs typeface="Lato Black"/>
                <a:sym typeface="Lato Black"/>
              </a:rPr>
              <a:t>Customer</a:t>
            </a:r>
            <a:endParaRPr sz="1200">
              <a:solidFill>
                <a:schemeClr val="lt1"/>
              </a:solidFill>
              <a:latin typeface="Lato Black"/>
              <a:ea typeface="Lato Black"/>
              <a:cs typeface="Lato Black"/>
              <a:sym typeface="Lato Black"/>
            </a:endParaRPr>
          </a:p>
          <a:p>
            <a:pPr marL="0" lvl="0" indent="0" algn="l" rtl="0">
              <a:lnSpc>
                <a:spcPct val="100000"/>
              </a:lnSpc>
              <a:spcBef>
                <a:spcPts val="0"/>
              </a:spcBef>
              <a:spcAft>
                <a:spcPts val="0"/>
              </a:spcAft>
              <a:buClr>
                <a:schemeClr val="dk1"/>
              </a:buClr>
              <a:buSzPts val="1100"/>
              <a:buFont typeface="Arial"/>
              <a:buNone/>
            </a:pPr>
            <a:r>
              <a:rPr lang="en-GB" sz="800">
                <a:solidFill>
                  <a:srgbClr val="C5DEF8"/>
                </a:solidFill>
                <a:latin typeface="Lato"/>
                <a:ea typeface="Lato"/>
                <a:cs typeface="Lato"/>
                <a:sym typeface="Lato"/>
              </a:rPr>
              <a:t>Customer</a:t>
            </a:r>
            <a:endParaRPr sz="800">
              <a:solidFill>
                <a:srgbClr val="C5DEF8"/>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r>
              <a:rPr lang="en-GB" sz="800">
                <a:solidFill>
                  <a:srgbClr val="C5DEF8"/>
                </a:solidFill>
                <a:latin typeface="Lato"/>
                <a:ea typeface="Lato"/>
                <a:cs typeface="Lato"/>
                <a:sym typeface="Lato"/>
              </a:rPr>
              <a:t>Addresses</a:t>
            </a:r>
            <a:endParaRPr sz="800">
              <a:solidFill>
                <a:srgbClr val="C5DEF8"/>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r>
              <a:rPr lang="en-GB" sz="800">
                <a:solidFill>
                  <a:srgbClr val="C5DEF8"/>
                </a:solidFill>
                <a:latin typeface="Lato"/>
                <a:ea typeface="Lato"/>
                <a:cs typeface="Lato"/>
                <a:sym typeface="Lato"/>
              </a:rPr>
              <a:t>Segment</a:t>
            </a:r>
            <a:br>
              <a:rPr lang="en-GB" sz="800">
                <a:solidFill>
                  <a:srgbClr val="C5DEF8"/>
                </a:solidFill>
                <a:latin typeface="Lato"/>
                <a:ea typeface="Lato"/>
                <a:cs typeface="Lato"/>
                <a:sym typeface="Lato"/>
              </a:rPr>
            </a:br>
            <a:r>
              <a:rPr lang="en-GB" sz="800">
                <a:solidFill>
                  <a:srgbClr val="C5DEF8"/>
                </a:solidFill>
                <a:latin typeface="Lato"/>
                <a:ea typeface="Lato"/>
                <a:cs typeface="Lato"/>
                <a:sym typeface="Lato"/>
              </a:rPr>
              <a:t>Group</a:t>
            </a:r>
            <a:br>
              <a:rPr lang="en-GB" sz="800">
                <a:solidFill>
                  <a:srgbClr val="C5DEF8"/>
                </a:solidFill>
                <a:latin typeface="Lato"/>
                <a:ea typeface="Lato"/>
                <a:cs typeface="Lato"/>
                <a:sym typeface="Lato"/>
              </a:rPr>
            </a:br>
            <a:r>
              <a:rPr lang="en-GB" sz="800">
                <a:solidFill>
                  <a:srgbClr val="C5DEF8"/>
                </a:solidFill>
                <a:latin typeface="Lato"/>
                <a:ea typeface="Lato"/>
                <a:cs typeface="Lato"/>
                <a:sym typeface="Lato"/>
              </a:rPr>
              <a:t>Company &amp; Subsidiaries</a:t>
            </a:r>
            <a:endParaRPr sz="800">
              <a:solidFill>
                <a:srgbClr val="C5DEF8"/>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r>
              <a:rPr lang="en-GB" sz="800">
                <a:solidFill>
                  <a:srgbClr val="C5DEF8"/>
                </a:solidFill>
                <a:latin typeface="Lato"/>
                <a:ea typeface="Lato"/>
                <a:cs typeface="Lato"/>
                <a:sym typeface="Lato"/>
              </a:rPr>
              <a:t>Approval</a:t>
            </a:r>
            <a:endParaRPr sz="800">
              <a:solidFill>
                <a:srgbClr val="C5DEF8"/>
              </a:solidFill>
              <a:latin typeface="Lato"/>
              <a:ea typeface="Lato"/>
              <a:cs typeface="Lato"/>
              <a:sym typeface="Lato"/>
            </a:endParaRPr>
          </a:p>
          <a:p>
            <a:pPr marL="0" lvl="0" indent="0" algn="l" rtl="0">
              <a:lnSpc>
                <a:spcPct val="100000"/>
              </a:lnSpc>
              <a:spcBef>
                <a:spcPts val="0"/>
              </a:spcBef>
              <a:spcAft>
                <a:spcPts val="0"/>
              </a:spcAft>
              <a:buNone/>
            </a:pPr>
            <a:endParaRPr sz="800">
              <a:solidFill>
                <a:srgbClr val="C5DEF8"/>
              </a:solidFill>
              <a:latin typeface="Lato"/>
              <a:ea typeface="Lato"/>
              <a:cs typeface="Lato"/>
              <a:sym typeface="Lato"/>
            </a:endParaRPr>
          </a:p>
        </p:txBody>
      </p:sp>
      <p:sp>
        <p:nvSpPr>
          <p:cNvPr id="233" name="Google Shape;233;p39"/>
          <p:cNvSpPr/>
          <p:nvPr/>
        </p:nvSpPr>
        <p:spPr>
          <a:xfrm>
            <a:off x="5316672" y="2511759"/>
            <a:ext cx="1535700" cy="1052400"/>
          </a:xfrm>
          <a:prstGeom prst="roundRect">
            <a:avLst>
              <a:gd name="adj" fmla="val 4655"/>
            </a:avLst>
          </a:prstGeom>
          <a:solidFill>
            <a:srgbClr val="0A467E"/>
          </a:solidFill>
          <a:ln>
            <a:noFill/>
          </a:ln>
        </p:spPr>
        <p:txBody>
          <a:bodyPr spcFirstLastPara="1" wrap="square" lIns="72000" tIns="72000" rIns="91425" bIns="0" anchor="t" anchorCtr="0">
            <a:noAutofit/>
          </a:bodyPr>
          <a:lstStyle/>
          <a:p>
            <a:pPr marL="0" lvl="0" indent="0" algn="l" rtl="0">
              <a:lnSpc>
                <a:spcPct val="115000"/>
              </a:lnSpc>
              <a:spcBef>
                <a:spcPts val="0"/>
              </a:spcBef>
              <a:spcAft>
                <a:spcPts val="0"/>
              </a:spcAft>
              <a:buNone/>
            </a:pPr>
            <a:r>
              <a:rPr lang="en-GB" sz="1000">
                <a:solidFill>
                  <a:schemeClr val="lt1"/>
                </a:solidFill>
                <a:latin typeface="Lato Black"/>
                <a:ea typeface="Lato Black"/>
                <a:cs typeface="Lato Black"/>
                <a:sym typeface="Lato Black"/>
              </a:rPr>
              <a:t>Price</a:t>
            </a:r>
            <a:endParaRPr sz="1200">
              <a:solidFill>
                <a:schemeClr val="lt1"/>
              </a:solidFill>
              <a:latin typeface="Lato Black"/>
              <a:ea typeface="Lato Black"/>
              <a:cs typeface="Lato Black"/>
              <a:sym typeface="Lato Black"/>
            </a:endParaRPr>
          </a:p>
          <a:p>
            <a:pPr marL="0" lvl="0" indent="0" algn="l" rtl="0">
              <a:spcBef>
                <a:spcPts val="0"/>
              </a:spcBef>
              <a:spcAft>
                <a:spcPts val="0"/>
              </a:spcAft>
              <a:buNone/>
            </a:pPr>
            <a:r>
              <a:rPr lang="en-GB" sz="800">
                <a:solidFill>
                  <a:srgbClr val="C5DEF8"/>
                </a:solidFill>
                <a:latin typeface="Lato"/>
                <a:ea typeface="Lato"/>
                <a:cs typeface="Lato"/>
                <a:sym typeface="Lato"/>
              </a:rPr>
              <a:t>Price Models</a:t>
            </a:r>
            <a:br>
              <a:rPr lang="en-GB" sz="800">
                <a:solidFill>
                  <a:srgbClr val="C5DEF8"/>
                </a:solidFill>
                <a:latin typeface="Lato"/>
                <a:ea typeface="Lato"/>
                <a:cs typeface="Lato"/>
                <a:sym typeface="Lato"/>
              </a:rPr>
            </a:br>
            <a:r>
              <a:rPr lang="en-GB" sz="800">
                <a:solidFill>
                  <a:srgbClr val="C5DEF8"/>
                </a:solidFill>
                <a:latin typeface="Lato"/>
                <a:ea typeface="Lato"/>
                <a:cs typeface="Lato"/>
                <a:sym typeface="Lato"/>
              </a:rPr>
              <a:t>Price Lists</a:t>
            </a:r>
            <a:br>
              <a:rPr lang="en-GB" sz="800">
                <a:solidFill>
                  <a:srgbClr val="C5DEF8"/>
                </a:solidFill>
                <a:latin typeface="Lato"/>
                <a:ea typeface="Lato"/>
                <a:cs typeface="Lato"/>
                <a:sym typeface="Lato"/>
              </a:rPr>
            </a:br>
            <a:r>
              <a:rPr lang="en-GB" sz="800">
                <a:solidFill>
                  <a:srgbClr val="C5DEF8"/>
                </a:solidFill>
                <a:latin typeface="Lato"/>
                <a:ea typeface="Lato"/>
                <a:cs typeface="Lato"/>
                <a:sym typeface="Lato"/>
              </a:rPr>
              <a:t>Price Matching</a:t>
            </a:r>
            <a:endParaRPr sz="800">
              <a:solidFill>
                <a:srgbClr val="C5DEF8"/>
              </a:solidFill>
              <a:latin typeface="Lato"/>
              <a:ea typeface="Lato"/>
              <a:cs typeface="Lato"/>
              <a:sym typeface="Lato"/>
            </a:endParaRPr>
          </a:p>
          <a:p>
            <a:pPr marL="0" lvl="0" indent="0" algn="l" rtl="0">
              <a:spcBef>
                <a:spcPts val="0"/>
              </a:spcBef>
              <a:spcAft>
                <a:spcPts val="0"/>
              </a:spcAft>
              <a:buNone/>
            </a:pPr>
            <a:r>
              <a:rPr lang="en-GB" sz="800">
                <a:solidFill>
                  <a:srgbClr val="C5DEF8"/>
                </a:solidFill>
                <a:latin typeface="Lato"/>
                <a:ea typeface="Lato"/>
                <a:cs typeface="Lato"/>
                <a:sym typeface="Lato"/>
              </a:rPr>
              <a:t>Sale price</a:t>
            </a:r>
            <a:endParaRPr sz="1000">
              <a:solidFill>
                <a:schemeClr val="lt1"/>
              </a:solidFill>
              <a:latin typeface="Lato Black"/>
              <a:ea typeface="Lato Black"/>
              <a:cs typeface="Lato Black"/>
              <a:sym typeface="Lato Black"/>
            </a:endParaRPr>
          </a:p>
        </p:txBody>
      </p:sp>
      <p:sp>
        <p:nvSpPr>
          <p:cNvPr id="234" name="Google Shape;234;p39"/>
          <p:cNvSpPr/>
          <p:nvPr/>
        </p:nvSpPr>
        <p:spPr>
          <a:xfrm>
            <a:off x="6876997" y="1155788"/>
            <a:ext cx="1535700" cy="1337400"/>
          </a:xfrm>
          <a:prstGeom prst="roundRect">
            <a:avLst>
              <a:gd name="adj" fmla="val 4655"/>
            </a:avLst>
          </a:prstGeom>
          <a:solidFill>
            <a:srgbClr val="0B5394"/>
          </a:solidFill>
          <a:ln>
            <a:noFill/>
          </a:ln>
        </p:spPr>
        <p:txBody>
          <a:bodyPr spcFirstLastPara="1" wrap="square" lIns="72000" tIns="72000" rIns="91425" bIns="0" anchor="t" anchorCtr="0">
            <a:noAutofit/>
          </a:bodyPr>
          <a:lstStyle/>
          <a:p>
            <a:pPr marL="0" lvl="0" indent="0" algn="l" rtl="0">
              <a:lnSpc>
                <a:spcPct val="115000"/>
              </a:lnSpc>
              <a:spcBef>
                <a:spcPts val="0"/>
              </a:spcBef>
              <a:spcAft>
                <a:spcPts val="0"/>
              </a:spcAft>
              <a:buNone/>
            </a:pPr>
            <a:r>
              <a:rPr lang="en-GB" sz="1000">
                <a:solidFill>
                  <a:schemeClr val="lt1"/>
                </a:solidFill>
                <a:latin typeface="Lato Black"/>
                <a:ea typeface="Lato Black"/>
                <a:cs typeface="Lato Black"/>
                <a:sym typeface="Lato Black"/>
              </a:rPr>
              <a:t>Order &amp; Fulfillment</a:t>
            </a:r>
            <a:endParaRPr sz="800">
              <a:solidFill>
                <a:schemeClr val="lt1"/>
              </a:solidFill>
              <a:latin typeface="Lato"/>
              <a:ea typeface="Lato"/>
              <a:cs typeface="Lato"/>
              <a:sym typeface="Lato"/>
            </a:endParaRPr>
          </a:p>
          <a:p>
            <a:pPr marL="0" lvl="0" indent="0" algn="l" rtl="0">
              <a:spcBef>
                <a:spcPts val="0"/>
              </a:spcBef>
              <a:spcAft>
                <a:spcPts val="0"/>
              </a:spcAft>
              <a:buNone/>
            </a:pPr>
            <a:r>
              <a:rPr lang="en-GB" sz="800">
                <a:solidFill>
                  <a:srgbClr val="C5DEF8"/>
                </a:solidFill>
                <a:latin typeface="Lato"/>
                <a:ea typeface="Lato"/>
                <a:cs typeface="Lato"/>
                <a:sym typeface="Lato"/>
              </a:rPr>
              <a:t>Order</a:t>
            </a:r>
            <a:endParaRPr sz="800">
              <a:solidFill>
                <a:srgbClr val="C5DEF8"/>
              </a:solidFill>
              <a:latin typeface="Lato"/>
              <a:ea typeface="Lato"/>
              <a:cs typeface="Lato"/>
              <a:sym typeface="Lato"/>
            </a:endParaRPr>
          </a:p>
          <a:p>
            <a:pPr marL="0" lvl="0" indent="0" algn="l" rtl="0">
              <a:spcBef>
                <a:spcPts val="0"/>
              </a:spcBef>
              <a:spcAft>
                <a:spcPts val="0"/>
              </a:spcAft>
              <a:buNone/>
            </a:pPr>
            <a:r>
              <a:rPr lang="en-GB" sz="800">
                <a:solidFill>
                  <a:srgbClr val="C5DEF8"/>
                </a:solidFill>
                <a:latin typeface="Lato"/>
                <a:ea typeface="Lato"/>
                <a:cs typeface="Lato"/>
                <a:sym typeface="Lato"/>
              </a:rPr>
              <a:t>Availability</a:t>
            </a:r>
            <a:endParaRPr sz="800">
              <a:solidFill>
                <a:srgbClr val="C5DEF8"/>
              </a:solidFill>
              <a:latin typeface="Lato"/>
              <a:ea typeface="Lato"/>
              <a:cs typeface="Lato"/>
              <a:sym typeface="Lato"/>
            </a:endParaRPr>
          </a:p>
          <a:p>
            <a:pPr marL="0" lvl="0" indent="0" algn="l" rtl="0">
              <a:spcBef>
                <a:spcPts val="0"/>
              </a:spcBef>
              <a:spcAft>
                <a:spcPts val="0"/>
              </a:spcAft>
              <a:buNone/>
            </a:pPr>
            <a:r>
              <a:rPr lang="en-GB" sz="800">
                <a:solidFill>
                  <a:srgbClr val="C5DEF8"/>
                </a:solidFill>
                <a:latin typeface="Lato"/>
                <a:ea typeface="Lato"/>
                <a:cs typeface="Lato"/>
                <a:sym typeface="Lato"/>
              </a:rPr>
              <a:t>Pick-Pack</a:t>
            </a:r>
            <a:br>
              <a:rPr lang="en-GB" sz="800">
                <a:solidFill>
                  <a:srgbClr val="C5DEF8"/>
                </a:solidFill>
                <a:latin typeface="Lato"/>
                <a:ea typeface="Lato"/>
                <a:cs typeface="Lato"/>
                <a:sym typeface="Lato"/>
              </a:rPr>
            </a:br>
            <a:r>
              <a:rPr lang="en-GB" sz="800">
                <a:solidFill>
                  <a:srgbClr val="C5DEF8"/>
                </a:solidFill>
                <a:latin typeface="Lato"/>
                <a:ea typeface="Lato"/>
                <a:cs typeface="Lato"/>
                <a:sym typeface="Lato"/>
              </a:rPr>
              <a:t>Shared Order</a:t>
            </a:r>
            <a:endParaRPr sz="800">
              <a:solidFill>
                <a:srgbClr val="C5DEF8"/>
              </a:solidFill>
              <a:latin typeface="Lato"/>
              <a:ea typeface="Lato"/>
              <a:cs typeface="Lato"/>
              <a:sym typeface="Lato"/>
            </a:endParaRPr>
          </a:p>
          <a:p>
            <a:pPr marL="0" lvl="0" indent="0" algn="l" rtl="0">
              <a:spcBef>
                <a:spcPts val="0"/>
              </a:spcBef>
              <a:spcAft>
                <a:spcPts val="0"/>
              </a:spcAft>
              <a:buNone/>
            </a:pPr>
            <a:r>
              <a:rPr lang="en-GB" sz="800">
                <a:solidFill>
                  <a:srgbClr val="C5DEF8"/>
                </a:solidFill>
                <a:latin typeface="Lato"/>
                <a:ea typeface="Lato"/>
                <a:cs typeface="Lato"/>
                <a:sym typeface="Lato"/>
              </a:rPr>
              <a:t>Return</a:t>
            </a:r>
            <a:endParaRPr sz="800">
              <a:solidFill>
                <a:srgbClr val="C5DEF8"/>
              </a:solidFill>
              <a:latin typeface="Lato"/>
              <a:ea typeface="Lato"/>
              <a:cs typeface="Lato"/>
              <a:sym typeface="Lato"/>
            </a:endParaRPr>
          </a:p>
          <a:p>
            <a:pPr marL="0" lvl="0" indent="0" algn="l" rtl="0">
              <a:spcBef>
                <a:spcPts val="0"/>
              </a:spcBef>
              <a:spcAft>
                <a:spcPts val="0"/>
              </a:spcAft>
              <a:buNone/>
            </a:pPr>
            <a:r>
              <a:rPr lang="en-GB" sz="800">
                <a:solidFill>
                  <a:srgbClr val="C5DEF8"/>
                </a:solidFill>
                <a:latin typeface="Lato"/>
                <a:ea typeface="Lato"/>
                <a:cs typeface="Lato"/>
                <a:sym typeface="Lato"/>
              </a:rPr>
              <a:t>Invoice</a:t>
            </a:r>
            <a:endParaRPr sz="800">
              <a:solidFill>
                <a:srgbClr val="C5DEF8"/>
              </a:solidFill>
              <a:latin typeface="Lato"/>
              <a:ea typeface="Lato"/>
              <a:cs typeface="Lato"/>
              <a:sym typeface="Lato"/>
            </a:endParaRPr>
          </a:p>
          <a:p>
            <a:pPr marL="0" lvl="0" indent="0" algn="l" rtl="0">
              <a:spcBef>
                <a:spcPts val="0"/>
              </a:spcBef>
              <a:spcAft>
                <a:spcPts val="0"/>
              </a:spcAft>
              <a:buNone/>
            </a:pPr>
            <a:r>
              <a:rPr lang="en-GB" sz="800">
                <a:solidFill>
                  <a:srgbClr val="C5DEF8"/>
                </a:solidFill>
                <a:latin typeface="Lato"/>
                <a:ea typeface="Lato"/>
                <a:cs typeface="Lato"/>
                <a:sym typeface="Lato"/>
              </a:rPr>
              <a:t>Credit Check</a:t>
            </a:r>
            <a:endParaRPr sz="800">
              <a:solidFill>
                <a:srgbClr val="C5DEF8"/>
              </a:solidFill>
              <a:latin typeface="Lato"/>
              <a:ea typeface="Lato"/>
              <a:cs typeface="Lato"/>
              <a:sym typeface="Lato"/>
            </a:endParaRPr>
          </a:p>
          <a:p>
            <a:pPr marL="0" lvl="0" indent="0" algn="l" rtl="0">
              <a:spcBef>
                <a:spcPts val="0"/>
              </a:spcBef>
              <a:spcAft>
                <a:spcPts val="0"/>
              </a:spcAft>
              <a:buNone/>
            </a:pPr>
            <a:r>
              <a:rPr lang="en-GB" sz="800">
                <a:solidFill>
                  <a:srgbClr val="C5DEF8"/>
                </a:solidFill>
                <a:latin typeface="Lato"/>
                <a:ea typeface="Lato"/>
                <a:cs typeface="Lato"/>
                <a:sym typeface="Lato"/>
              </a:rPr>
              <a:t>Order2Cash</a:t>
            </a:r>
            <a:endParaRPr sz="1000">
              <a:solidFill>
                <a:schemeClr val="lt1"/>
              </a:solidFill>
              <a:latin typeface="Lato Black"/>
              <a:ea typeface="Lato Black"/>
              <a:cs typeface="Lato Black"/>
              <a:sym typeface="Lato Black"/>
            </a:endParaRPr>
          </a:p>
        </p:txBody>
      </p:sp>
      <p:sp>
        <p:nvSpPr>
          <p:cNvPr id="235" name="Google Shape;235;p39"/>
          <p:cNvSpPr/>
          <p:nvPr/>
        </p:nvSpPr>
        <p:spPr>
          <a:xfrm>
            <a:off x="6877575" y="2511764"/>
            <a:ext cx="1535700" cy="1052400"/>
          </a:xfrm>
          <a:prstGeom prst="roundRect">
            <a:avLst>
              <a:gd name="adj" fmla="val 4655"/>
            </a:avLst>
          </a:prstGeom>
          <a:solidFill>
            <a:srgbClr val="0A467E"/>
          </a:solidFill>
          <a:ln>
            <a:noFill/>
          </a:ln>
        </p:spPr>
        <p:txBody>
          <a:bodyPr spcFirstLastPara="1" wrap="square" lIns="72000" tIns="72000" rIns="91425" bIns="0" anchor="t" anchorCtr="0">
            <a:noAutofit/>
          </a:bodyPr>
          <a:lstStyle/>
          <a:p>
            <a:pPr marL="0" lvl="0" indent="0" algn="l" rtl="0">
              <a:lnSpc>
                <a:spcPct val="115000"/>
              </a:lnSpc>
              <a:spcBef>
                <a:spcPts val="0"/>
              </a:spcBef>
              <a:spcAft>
                <a:spcPts val="0"/>
              </a:spcAft>
              <a:buNone/>
            </a:pPr>
            <a:r>
              <a:rPr lang="en-GB" sz="1000">
                <a:solidFill>
                  <a:schemeClr val="lt1"/>
                </a:solidFill>
                <a:latin typeface="Lato Black"/>
                <a:ea typeface="Lato Black"/>
                <a:cs typeface="Lato Black"/>
                <a:sym typeface="Lato Black"/>
              </a:rPr>
              <a:t>AI Agent</a:t>
            </a:r>
            <a:endParaRPr sz="800">
              <a:solidFill>
                <a:schemeClr val="lt1"/>
              </a:solidFill>
              <a:latin typeface="Lato"/>
              <a:ea typeface="Lato"/>
              <a:cs typeface="Lato"/>
              <a:sym typeface="Lato"/>
            </a:endParaRPr>
          </a:p>
          <a:p>
            <a:pPr marL="0" lvl="0" indent="0" algn="l" rtl="0">
              <a:spcBef>
                <a:spcPts val="0"/>
              </a:spcBef>
              <a:spcAft>
                <a:spcPts val="0"/>
              </a:spcAft>
              <a:buNone/>
            </a:pPr>
            <a:r>
              <a:rPr lang="en-GB" sz="800">
                <a:solidFill>
                  <a:srgbClr val="C5DEF8"/>
                </a:solidFill>
                <a:latin typeface="Lato"/>
                <a:ea typeface="Lato"/>
                <a:cs typeface="Lato"/>
                <a:sym typeface="Lato"/>
              </a:rPr>
              <a:t>Onboarding</a:t>
            </a:r>
            <a:br>
              <a:rPr lang="en-GB" sz="800">
                <a:solidFill>
                  <a:srgbClr val="C5DEF8"/>
                </a:solidFill>
                <a:latin typeface="Lato"/>
                <a:ea typeface="Lato"/>
                <a:cs typeface="Lato"/>
                <a:sym typeface="Lato"/>
              </a:rPr>
            </a:br>
            <a:r>
              <a:rPr lang="en-GB" sz="800">
                <a:solidFill>
                  <a:srgbClr val="C5DEF8"/>
                </a:solidFill>
                <a:latin typeface="Lato"/>
                <a:ea typeface="Lato"/>
                <a:cs typeface="Lato"/>
                <a:sym typeface="Lato"/>
              </a:rPr>
              <a:t>Data Import</a:t>
            </a:r>
            <a:br>
              <a:rPr lang="en-GB" sz="800">
                <a:solidFill>
                  <a:srgbClr val="C5DEF8"/>
                </a:solidFill>
                <a:latin typeface="Lato"/>
                <a:ea typeface="Lato"/>
                <a:cs typeface="Lato"/>
                <a:sym typeface="Lato"/>
              </a:rPr>
            </a:br>
            <a:r>
              <a:rPr lang="en-GB" sz="800">
                <a:solidFill>
                  <a:srgbClr val="C5DEF8"/>
                </a:solidFill>
                <a:latin typeface="Lato"/>
                <a:ea typeface="Lato"/>
                <a:cs typeface="Lato"/>
                <a:sym typeface="Lato"/>
              </a:rPr>
              <a:t>Content and Translation</a:t>
            </a:r>
            <a:br>
              <a:rPr lang="en-GB" sz="800">
                <a:solidFill>
                  <a:srgbClr val="C5DEF8"/>
                </a:solidFill>
                <a:latin typeface="Lato"/>
                <a:ea typeface="Lato"/>
                <a:cs typeface="Lato"/>
                <a:sym typeface="Lato"/>
              </a:rPr>
            </a:br>
            <a:r>
              <a:rPr lang="en-GB" sz="800">
                <a:solidFill>
                  <a:srgbClr val="C5DEF8"/>
                </a:solidFill>
                <a:latin typeface="Lato"/>
                <a:ea typeface="Lato"/>
                <a:cs typeface="Lato"/>
                <a:sym typeface="Lato"/>
              </a:rPr>
              <a:t>Storefront</a:t>
            </a:r>
            <a:endParaRPr sz="1000">
              <a:solidFill>
                <a:schemeClr val="lt1"/>
              </a:solidFill>
              <a:latin typeface="Lato Black"/>
              <a:ea typeface="Lato Black"/>
              <a:cs typeface="Lato Black"/>
              <a:sym typeface="Lato Black"/>
            </a:endParaRPr>
          </a:p>
        </p:txBody>
      </p:sp>
      <p:sp>
        <p:nvSpPr>
          <p:cNvPr id="236" name="Google Shape;236;p39"/>
          <p:cNvSpPr/>
          <p:nvPr/>
        </p:nvSpPr>
        <p:spPr>
          <a:xfrm>
            <a:off x="652200" y="1155780"/>
            <a:ext cx="1535700" cy="1337400"/>
          </a:xfrm>
          <a:prstGeom prst="roundRect">
            <a:avLst>
              <a:gd name="adj" fmla="val 4655"/>
            </a:avLst>
          </a:prstGeom>
          <a:solidFill>
            <a:srgbClr val="0B5394"/>
          </a:solidFill>
          <a:ln>
            <a:noFill/>
          </a:ln>
        </p:spPr>
        <p:txBody>
          <a:bodyPr spcFirstLastPara="1" wrap="square" lIns="72000" tIns="72000" rIns="91425" bIns="0" anchor="t" anchorCtr="0">
            <a:noAutofit/>
          </a:bodyPr>
          <a:lstStyle/>
          <a:p>
            <a:pPr marL="0" lvl="0" indent="0" algn="l" rtl="0">
              <a:lnSpc>
                <a:spcPct val="115000"/>
              </a:lnSpc>
              <a:spcBef>
                <a:spcPts val="0"/>
              </a:spcBef>
              <a:spcAft>
                <a:spcPts val="0"/>
              </a:spcAft>
              <a:buNone/>
            </a:pPr>
            <a:r>
              <a:rPr lang="en-GB" sz="1000">
                <a:solidFill>
                  <a:schemeClr val="lt1"/>
                </a:solidFill>
                <a:latin typeface="Lato Black"/>
                <a:ea typeface="Lato Black"/>
                <a:cs typeface="Lato Black"/>
                <a:sym typeface="Lato Black"/>
              </a:rPr>
              <a:t>Configuration</a:t>
            </a:r>
            <a:endParaRPr sz="800">
              <a:solidFill>
                <a:srgbClr val="C5DEF8"/>
              </a:solidFill>
              <a:latin typeface="Lato"/>
              <a:ea typeface="Lato"/>
              <a:cs typeface="Lato"/>
              <a:sym typeface="Lato"/>
            </a:endParaRPr>
          </a:p>
          <a:p>
            <a:pPr marL="0" lvl="0" indent="0" algn="l" rtl="0">
              <a:lnSpc>
                <a:spcPct val="100000"/>
              </a:lnSpc>
              <a:spcBef>
                <a:spcPts val="0"/>
              </a:spcBef>
              <a:spcAft>
                <a:spcPts val="0"/>
              </a:spcAft>
              <a:buNone/>
            </a:pPr>
            <a:r>
              <a:rPr lang="en-GB" sz="800">
                <a:solidFill>
                  <a:srgbClr val="C5DEF8"/>
                </a:solidFill>
                <a:latin typeface="Lato"/>
                <a:ea typeface="Lato"/>
                <a:cs typeface="Lato"/>
                <a:sym typeface="Lato"/>
              </a:rPr>
              <a:t>Settings</a:t>
            </a:r>
            <a:endParaRPr sz="800">
              <a:solidFill>
                <a:srgbClr val="C5DEF8"/>
              </a:solidFill>
              <a:latin typeface="Lato"/>
              <a:ea typeface="Lato"/>
              <a:cs typeface="Lato"/>
              <a:sym typeface="Lato"/>
            </a:endParaRPr>
          </a:p>
          <a:p>
            <a:pPr marL="0" lvl="0" indent="0" algn="l" rtl="0">
              <a:lnSpc>
                <a:spcPct val="100000"/>
              </a:lnSpc>
              <a:spcBef>
                <a:spcPts val="0"/>
              </a:spcBef>
              <a:spcAft>
                <a:spcPts val="0"/>
              </a:spcAft>
              <a:buNone/>
            </a:pPr>
            <a:r>
              <a:rPr lang="en-GB" sz="800">
                <a:solidFill>
                  <a:srgbClr val="C5DEF8"/>
                </a:solidFill>
                <a:latin typeface="Lato"/>
                <a:ea typeface="Lato"/>
                <a:cs typeface="Lato"/>
                <a:sym typeface="Lato"/>
              </a:rPr>
              <a:t>Sites</a:t>
            </a:r>
            <a:endParaRPr sz="800">
              <a:solidFill>
                <a:srgbClr val="C5DEF8"/>
              </a:solidFill>
              <a:latin typeface="Lato"/>
              <a:ea typeface="Lato"/>
              <a:cs typeface="Lato"/>
              <a:sym typeface="Lato"/>
            </a:endParaRPr>
          </a:p>
          <a:p>
            <a:pPr marL="0" lvl="0" indent="0" algn="l" rtl="0">
              <a:lnSpc>
                <a:spcPct val="100000"/>
              </a:lnSpc>
              <a:spcBef>
                <a:spcPts val="0"/>
              </a:spcBef>
              <a:spcAft>
                <a:spcPts val="0"/>
              </a:spcAft>
              <a:buNone/>
            </a:pPr>
            <a:r>
              <a:rPr lang="en-GB" sz="800">
                <a:solidFill>
                  <a:srgbClr val="C5DEF8"/>
                </a:solidFill>
                <a:latin typeface="Lato"/>
                <a:ea typeface="Lato"/>
                <a:cs typeface="Lato"/>
                <a:sym typeface="Lato"/>
              </a:rPr>
              <a:t>Tax</a:t>
            </a:r>
            <a:endParaRPr sz="800">
              <a:solidFill>
                <a:srgbClr val="C5DEF8"/>
              </a:solidFill>
              <a:latin typeface="Lato"/>
              <a:ea typeface="Lato"/>
              <a:cs typeface="Lato"/>
              <a:sym typeface="Lato"/>
            </a:endParaRPr>
          </a:p>
          <a:p>
            <a:pPr marL="0" lvl="0" indent="0" algn="l" rtl="0">
              <a:spcBef>
                <a:spcPts val="0"/>
              </a:spcBef>
              <a:spcAft>
                <a:spcPts val="0"/>
              </a:spcAft>
              <a:buNone/>
            </a:pPr>
            <a:r>
              <a:rPr lang="en-GB" sz="800">
                <a:solidFill>
                  <a:srgbClr val="C5DEF8"/>
                </a:solidFill>
                <a:latin typeface="Lato"/>
                <a:ea typeface="Lato"/>
                <a:cs typeface="Lato"/>
                <a:sym typeface="Lato"/>
              </a:rPr>
              <a:t>Currency</a:t>
            </a:r>
            <a:endParaRPr sz="800">
              <a:solidFill>
                <a:srgbClr val="C5DEF8"/>
              </a:solidFill>
              <a:latin typeface="Lato"/>
              <a:ea typeface="Lato"/>
              <a:cs typeface="Lato"/>
              <a:sym typeface="Lato"/>
            </a:endParaRPr>
          </a:p>
          <a:p>
            <a:pPr marL="0" lvl="0" indent="0" algn="l" rtl="0">
              <a:lnSpc>
                <a:spcPct val="100000"/>
              </a:lnSpc>
              <a:spcBef>
                <a:spcPts val="0"/>
              </a:spcBef>
              <a:spcAft>
                <a:spcPts val="0"/>
              </a:spcAft>
              <a:buNone/>
            </a:pPr>
            <a:r>
              <a:rPr lang="en-GB" sz="800">
                <a:solidFill>
                  <a:srgbClr val="C5DEF8"/>
                </a:solidFill>
                <a:latin typeface="Lato"/>
                <a:ea typeface="Lato"/>
                <a:cs typeface="Lato"/>
                <a:sym typeface="Lato"/>
              </a:rPr>
              <a:t>Unit handling</a:t>
            </a:r>
            <a:endParaRPr sz="800">
              <a:solidFill>
                <a:srgbClr val="C5DEF8"/>
              </a:solidFill>
              <a:latin typeface="Lato"/>
              <a:ea typeface="Lato"/>
              <a:cs typeface="Lato"/>
              <a:sym typeface="Lato"/>
            </a:endParaRPr>
          </a:p>
          <a:p>
            <a:pPr marL="0" lvl="0" indent="0" algn="l" rtl="0">
              <a:lnSpc>
                <a:spcPct val="100000"/>
              </a:lnSpc>
              <a:spcBef>
                <a:spcPts val="0"/>
              </a:spcBef>
              <a:spcAft>
                <a:spcPts val="0"/>
              </a:spcAft>
              <a:buNone/>
            </a:pPr>
            <a:r>
              <a:rPr lang="en-GB" sz="800">
                <a:solidFill>
                  <a:srgbClr val="C5DEF8"/>
                </a:solidFill>
                <a:latin typeface="Lato"/>
                <a:ea typeface="Lato"/>
                <a:cs typeface="Lato"/>
                <a:sym typeface="Lato"/>
              </a:rPr>
              <a:t>Country</a:t>
            </a:r>
            <a:endParaRPr sz="800">
              <a:solidFill>
                <a:srgbClr val="C5DEF8"/>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r>
              <a:rPr lang="en-GB" sz="800">
                <a:solidFill>
                  <a:srgbClr val="C5DEF8"/>
                </a:solidFill>
                <a:latin typeface="Lato"/>
                <a:ea typeface="Lato"/>
                <a:cs typeface="Lato"/>
                <a:sym typeface="Lato"/>
              </a:rPr>
              <a:t>Mixins</a:t>
            </a:r>
            <a:endParaRPr sz="800">
              <a:solidFill>
                <a:srgbClr val="C5DEF8"/>
              </a:solidFill>
              <a:latin typeface="Lato"/>
              <a:ea typeface="Lato"/>
              <a:cs typeface="Lato"/>
              <a:sym typeface="Lato"/>
            </a:endParaRPr>
          </a:p>
          <a:p>
            <a:pPr marL="0" lvl="0" indent="0" algn="l" rtl="0">
              <a:lnSpc>
                <a:spcPct val="100000"/>
              </a:lnSpc>
              <a:spcBef>
                <a:spcPts val="0"/>
              </a:spcBef>
              <a:spcAft>
                <a:spcPts val="0"/>
              </a:spcAft>
              <a:buNone/>
            </a:pPr>
            <a:r>
              <a:rPr lang="en-GB" sz="800">
                <a:solidFill>
                  <a:srgbClr val="C5DEF8"/>
                </a:solidFill>
                <a:latin typeface="Lato"/>
                <a:ea typeface="Lato"/>
                <a:cs typeface="Lato"/>
                <a:sym typeface="Lato"/>
              </a:rPr>
              <a:t>Custom Entity</a:t>
            </a:r>
            <a:endParaRPr sz="800">
              <a:solidFill>
                <a:srgbClr val="C5DEF8"/>
              </a:solidFill>
              <a:latin typeface="Lato"/>
              <a:ea typeface="Lato"/>
              <a:cs typeface="Lato"/>
              <a:sym typeface="Lato"/>
            </a:endParaRPr>
          </a:p>
          <a:p>
            <a:pPr marL="0" lvl="0" indent="0" algn="l" rtl="0">
              <a:lnSpc>
                <a:spcPct val="115000"/>
              </a:lnSpc>
              <a:spcBef>
                <a:spcPts val="0"/>
              </a:spcBef>
              <a:spcAft>
                <a:spcPts val="0"/>
              </a:spcAft>
              <a:buNone/>
            </a:pPr>
            <a:endParaRPr sz="800">
              <a:solidFill>
                <a:srgbClr val="C5DEF8"/>
              </a:solidFill>
              <a:latin typeface="Lato"/>
              <a:ea typeface="Lato"/>
              <a:cs typeface="Lato"/>
              <a:sym typeface="Lato"/>
            </a:endParaRPr>
          </a:p>
          <a:p>
            <a:pPr marL="0" lvl="0" indent="0" algn="l" rtl="0">
              <a:lnSpc>
                <a:spcPct val="115000"/>
              </a:lnSpc>
              <a:spcBef>
                <a:spcPts val="0"/>
              </a:spcBef>
              <a:spcAft>
                <a:spcPts val="0"/>
              </a:spcAft>
              <a:buNone/>
            </a:pPr>
            <a:endParaRPr sz="800">
              <a:solidFill>
                <a:srgbClr val="C5DEF8"/>
              </a:solidFill>
              <a:latin typeface="Lato"/>
              <a:ea typeface="Lato"/>
              <a:cs typeface="Lato"/>
              <a:sym typeface="Lato"/>
            </a:endParaRPr>
          </a:p>
        </p:txBody>
      </p:sp>
      <p:sp>
        <p:nvSpPr>
          <p:cNvPr id="237" name="Google Shape;237;p39"/>
          <p:cNvSpPr/>
          <p:nvPr/>
        </p:nvSpPr>
        <p:spPr>
          <a:xfrm>
            <a:off x="647450" y="3582880"/>
            <a:ext cx="1535700" cy="858000"/>
          </a:xfrm>
          <a:prstGeom prst="roundRect">
            <a:avLst>
              <a:gd name="adj" fmla="val 4655"/>
            </a:avLst>
          </a:prstGeom>
          <a:solidFill>
            <a:srgbClr val="053158"/>
          </a:solidFill>
          <a:ln>
            <a:noFill/>
          </a:ln>
        </p:spPr>
        <p:txBody>
          <a:bodyPr spcFirstLastPara="1" wrap="square" lIns="72000" tIns="72000" rIns="91425" bIns="0" anchor="t" anchorCtr="0">
            <a:noAutofit/>
          </a:bodyPr>
          <a:lstStyle/>
          <a:p>
            <a:pPr marL="0" lvl="0" indent="0" algn="l" rtl="0">
              <a:lnSpc>
                <a:spcPct val="115000"/>
              </a:lnSpc>
              <a:spcBef>
                <a:spcPts val="0"/>
              </a:spcBef>
              <a:spcAft>
                <a:spcPts val="0"/>
              </a:spcAft>
              <a:buNone/>
            </a:pPr>
            <a:r>
              <a:rPr lang="en-GB" sz="1000">
                <a:solidFill>
                  <a:schemeClr val="lt1"/>
                </a:solidFill>
                <a:latin typeface="Lato Black"/>
                <a:ea typeface="Lato Black"/>
                <a:cs typeface="Lato Black"/>
                <a:sym typeface="Lato Black"/>
              </a:rPr>
              <a:t>Communication</a:t>
            </a:r>
            <a:endParaRPr sz="800">
              <a:solidFill>
                <a:schemeClr val="lt1"/>
              </a:solidFill>
              <a:latin typeface="Lato"/>
              <a:ea typeface="Lato"/>
              <a:cs typeface="Lato"/>
              <a:sym typeface="Lato"/>
            </a:endParaRPr>
          </a:p>
          <a:p>
            <a:pPr marL="0" lvl="0" indent="0" algn="l" rtl="0">
              <a:spcBef>
                <a:spcPts val="0"/>
              </a:spcBef>
              <a:spcAft>
                <a:spcPts val="0"/>
              </a:spcAft>
              <a:buNone/>
            </a:pPr>
            <a:r>
              <a:rPr lang="en-GB" sz="800">
                <a:solidFill>
                  <a:srgbClr val="C5DEF8"/>
                </a:solidFill>
                <a:latin typeface="Lato"/>
                <a:ea typeface="Lato"/>
                <a:cs typeface="Lato"/>
                <a:sym typeface="Lato"/>
              </a:rPr>
              <a:t>Email</a:t>
            </a:r>
            <a:endParaRPr sz="800">
              <a:solidFill>
                <a:srgbClr val="C5DEF8"/>
              </a:solidFill>
              <a:latin typeface="Lato"/>
              <a:ea typeface="Lato"/>
              <a:cs typeface="Lato"/>
              <a:sym typeface="Lato"/>
            </a:endParaRPr>
          </a:p>
          <a:p>
            <a:pPr marL="0" lvl="0" indent="0" algn="l" rtl="0">
              <a:spcBef>
                <a:spcPts val="0"/>
              </a:spcBef>
              <a:spcAft>
                <a:spcPts val="0"/>
              </a:spcAft>
              <a:buNone/>
            </a:pPr>
            <a:r>
              <a:rPr lang="en-GB" sz="800">
                <a:solidFill>
                  <a:srgbClr val="C5DEF8"/>
                </a:solidFill>
                <a:latin typeface="Lato"/>
                <a:ea typeface="Lato"/>
                <a:cs typeface="Lato"/>
                <a:sym typeface="Lato"/>
              </a:rPr>
              <a:t>Newsletter</a:t>
            </a:r>
            <a:endParaRPr sz="1000">
              <a:solidFill>
                <a:schemeClr val="lt1"/>
              </a:solidFill>
              <a:latin typeface="Lato Black"/>
              <a:ea typeface="Lato Black"/>
              <a:cs typeface="Lato Black"/>
              <a:sym typeface="Lato Black"/>
            </a:endParaRPr>
          </a:p>
        </p:txBody>
      </p:sp>
      <p:sp>
        <p:nvSpPr>
          <p:cNvPr id="238" name="Google Shape;238;p39"/>
          <p:cNvSpPr/>
          <p:nvPr/>
        </p:nvSpPr>
        <p:spPr>
          <a:xfrm>
            <a:off x="3759814" y="2511759"/>
            <a:ext cx="1535700" cy="1052400"/>
          </a:xfrm>
          <a:prstGeom prst="roundRect">
            <a:avLst>
              <a:gd name="adj" fmla="val 4655"/>
            </a:avLst>
          </a:prstGeom>
          <a:solidFill>
            <a:srgbClr val="0A467E"/>
          </a:solidFill>
          <a:ln>
            <a:noFill/>
          </a:ln>
        </p:spPr>
        <p:txBody>
          <a:bodyPr spcFirstLastPara="1" wrap="square" lIns="72000" tIns="72000" rIns="91425" bIns="0" anchor="t" anchorCtr="0">
            <a:noAutofit/>
          </a:bodyPr>
          <a:lstStyle/>
          <a:p>
            <a:pPr marL="0" lvl="0" indent="0" algn="l" rtl="0">
              <a:lnSpc>
                <a:spcPct val="115000"/>
              </a:lnSpc>
              <a:spcBef>
                <a:spcPts val="0"/>
              </a:spcBef>
              <a:spcAft>
                <a:spcPts val="0"/>
              </a:spcAft>
              <a:buNone/>
            </a:pPr>
            <a:r>
              <a:rPr lang="en-GB" sz="1000">
                <a:solidFill>
                  <a:schemeClr val="lt1"/>
                </a:solidFill>
                <a:latin typeface="Lato Black"/>
                <a:ea typeface="Lato Black"/>
                <a:cs typeface="Lato Black"/>
                <a:sym typeface="Lato Black"/>
              </a:rPr>
              <a:t>User</a:t>
            </a:r>
            <a:endParaRPr sz="800">
              <a:solidFill>
                <a:schemeClr val="lt1"/>
              </a:solidFill>
              <a:latin typeface="Lato"/>
              <a:ea typeface="Lato"/>
              <a:cs typeface="Lato"/>
              <a:sym typeface="Lato"/>
            </a:endParaRPr>
          </a:p>
          <a:p>
            <a:pPr marL="0" lvl="0" indent="0" algn="l" rtl="0">
              <a:spcBef>
                <a:spcPts val="0"/>
              </a:spcBef>
              <a:spcAft>
                <a:spcPts val="0"/>
              </a:spcAft>
              <a:buNone/>
            </a:pPr>
            <a:r>
              <a:rPr lang="en-GB" sz="800">
                <a:solidFill>
                  <a:srgbClr val="C5DEF8"/>
                </a:solidFill>
                <a:latin typeface="Lato"/>
                <a:ea typeface="Lato"/>
                <a:cs typeface="Lato"/>
                <a:sym typeface="Lato"/>
              </a:rPr>
              <a:t>MD User</a:t>
            </a:r>
            <a:br>
              <a:rPr lang="en-GB" sz="800">
                <a:solidFill>
                  <a:srgbClr val="C5DEF8"/>
                </a:solidFill>
                <a:latin typeface="Lato"/>
                <a:ea typeface="Lato"/>
                <a:cs typeface="Lato"/>
                <a:sym typeface="Lato"/>
              </a:rPr>
            </a:br>
            <a:r>
              <a:rPr lang="en-GB" sz="800">
                <a:solidFill>
                  <a:srgbClr val="C5DEF8"/>
                </a:solidFill>
                <a:latin typeface="Lato"/>
                <a:ea typeface="Lato"/>
                <a:cs typeface="Lato"/>
                <a:sym typeface="Lato"/>
              </a:rPr>
              <a:t>Group</a:t>
            </a:r>
            <a:br>
              <a:rPr lang="en-GB" sz="800">
                <a:solidFill>
                  <a:srgbClr val="C5DEF8"/>
                </a:solidFill>
                <a:latin typeface="Lato"/>
                <a:ea typeface="Lato"/>
                <a:cs typeface="Lato"/>
                <a:sym typeface="Lato"/>
              </a:rPr>
            </a:br>
            <a:r>
              <a:rPr lang="en-GB" sz="800">
                <a:solidFill>
                  <a:srgbClr val="C5DEF8"/>
                </a:solidFill>
                <a:latin typeface="Lato"/>
                <a:ea typeface="Lato"/>
                <a:cs typeface="Lato"/>
                <a:sym typeface="Lato"/>
              </a:rPr>
              <a:t>Role &amp; Permission</a:t>
            </a:r>
            <a:br>
              <a:rPr lang="en-GB" sz="800">
                <a:solidFill>
                  <a:srgbClr val="C5DEF8"/>
                </a:solidFill>
                <a:latin typeface="Lato"/>
                <a:ea typeface="Lato"/>
                <a:cs typeface="Lato"/>
                <a:sym typeface="Lato"/>
              </a:rPr>
            </a:br>
            <a:r>
              <a:rPr lang="en-GB" sz="800">
                <a:solidFill>
                  <a:srgbClr val="C5DEF8"/>
                </a:solidFill>
                <a:latin typeface="Lato"/>
                <a:ea typeface="Lato"/>
                <a:cs typeface="Lato"/>
                <a:sym typeface="Lato"/>
              </a:rPr>
              <a:t>Access</a:t>
            </a:r>
            <a:endParaRPr sz="800">
              <a:solidFill>
                <a:srgbClr val="C5DEF8"/>
              </a:solidFill>
              <a:latin typeface="Lato"/>
              <a:ea typeface="Lato"/>
              <a:cs typeface="Lato"/>
              <a:sym typeface="Lato"/>
            </a:endParaRPr>
          </a:p>
          <a:p>
            <a:pPr marL="0" lvl="0" indent="0" algn="l" rtl="0">
              <a:lnSpc>
                <a:spcPct val="100000"/>
              </a:lnSpc>
              <a:spcBef>
                <a:spcPts val="0"/>
              </a:spcBef>
              <a:spcAft>
                <a:spcPts val="0"/>
              </a:spcAft>
              <a:buNone/>
            </a:pPr>
            <a:r>
              <a:rPr lang="en-GB" sz="800">
                <a:solidFill>
                  <a:srgbClr val="C5DEF8"/>
                </a:solidFill>
                <a:latin typeface="Lato"/>
                <a:ea typeface="Lato"/>
                <a:cs typeface="Lato"/>
                <a:sym typeface="Lato"/>
              </a:rPr>
              <a:t>Session Context</a:t>
            </a:r>
            <a:br>
              <a:rPr lang="en-GB" sz="800">
                <a:solidFill>
                  <a:srgbClr val="C5DEF8"/>
                </a:solidFill>
                <a:latin typeface="Lato"/>
                <a:ea typeface="Lato"/>
                <a:cs typeface="Lato"/>
                <a:sym typeface="Lato"/>
              </a:rPr>
            </a:br>
            <a:r>
              <a:rPr lang="en-GB" sz="800">
                <a:solidFill>
                  <a:srgbClr val="C5DEF8"/>
                </a:solidFill>
                <a:latin typeface="Lato"/>
                <a:ea typeface="Lato"/>
                <a:cs typeface="Lato"/>
                <a:sym typeface="Lato"/>
              </a:rPr>
              <a:t>IAM</a:t>
            </a:r>
            <a:endParaRPr sz="800">
              <a:solidFill>
                <a:srgbClr val="C5DEF8"/>
              </a:solidFill>
              <a:latin typeface="Lato"/>
              <a:ea typeface="Lato"/>
              <a:cs typeface="Lato"/>
              <a:sym typeface="Lato"/>
            </a:endParaRPr>
          </a:p>
        </p:txBody>
      </p:sp>
      <p:sp>
        <p:nvSpPr>
          <p:cNvPr id="239" name="Google Shape;239;p39"/>
          <p:cNvSpPr/>
          <p:nvPr/>
        </p:nvSpPr>
        <p:spPr>
          <a:xfrm>
            <a:off x="6872225" y="3590683"/>
            <a:ext cx="1535700" cy="870000"/>
          </a:xfrm>
          <a:prstGeom prst="roundRect">
            <a:avLst>
              <a:gd name="adj" fmla="val 4655"/>
            </a:avLst>
          </a:prstGeom>
          <a:solidFill>
            <a:srgbClr val="053158"/>
          </a:solidFill>
          <a:ln>
            <a:noFill/>
          </a:ln>
        </p:spPr>
        <p:txBody>
          <a:bodyPr spcFirstLastPara="1" wrap="square" lIns="72000" tIns="72000" rIns="91425" bIns="0" anchor="t" anchorCtr="0">
            <a:noAutofit/>
          </a:bodyPr>
          <a:lstStyle/>
          <a:p>
            <a:pPr marL="0" lvl="0" indent="0" algn="l" rtl="0">
              <a:lnSpc>
                <a:spcPct val="115000"/>
              </a:lnSpc>
              <a:spcBef>
                <a:spcPts val="0"/>
              </a:spcBef>
              <a:spcAft>
                <a:spcPts val="0"/>
              </a:spcAft>
              <a:buNone/>
            </a:pPr>
            <a:r>
              <a:rPr lang="en-GB" sz="1000">
                <a:solidFill>
                  <a:schemeClr val="lt1"/>
                </a:solidFill>
                <a:latin typeface="Lato Black"/>
                <a:ea typeface="Lato Black"/>
                <a:cs typeface="Lato Black"/>
                <a:sym typeface="Lato Black"/>
              </a:rPr>
              <a:t>Utility</a:t>
            </a:r>
            <a:r>
              <a:rPr lang="en-GB" sz="1000">
                <a:solidFill>
                  <a:srgbClr val="C5DEF8"/>
                </a:solidFill>
                <a:latin typeface="Lato Black"/>
                <a:ea typeface="Lato Black"/>
                <a:cs typeface="Lato Black"/>
                <a:sym typeface="Lato Black"/>
              </a:rPr>
              <a:t> </a:t>
            </a:r>
            <a:br>
              <a:rPr lang="en-GB" sz="800">
                <a:solidFill>
                  <a:srgbClr val="C5DEF8"/>
                </a:solidFill>
                <a:latin typeface="Lato"/>
                <a:ea typeface="Lato"/>
                <a:cs typeface="Lato"/>
                <a:sym typeface="Lato"/>
              </a:rPr>
            </a:br>
            <a:r>
              <a:rPr lang="en-GB" sz="800">
                <a:solidFill>
                  <a:srgbClr val="C5DEF8"/>
                </a:solidFill>
                <a:latin typeface="Lato"/>
                <a:ea typeface="Lato"/>
                <a:cs typeface="Lato"/>
                <a:sym typeface="Lato"/>
              </a:rPr>
              <a:t>Sequential ID</a:t>
            </a:r>
            <a:endParaRPr sz="800">
              <a:solidFill>
                <a:srgbClr val="C5DEF8"/>
              </a:solidFill>
              <a:latin typeface="Lato"/>
              <a:ea typeface="Lato"/>
              <a:cs typeface="Lato"/>
              <a:sym typeface="Lato"/>
            </a:endParaRPr>
          </a:p>
          <a:p>
            <a:pPr marL="0" lvl="0" indent="0" algn="l" rtl="0">
              <a:lnSpc>
                <a:spcPct val="115000"/>
              </a:lnSpc>
              <a:spcBef>
                <a:spcPts val="0"/>
              </a:spcBef>
              <a:spcAft>
                <a:spcPts val="0"/>
              </a:spcAft>
              <a:buNone/>
            </a:pPr>
            <a:r>
              <a:rPr lang="en-GB" sz="800">
                <a:solidFill>
                  <a:srgbClr val="C5DEF8"/>
                </a:solidFill>
                <a:latin typeface="Lato"/>
                <a:ea typeface="Lato"/>
                <a:cs typeface="Lato"/>
                <a:sym typeface="Lato"/>
              </a:rPr>
              <a:t>External Prices</a:t>
            </a:r>
            <a:br>
              <a:rPr lang="en-GB" sz="800">
                <a:solidFill>
                  <a:srgbClr val="C5DEF8"/>
                </a:solidFill>
                <a:latin typeface="Lato"/>
                <a:ea typeface="Lato"/>
                <a:cs typeface="Lato"/>
                <a:sym typeface="Lato"/>
              </a:rPr>
            </a:br>
            <a:r>
              <a:rPr lang="en-GB" sz="800">
                <a:solidFill>
                  <a:srgbClr val="C5DEF8"/>
                </a:solidFill>
                <a:latin typeface="Lato"/>
                <a:ea typeface="Lato"/>
                <a:cs typeface="Lato"/>
                <a:sym typeface="Lato"/>
              </a:rPr>
              <a:t>External Products</a:t>
            </a:r>
            <a:endParaRPr sz="800">
              <a:solidFill>
                <a:srgbClr val="C5DEF8"/>
              </a:solidFill>
              <a:latin typeface="Lato"/>
              <a:ea typeface="Lato"/>
              <a:cs typeface="Lato"/>
              <a:sym typeface="Lato"/>
            </a:endParaRPr>
          </a:p>
        </p:txBody>
      </p:sp>
      <p:sp>
        <p:nvSpPr>
          <p:cNvPr id="240" name="Google Shape;240;p39"/>
          <p:cNvSpPr/>
          <p:nvPr/>
        </p:nvSpPr>
        <p:spPr>
          <a:xfrm>
            <a:off x="651600" y="2507330"/>
            <a:ext cx="1535700" cy="1061400"/>
          </a:xfrm>
          <a:prstGeom prst="roundRect">
            <a:avLst>
              <a:gd name="adj" fmla="val 4655"/>
            </a:avLst>
          </a:prstGeom>
          <a:solidFill>
            <a:srgbClr val="0A467E"/>
          </a:solidFill>
          <a:ln>
            <a:noFill/>
          </a:ln>
        </p:spPr>
        <p:txBody>
          <a:bodyPr spcFirstLastPara="1" wrap="square" lIns="72000" tIns="72000" rIns="91425" bIns="0" anchor="t" anchorCtr="0">
            <a:noAutofit/>
          </a:bodyPr>
          <a:lstStyle/>
          <a:p>
            <a:pPr marL="0" lvl="0" indent="0" algn="l" rtl="0">
              <a:lnSpc>
                <a:spcPct val="115000"/>
              </a:lnSpc>
              <a:spcBef>
                <a:spcPts val="0"/>
              </a:spcBef>
              <a:spcAft>
                <a:spcPts val="0"/>
              </a:spcAft>
              <a:buNone/>
            </a:pPr>
            <a:r>
              <a:rPr lang="en-GB" sz="1000">
                <a:solidFill>
                  <a:schemeClr val="lt1"/>
                </a:solidFill>
                <a:latin typeface="Lato Black"/>
                <a:ea typeface="Lato Black"/>
                <a:cs typeface="Lato Black"/>
                <a:sym typeface="Lato Black"/>
              </a:rPr>
              <a:t>Rewards &amp; Promotions</a:t>
            </a:r>
            <a:endParaRPr sz="1200">
              <a:solidFill>
                <a:schemeClr val="lt1"/>
              </a:solidFill>
              <a:latin typeface="Lato Black"/>
              <a:ea typeface="Lato Black"/>
              <a:cs typeface="Lato Black"/>
              <a:sym typeface="Lato Black"/>
            </a:endParaRPr>
          </a:p>
          <a:p>
            <a:pPr marL="0" lvl="0" indent="0" algn="l" rtl="0">
              <a:lnSpc>
                <a:spcPct val="100000"/>
              </a:lnSpc>
              <a:spcBef>
                <a:spcPts val="0"/>
              </a:spcBef>
              <a:spcAft>
                <a:spcPts val="0"/>
              </a:spcAft>
              <a:buNone/>
            </a:pPr>
            <a:r>
              <a:rPr lang="en-GB" sz="800">
                <a:solidFill>
                  <a:srgbClr val="C5DEF8"/>
                </a:solidFill>
                <a:latin typeface="Lato"/>
                <a:ea typeface="Lato"/>
                <a:cs typeface="Lato"/>
                <a:sym typeface="Lato"/>
              </a:rPr>
              <a:t>Coupon/Voucher</a:t>
            </a:r>
            <a:endParaRPr sz="800">
              <a:solidFill>
                <a:srgbClr val="C5DEF8"/>
              </a:solidFill>
              <a:latin typeface="Lato"/>
              <a:ea typeface="Lato"/>
              <a:cs typeface="Lato"/>
              <a:sym typeface="Lato"/>
            </a:endParaRPr>
          </a:p>
          <a:p>
            <a:pPr marL="0" lvl="0" indent="0" algn="l" rtl="0">
              <a:lnSpc>
                <a:spcPct val="100000"/>
              </a:lnSpc>
              <a:spcBef>
                <a:spcPts val="0"/>
              </a:spcBef>
              <a:spcAft>
                <a:spcPts val="0"/>
              </a:spcAft>
              <a:buNone/>
            </a:pPr>
            <a:r>
              <a:rPr lang="en-GB" sz="800">
                <a:solidFill>
                  <a:srgbClr val="C5DEF8"/>
                </a:solidFill>
                <a:latin typeface="Lato"/>
                <a:ea typeface="Lato"/>
                <a:cs typeface="Lato"/>
                <a:sym typeface="Lato"/>
              </a:rPr>
              <a:t>Reward Points</a:t>
            </a:r>
            <a:br>
              <a:rPr lang="en-GB" sz="800">
                <a:solidFill>
                  <a:srgbClr val="C5DEF8"/>
                </a:solidFill>
                <a:latin typeface="Lato"/>
                <a:ea typeface="Lato"/>
                <a:cs typeface="Lato"/>
                <a:sym typeface="Lato"/>
              </a:rPr>
            </a:br>
            <a:r>
              <a:rPr lang="en-GB" sz="800">
                <a:solidFill>
                  <a:srgbClr val="C5DEF8"/>
                </a:solidFill>
                <a:latin typeface="Lato"/>
                <a:ea typeface="Lato"/>
                <a:cs typeface="Lato"/>
                <a:sym typeface="Lato"/>
              </a:rPr>
              <a:t>Segment</a:t>
            </a:r>
            <a:endParaRPr sz="800">
              <a:solidFill>
                <a:srgbClr val="C5DEF8"/>
              </a:solidFill>
              <a:latin typeface="Lato"/>
              <a:ea typeface="Lato"/>
              <a:cs typeface="Lato"/>
              <a:sym typeface="Lato"/>
            </a:endParaRPr>
          </a:p>
          <a:p>
            <a:pPr marL="0" lvl="0" indent="0" algn="l" rtl="0">
              <a:lnSpc>
                <a:spcPct val="100000"/>
              </a:lnSpc>
              <a:spcBef>
                <a:spcPts val="0"/>
              </a:spcBef>
              <a:spcAft>
                <a:spcPts val="0"/>
              </a:spcAft>
              <a:buNone/>
            </a:pPr>
            <a:br>
              <a:rPr lang="en-GB" sz="800">
                <a:solidFill>
                  <a:srgbClr val="C5DEF8"/>
                </a:solidFill>
                <a:latin typeface="Lato"/>
                <a:ea typeface="Lato"/>
                <a:cs typeface="Lato"/>
                <a:sym typeface="Lato"/>
              </a:rPr>
            </a:br>
            <a:endParaRPr sz="800">
              <a:solidFill>
                <a:srgbClr val="C5DEF8"/>
              </a:solidFill>
              <a:latin typeface="Lato"/>
              <a:ea typeface="Lato"/>
              <a:cs typeface="Lato"/>
              <a:sym typeface="Lato"/>
            </a:endParaRPr>
          </a:p>
        </p:txBody>
      </p:sp>
      <p:sp>
        <p:nvSpPr>
          <p:cNvPr id="241" name="Google Shape;241;p39"/>
          <p:cNvSpPr/>
          <p:nvPr/>
        </p:nvSpPr>
        <p:spPr>
          <a:xfrm>
            <a:off x="2203611" y="2502875"/>
            <a:ext cx="1535700" cy="1061400"/>
          </a:xfrm>
          <a:prstGeom prst="roundRect">
            <a:avLst>
              <a:gd name="adj" fmla="val 4655"/>
            </a:avLst>
          </a:prstGeom>
          <a:solidFill>
            <a:srgbClr val="0A467E"/>
          </a:solidFill>
          <a:ln>
            <a:noFill/>
          </a:ln>
        </p:spPr>
        <p:txBody>
          <a:bodyPr spcFirstLastPara="1" wrap="square" lIns="72000" tIns="72000" rIns="0" bIns="0" anchor="t" anchorCtr="0">
            <a:noAutofit/>
          </a:bodyPr>
          <a:lstStyle/>
          <a:p>
            <a:pPr marL="0" lvl="0" indent="0" algn="l" rtl="0">
              <a:lnSpc>
                <a:spcPct val="115000"/>
              </a:lnSpc>
              <a:spcBef>
                <a:spcPts val="0"/>
              </a:spcBef>
              <a:spcAft>
                <a:spcPts val="0"/>
              </a:spcAft>
              <a:buNone/>
            </a:pPr>
            <a:r>
              <a:rPr lang="en-GB" sz="1000">
                <a:solidFill>
                  <a:schemeClr val="lt1"/>
                </a:solidFill>
                <a:latin typeface="Lato Black"/>
                <a:ea typeface="Lato Black"/>
                <a:cs typeface="Lato Black"/>
                <a:sym typeface="Lato Black"/>
              </a:rPr>
              <a:t>Delivery &amp; Shipping</a:t>
            </a:r>
            <a:endParaRPr sz="800">
              <a:solidFill>
                <a:schemeClr val="lt1"/>
              </a:solidFill>
              <a:latin typeface="Lato"/>
              <a:ea typeface="Lato"/>
              <a:cs typeface="Lato"/>
              <a:sym typeface="Lato"/>
            </a:endParaRPr>
          </a:p>
          <a:p>
            <a:pPr marL="0" lvl="0" indent="0" algn="l" rtl="0">
              <a:lnSpc>
                <a:spcPct val="100000"/>
              </a:lnSpc>
              <a:spcBef>
                <a:spcPts val="0"/>
              </a:spcBef>
              <a:spcAft>
                <a:spcPts val="0"/>
              </a:spcAft>
              <a:buNone/>
            </a:pPr>
            <a:r>
              <a:rPr lang="en-GB" sz="800">
                <a:solidFill>
                  <a:srgbClr val="C5DEF8"/>
                </a:solidFill>
                <a:latin typeface="Lato"/>
                <a:ea typeface="Lato"/>
                <a:cs typeface="Lato"/>
                <a:sym typeface="Lato"/>
              </a:rPr>
              <a:t>Delivery Orders</a:t>
            </a:r>
            <a:br>
              <a:rPr lang="en-GB" sz="800">
                <a:solidFill>
                  <a:srgbClr val="C5DEF8"/>
                </a:solidFill>
                <a:latin typeface="Lato"/>
                <a:ea typeface="Lato"/>
                <a:cs typeface="Lato"/>
                <a:sym typeface="Lato"/>
              </a:rPr>
            </a:br>
            <a:r>
              <a:rPr lang="en-GB" sz="800">
                <a:solidFill>
                  <a:srgbClr val="C5DEF8"/>
                </a:solidFill>
                <a:latin typeface="Lato"/>
                <a:ea typeface="Lato"/>
                <a:cs typeface="Lato"/>
                <a:sym typeface="Lato"/>
              </a:rPr>
              <a:t>Delivery Plan</a:t>
            </a:r>
            <a:endParaRPr sz="800">
              <a:solidFill>
                <a:srgbClr val="C5DEF8"/>
              </a:solidFill>
              <a:latin typeface="Lato"/>
              <a:ea typeface="Lato"/>
              <a:cs typeface="Lato"/>
              <a:sym typeface="Lato"/>
            </a:endParaRPr>
          </a:p>
          <a:p>
            <a:pPr marL="0" lvl="0" indent="0" algn="l" rtl="0">
              <a:lnSpc>
                <a:spcPct val="100000"/>
              </a:lnSpc>
              <a:spcBef>
                <a:spcPts val="0"/>
              </a:spcBef>
              <a:spcAft>
                <a:spcPts val="0"/>
              </a:spcAft>
              <a:buNone/>
            </a:pPr>
            <a:r>
              <a:rPr lang="en-GB" sz="800">
                <a:solidFill>
                  <a:srgbClr val="C5DEF8"/>
                </a:solidFill>
                <a:latin typeface="Lato"/>
                <a:ea typeface="Lato"/>
                <a:cs typeface="Lato"/>
                <a:sym typeface="Lato"/>
              </a:rPr>
              <a:t>Shipping Cost</a:t>
            </a:r>
            <a:br>
              <a:rPr lang="en-GB" sz="800">
                <a:solidFill>
                  <a:srgbClr val="C5DEF8"/>
                </a:solidFill>
                <a:latin typeface="Lato"/>
                <a:ea typeface="Lato"/>
                <a:cs typeface="Lato"/>
                <a:sym typeface="Lato"/>
              </a:rPr>
            </a:br>
            <a:r>
              <a:rPr lang="en-GB" sz="800">
                <a:solidFill>
                  <a:srgbClr val="C5DEF8"/>
                </a:solidFill>
                <a:latin typeface="Lato"/>
                <a:ea typeface="Lato"/>
                <a:cs typeface="Lato"/>
                <a:sym typeface="Lato"/>
              </a:rPr>
              <a:t>Shipping Method</a:t>
            </a:r>
            <a:endParaRPr sz="800">
              <a:solidFill>
                <a:srgbClr val="C5DEF8"/>
              </a:solidFill>
              <a:latin typeface="Lato"/>
              <a:ea typeface="Lato"/>
              <a:cs typeface="Lato"/>
              <a:sym typeface="Lato"/>
            </a:endParaRPr>
          </a:p>
          <a:p>
            <a:pPr marL="0" lvl="0" indent="0" algn="l" rtl="0">
              <a:lnSpc>
                <a:spcPct val="100000"/>
              </a:lnSpc>
              <a:spcBef>
                <a:spcPts val="0"/>
              </a:spcBef>
              <a:spcAft>
                <a:spcPts val="0"/>
              </a:spcAft>
              <a:buNone/>
            </a:pPr>
            <a:r>
              <a:rPr lang="en-GB" sz="800">
                <a:solidFill>
                  <a:srgbClr val="C5DEF8"/>
                </a:solidFill>
                <a:latin typeface="Lato"/>
                <a:ea typeface="Lato"/>
                <a:cs typeface="Lato"/>
                <a:sym typeface="Lato"/>
              </a:rPr>
              <a:t>Shipping Zone, Group and Time</a:t>
            </a:r>
            <a:br>
              <a:rPr lang="en-GB" sz="800">
                <a:solidFill>
                  <a:srgbClr val="C5DEF8"/>
                </a:solidFill>
                <a:latin typeface="Lato"/>
                <a:ea typeface="Lato"/>
                <a:cs typeface="Lato"/>
                <a:sym typeface="Lato"/>
              </a:rPr>
            </a:br>
            <a:r>
              <a:rPr lang="en-GB" sz="800">
                <a:solidFill>
                  <a:srgbClr val="C5DEF8"/>
                </a:solidFill>
                <a:latin typeface="Lato"/>
                <a:ea typeface="Lato"/>
                <a:cs typeface="Lato"/>
                <a:sym typeface="Lato"/>
              </a:rPr>
              <a:t>Tracking</a:t>
            </a:r>
            <a:endParaRPr sz="800">
              <a:solidFill>
                <a:srgbClr val="C5DEF8"/>
              </a:solidFill>
              <a:latin typeface="Lato"/>
              <a:ea typeface="Lato"/>
              <a:cs typeface="Lato"/>
              <a:sym typeface="Lato"/>
            </a:endParaRPr>
          </a:p>
          <a:p>
            <a:pPr marL="0" lvl="0" indent="0" algn="l" rtl="0">
              <a:lnSpc>
                <a:spcPct val="115000"/>
              </a:lnSpc>
              <a:spcBef>
                <a:spcPts val="0"/>
              </a:spcBef>
              <a:spcAft>
                <a:spcPts val="0"/>
              </a:spcAft>
              <a:buNone/>
            </a:pPr>
            <a:endParaRPr sz="500">
              <a:solidFill>
                <a:srgbClr val="C5DEF8"/>
              </a:solidFill>
              <a:latin typeface="Lato"/>
              <a:ea typeface="Lato"/>
              <a:cs typeface="Lato"/>
              <a:sym typeface="Lato"/>
            </a:endParaRPr>
          </a:p>
          <a:p>
            <a:pPr marL="0" lvl="0" indent="0" algn="l" rtl="0">
              <a:lnSpc>
                <a:spcPct val="115000"/>
              </a:lnSpc>
              <a:spcBef>
                <a:spcPts val="0"/>
              </a:spcBef>
              <a:spcAft>
                <a:spcPts val="0"/>
              </a:spcAft>
              <a:buNone/>
            </a:pPr>
            <a:endParaRPr sz="500">
              <a:solidFill>
                <a:srgbClr val="C5DEF8"/>
              </a:solidFill>
              <a:latin typeface="Lato"/>
              <a:ea typeface="Lato"/>
              <a:cs typeface="Lato"/>
              <a:sym typeface="Lato"/>
            </a:endParaRPr>
          </a:p>
        </p:txBody>
      </p:sp>
      <p:sp>
        <p:nvSpPr>
          <p:cNvPr id="242" name="Google Shape;242;p39"/>
          <p:cNvSpPr/>
          <p:nvPr/>
        </p:nvSpPr>
        <p:spPr>
          <a:xfrm>
            <a:off x="2199484" y="3582880"/>
            <a:ext cx="1535700" cy="858000"/>
          </a:xfrm>
          <a:prstGeom prst="roundRect">
            <a:avLst>
              <a:gd name="adj" fmla="val 4655"/>
            </a:avLst>
          </a:prstGeom>
          <a:solidFill>
            <a:srgbClr val="053158"/>
          </a:solidFill>
          <a:ln>
            <a:noFill/>
          </a:ln>
        </p:spPr>
        <p:txBody>
          <a:bodyPr spcFirstLastPara="1" wrap="square" lIns="72000" tIns="72000" rIns="91425" bIns="0" anchor="t" anchorCtr="0">
            <a:noAutofit/>
          </a:bodyPr>
          <a:lstStyle/>
          <a:p>
            <a:pPr marL="0" lvl="0" indent="0" algn="l" rtl="0">
              <a:lnSpc>
                <a:spcPct val="115000"/>
              </a:lnSpc>
              <a:spcBef>
                <a:spcPts val="0"/>
              </a:spcBef>
              <a:spcAft>
                <a:spcPts val="0"/>
              </a:spcAft>
              <a:buNone/>
            </a:pPr>
            <a:r>
              <a:rPr lang="en-GB" sz="1000">
                <a:solidFill>
                  <a:schemeClr val="lt1"/>
                </a:solidFill>
                <a:latin typeface="Lato Black"/>
                <a:ea typeface="Lato Black"/>
                <a:cs typeface="Lato Black"/>
                <a:sym typeface="Lato Black"/>
              </a:rPr>
              <a:t>Search</a:t>
            </a:r>
            <a:endParaRPr sz="1200">
              <a:solidFill>
                <a:schemeClr val="lt1"/>
              </a:solidFill>
              <a:latin typeface="Lato Black"/>
              <a:ea typeface="Lato Black"/>
              <a:cs typeface="Lato Black"/>
              <a:sym typeface="Lato Black"/>
            </a:endParaRPr>
          </a:p>
          <a:p>
            <a:pPr marL="0" lvl="0" indent="0" algn="l" rtl="0">
              <a:lnSpc>
                <a:spcPct val="115000"/>
              </a:lnSpc>
              <a:spcBef>
                <a:spcPts val="0"/>
              </a:spcBef>
              <a:spcAft>
                <a:spcPts val="0"/>
              </a:spcAft>
              <a:buNone/>
            </a:pPr>
            <a:r>
              <a:rPr lang="en-GB" sz="800">
                <a:solidFill>
                  <a:srgbClr val="C5DEF8"/>
                </a:solidFill>
                <a:latin typeface="Lato"/>
                <a:ea typeface="Lato"/>
                <a:cs typeface="Lato"/>
                <a:sym typeface="Lato"/>
              </a:rPr>
              <a:t>Indexing</a:t>
            </a:r>
            <a:endParaRPr sz="800">
              <a:solidFill>
                <a:srgbClr val="C5DEF8"/>
              </a:solidFill>
              <a:latin typeface="Lato"/>
              <a:ea typeface="Lato"/>
              <a:cs typeface="Lato"/>
              <a:sym typeface="Lato"/>
            </a:endParaRPr>
          </a:p>
        </p:txBody>
      </p:sp>
      <p:sp>
        <p:nvSpPr>
          <p:cNvPr id="243" name="Google Shape;243;p39"/>
          <p:cNvSpPr/>
          <p:nvPr/>
        </p:nvSpPr>
        <p:spPr>
          <a:xfrm>
            <a:off x="5311875" y="3593275"/>
            <a:ext cx="1535700" cy="859200"/>
          </a:xfrm>
          <a:prstGeom prst="roundRect">
            <a:avLst>
              <a:gd name="adj" fmla="val 4655"/>
            </a:avLst>
          </a:prstGeom>
          <a:solidFill>
            <a:srgbClr val="053158"/>
          </a:solidFill>
          <a:ln>
            <a:noFill/>
          </a:ln>
        </p:spPr>
        <p:txBody>
          <a:bodyPr spcFirstLastPara="1" wrap="square" lIns="72000" tIns="72000" rIns="91425" bIns="0" anchor="t" anchorCtr="0">
            <a:noAutofit/>
          </a:bodyPr>
          <a:lstStyle/>
          <a:p>
            <a:pPr marL="0" lvl="0" indent="0" algn="l" rtl="0">
              <a:lnSpc>
                <a:spcPct val="115000"/>
              </a:lnSpc>
              <a:spcBef>
                <a:spcPts val="0"/>
              </a:spcBef>
              <a:spcAft>
                <a:spcPts val="0"/>
              </a:spcAft>
              <a:buNone/>
            </a:pPr>
            <a:r>
              <a:rPr lang="en-GB" sz="1000">
                <a:solidFill>
                  <a:schemeClr val="lt1"/>
                </a:solidFill>
                <a:latin typeface="Lato Black"/>
                <a:ea typeface="Lato Black"/>
                <a:cs typeface="Lato Black"/>
                <a:sym typeface="Lato Black"/>
              </a:rPr>
              <a:t>Media</a:t>
            </a:r>
            <a:endParaRPr sz="800">
              <a:solidFill>
                <a:schemeClr val="lt1"/>
              </a:solidFill>
              <a:latin typeface="Lato"/>
              <a:ea typeface="Lato"/>
              <a:cs typeface="Lato"/>
              <a:sym typeface="Lato"/>
            </a:endParaRPr>
          </a:p>
          <a:p>
            <a:pPr marL="0" lvl="0" indent="0" algn="l" rtl="0">
              <a:spcBef>
                <a:spcPts val="0"/>
              </a:spcBef>
              <a:spcAft>
                <a:spcPts val="0"/>
              </a:spcAft>
              <a:buNone/>
            </a:pPr>
            <a:r>
              <a:rPr lang="en-GB" sz="800">
                <a:solidFill>
                  <a:srgbClr val="C5DEF8"/>
                </a:solidFill>
                <a:latin typeface="Lato"/>
                <a:ea typeface="Lato"/>
                <a:cs typeface="Lato"/>
                <a:sym typeface="Lato"/>
              </a:rPr>
              <a:t>Assets</a:t>
            </a:r>
            <a:endParaRPr sz="1000">
              <a:solidFill>
                <a:schemeClr val="lt1"/>
              </a:solidFill>
              <a:latin typeface="Lato Black"/>
              <a:ea typeface="Lato Black"/>
              <a:cs typeface="Lato Black"/>
              <a:sym typeface="Lato Black"/>
            </a:endParaRPr>
          </a:p>
        </p:txBody>
      </p:sp>
      <p:sp>
        <p:nvSpPr>
          <p:cNvPr id="244" name="Google Shape;244;p39"/>
          <p:cNvSpPr/>
          <p:nvPr/>
        </p:nvSpPr>
        <p:spPr>
          <a:xfrm>
            <a:off x="3751528" y="3582875"/>
            <a:ext cx="1535700" cy="859200"/>
          </a:xfrm>
          <a:prstGeom prst="roundRect">
            <a:avLst>
              <a:gd name="adj" fmla="val 4655"/>
            </a:avLst>
          </a:prstGeom>
          <a:solidFill>
            <a:srgbClr val="053158"/>
          </a:solidFill>
          <a:ln>
            <a:noFill/>
          </a:ln>
        </p:spPr>
        <p:txBody>
          <a:bodyPr spcFirstLastPara="1" wrap="square" lIns="72000" tIns="72000" rIns="91425" bIns="0" anchor="t" anchorCtr="0">
            <a:noAutofit/>
          </a:bodyPr>
          <a:lstStyle/>
          <a:p>
            <a:pPr marL="0" lvl="0" indent="0" algn="l" rtl="0">
              <a:lnSpc>
                <a:spcPct val="115000"/>
              </a:lnSpc>
              <a:spcBef>
                <a:spcPts val="0"/>
              </a:spcBef>
              <a:spcAft>
                <a:spcPts val="0"/>
              </a:spcAft>
              <a:buNone/>
            </a:pPr>
            <a:r>
              <a:rPr lang="en-GB" sz="1000">
                <a:solidFill>
                  <a:schemeClr val="lt1"/>
                </a:solidFill>
                <a:latin typeface="Lato Black"/>
                <a:ea typeface="Lato Black"/>
                <a:cs typeface="Lato Black"/>
                <a:sym typeface="Lato Black"/>
              </a:rPr>
              <a:t>Integration</a:t>
            </a:r>
            <a:r>
              <a:rPr lang="en-GB" sz="1000">
                <a:solidFill>
                  <a:srgbClr val="C5DEF8"/>
                </a:solidFill>
                <a:latin typeface="Lato Black"/>
                <a:ea typeface="Lato Black"/>
                <a:cs typeface="Lato Black"/>
                <a:sym typeface="Lato Black"/>
              </a:rPr>
              <a:t> </a:t>
            </a:r>
            <a:endParaRPr sz="800">
              <a:solidFill>
                <a:srgbClr val="C5DEF8"/>
              </a:solidFill>
              <a:latin typeface="Lato"/>
              <a:ea typeface="Lato"/>
              <a:cs typeface="Lato"/>
              <a:sym typeface="Lato"/>
            </a:endParaRPr>
          </a:p>
          <a:p>
            <a:pPr marL="0" lvl="0" indent="0" algn="l" rtl="0">
              <a:lnSpc>
                <a:spcPct val="115000"/>
              </a:lnSpc>
              <a:spcBef>
                <a:spcPts val="0"/>
              </a:spcBef>
              <a:spcAft>
                <a:spcPts val="0"/>
              </a:spcAft>
              <a:buNone/>
            </a:pPr>
            <a:r>
              <a:rPr lang="en-GB" sz="800">
                <a:solidFill>
                  <a:srgbClr val="C5DEF8"/>
                </a:solidFill>
                <a:latin typeface="Lato"/>
                <a:ea typeface="Lato"/>
                <a:cs typeface="Lato"/>
                <a:sym typeface="Lato"/>
              </a:rPr>
              <a:t>Webhooks</a:t>
            </a:r>
            <a:endParaRPr sz="800">
              <a:solidFill>
                <a:srgbClr val="C5DEF8"/>
              </a:solidFill>
              <a:latin typeface="Lato"/>
              <a:ea typeface="Lato"/>
              <a:cs typeface="Lato"/>
              <a:sym typeface="Lato"/>
            </a:endParaRPr>
          </a:p>
          <a:p>
            <a:pPr marL="0" lvl="0" indent="0" algn="l" rtl="0">
              <a:lnSpc>
                <a:spcPct val="115000"/>
              </a:lnSpc>
              <a:spcBef>
                <a:spcPts val="0"/>
              </a:spcBef>
              <a:spcAft>
                <a:spcPts val="0"/>
              </a:spcAft>
              <a:buNone/>
            </a:pPr>
            <a:r>
              <a:rPr lang="en-GB" sz="800">
                <a:solidFill>
                  <a:srgbClr val="C5DEF8"/>
                </a:solidFill>
                <a:latin typeface="Lato"/>
                <a:ea typeface="Lato"/>
                <a:cs typeface="Lato"/>
                <a:sym typeface="Lato"/>
              </a:rPr>
              <a:t>Extensions</a:t>
            </a:r>
            <a:endParaRPr sz="800">
              <a:solidFill>
                <a:srgbClr val="C5DEF8"/>
              </a:solidFill>
              <a:latin typeface="Lato"/>
              <a:ea typeface="Lato"/>
              <a:cs typeface="Lato"/>
              <a:sym typeface="Lato"/>
            </a:endParaRPr>
          </a:p>
          <a:p>
            <a:pPr marL="0" lvl="0" indent="0" algn="l" rtl="0">
              <a:lnSpc>
                <a:spcPct val="115000"/>
              </a:lnSpc>
              <a:spcBef>
                <a:spcPts val="0"/>
              </a:spcBef>
              <a:spcAft>
                <a:spcPts val="0"/>
              </a:spcAft>
              <a:buNone/>
            </a:pPr>
            <a:r>
              <a:rPr lang="en-GB" sz="800">
                <a:solidFill>
                  <a:srgbClr val="C5DEF8"/>
                </a:solidFill>
                <a:latin typeface="Lato"/>
                <a:ea typeface="Lato"/>
                <a:cs typeface="Lato"/>
                <a:sym typeface="Lato"/>
              </a:rPr>
              <a:t>Sepa Export</a:t>
            </a:r>
            <a:br>
              <a:rPr lang="en-GB" sz="800">
                <a:solidFill>
                  <a:srgbClr val="C5DEF8"/>
                </a:solidFill>
                <a:latin typeface="Lato"/>
                <a:ea typeface="Lato"/>
                <a:cs typeface="Lato"/>
                <a:sym typeface="Lato"/>
              </a:rPr>
            </a:br>
            <a:r>
              <a:rPr lang="en-GB" sz="800">
                <a:solidFill>
                  <a:srgbClr val="C5DEF8"/>
                </a:solidFill>
                <a:latin typeface="Lato"/>
                <a:ea typeface="Lato"/>
                <a:cs typeface="Lato"/>
                <a:sym typeface="Lato"/>
              </a:rPr>
              <a:t>Connector</a:t>
            </a:r>
            <a:endParaRPr sz="800">
              <a:solidFill>
                <a:srgbClr val="C5DEF8"/>
              </a:solidFill>
              <a:latin typeface="Lato"/>
              <a:ea typeface="Lato"/>
              <a:cs typeface="Lato"/>
              <a:sym typeface="Lato"/>
            </a:endParaRPr>
          </a:p>
        </p:txBody>
      </p:sp>
      <p:pic>
        <p:nvPicPr>
          <p:cNvPr id="245" name="Google Shape;245;p39"/>
          <p:cNvPicPr preferRelativeResize="0"/>
          <p:nvPr/>
        </p:nvPicPr>
        <p:blipFill>
          <a:blip r:embed="rId3">
            <a:alphaModFix/>
          </a:blip>
          <a:stretch>
            <a:fillRect/>
          </a:stretch>
        </p:blipFill>
        <p:spPr>
          <a:xfrm>
            <a:off x="1626025" y="4634738"/>
            <a:ext cx="218925" cy="218925"/>
          </a:xfrm>
          <a:prstGeom prst="rect">
            <a:avLst/>
          </a:prstGeom>
          <a:noFill/>
          <a:ln>
            <a:noFill/>
          </a:ln>
        </p:spPr>
      </p:pic>
      <p:sp>
        <p:nvSpPr>
          <p:cNvPr id="246" name="Google Shape;246;p39"/>
          <p:cNvSpPr txBox="1"/>
          <p:nvPr/>
        </p:nvSpPr>
        <p:spPr>
          <a:xfrm>
            <a:off x="1885372" y="4544088"/>
            <a:ext cx="412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solidFill>
                  <a:schemeClr val="dk1"/>
                </a:solidFill>
                <a:latin typeface="Lato"/>
                <a:ea typeface="Lato"/>
                <a:cs typeface="Lato"/>
                <a:sym typeface="Lato"/>
              </a:rPr>
              <a:t>Emporix Domains</a:t>
            </a:r>
            <a:endParaRPr b="1">
              <a:solidFill>
                <a:schemeClr val="dk1"/>
              </a:solidFill>
              <a:latin typeface="Lato"/>
              <a:ea typeface="Lato"/>
              <a:cs typeface="Lato"/>
              <a:sym typeface="Lato"/>
            </a:endParaRPr>
          </a:p>
        </p:txBody>
      </p:sp>
      <p:sp>
        <p:nvSpPr>
          <p:cNvPr id="247" name="Google Shape;247;p39"/>
          <p:cNvSpPr txBox="1">
            <a:spLocks noGrp="1"/>
          </p:cNvSpPr>
          <p:nvPr>
            <p:ph type="title"/>
          </p:nvPr>
        </p:nvSpPr>
        <p:spPr>
          <a:xfrm>
            <a:off x="399300" y="399300"/>
            <a:ext cx="8345400" cy="46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Emporix Commerce Funktionen / APIs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40" title="Infografik-Autonomous_Commerce_Execution_Small_v8@3x.png"/>
          <p:cNvPicPr preferRelativeResize="0"/>
          <p:nvPr/>
        </p:nvPicPr>
        <p:blipFill rotWithShape="1">
          <a:blip r:embed="rId3">
            <a:alphaModFix/>
          </a:blip>
          <a:srcRect t="89" b="89"/>
          <a:stretch/>
        </p:blipFill>
        <p:spPr>
          <a:xfrm>
            <a:off x="296188" y="1180325"/>
            <a:ext cx="8551624" cy="3347000"/>
          </a:xfrm>
          <a:prstGeom prst="rect">
            <a:avLst/>
          </a:prstGeom>
          <a:noFill/>
          <a:ln>
            <a:noFill/>
          </a:ln>
        </p:spPr>
      </p:pic>
      <p:sp>
        <p:nvSpPr>
          <p:cNvPr id="253" name="Google Shape;253;p40"/>
          <p:cNvSpPr txBox="1">
            <a:spLocks noGrp="1"/>
          </p:cNvSpPr>
          <p:nvPr>
            <p:ph type="title"/>
          </p:nvPr>
        </p:nvSpPr>
        <p:spPr>
          <a:xfrm>
            <a:off x="0" y="399300"/>
            <a:ext cx="9144000" cy="467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GB"/>
              <a:t>B2B Autonomous Commerce Execution</a:t>
            </a:r>
            <a:endParaRPr/>
          </a:p>
          <a:p>
            <a:pPr marL="0" lvl="0" indent="0" algn="ctr" rtl="0">
              <a:spcBef>
                <a:spcPts val="0"/>
              </a:spcBef>
              <a:spcAft>
                <a:spcPts val="0"/>
              </a:spcAft>
              <a:buNone/>
            </a:pPr>
            <a:r>
              <a:rPr lang="en-GB"/>
              <a:t>Emporix ACE Platform</a:t>
            </a:r>
            <a:endParaRPr/>
          </a:p>
        </p:txBody>
      </p:sp>
      <p:sp>
        <p:nvSpPr>
          <p:cNvPr id="254" name="Google Shape;254;p40"/>
          <p:cNvSpPr/>
          <p:nvPr/>
        </p:nvSpPr>
        <p:spPr>
          <a:xfrm>
            <a:off x="4156775" y="2089125"/>
            <a:ext cx="3465369" cy="786353"/>
          </a:xfrm>
          <a:custGeom>
            <a:avLst/>
            <a:gdLst/>
            <a:ahLst/>
            <a:cxnLst/>
            <a:rect l="l" t="t" r="r" b="b"/>
            <a:pathLst>
              <a:path w="43408" h="29820" extrusionOk="0">
                <a:moveTo>
                  <a:pt x="2252" y="9299"/>
                </a:moveTo>
                <a:cubicBezTo>
                  <a:pt x="2252" y="-2229"/>
                  <a:pt x="27321" y="-2109"/>
                  <a:pt x="36542" y="4808"/>
                </a:cubicBezTo>
                <a:cubicBezTo>
                  <a:pt x="42139" y="9007"/>
                  <a:pt x="45639" y="19622"/>
                  <a:pt x="41440" y="25219"/>
                </a:cubicBezTo>
                <a:cubicBezTo>
                  <a:pt x="37737" y="30156"/>
                  <a:pt x="29650" y="29709"/>
                  <a:pt x="23479" y="29709"/>
                </a:cubicBezTo>
                <a:cubicBezTo>
                  <a:pt x="17073" y="29709"/>
                  <a:pt x="9230" y="30156"/>
                  <a:pt x="4701" y="25627"/>
                </a:cubicBezTo>
                <a:cubicBezTo>
                  <a:pt x="450" y="21376"/>
                  <a:pt x="-2309" y="10355"/>
                  <a:pt x="3068" y="7666"/>
                </a:cubicBezTo>
              </a:path>
            </a:pathLst>
          </a:custGeom>
          <a:noFill/>
          <a:ln w="76200" cap="flat" cmpd="sng">
            <a:solidFill>
              <a:srgbClr val="FFFF00"/>
            </a:solidFill>
            <a:prstDash val="solid"/>
            <a:round/>
            <a:headEnd type="none" w="med" len="med"/>
            <a:tailEnd type="none" w="med" len="med"/>
          </a:ln>
        </p:spPr>
        <p:txBody>
          <a:bodyPr/>
          <a:lstStyle/>
          <a:p>
            <a:endParaRPr lang="de-CH"/>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41"/>
          <p:cNvSpPr txBox="1">
            <a:spLocks noGrp="1"/>
          </p:cNvSpPr>
          <p:nvPr>
            <p:ph type="title"/>
          </p:nvPr>
        </p:nvSpPr>
        <p:spPr>
          <a:xfrm>
            <a:off x="399300" y="399300"/>
            <a:ext cx="8345400" cy="46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KI-Agenten Library</a:t>
            </a:r>
            <a:endParaRPr/>
          </a:p>
        </p:txBody>
      </p:sp>
      <p:pic>
        <p:nvPicPr>
          <p:cNvPr id="260" name="Google Shape;260;p41"/>
          <p:cNvPicPr preferRelativeResize="0"/>
          <p:nvPr/>
        </p:nvPicPr>
        <p:blipFill>
          <a:blip r:embed="rId3">
            <a:alphaModFix/>
          </a:blip>
          <a:stretch>
            <a:fillRect/>
          </a:stretch>
        </p:blipFill>
        <p:spPr>
          <a:xfrm>
            <a:off x="152400" y="1019100"/>
            <a:ext cx="8737551" cy="3972002"/>
          </a:xfrm>
          <a:prstGeom prst="rect">
            <a:avLst/>
          </a:prstGeom>
          <a:noFill/>
          <a:ln>
            <a:noFill/>
          </a:ln>
          <a:effectLst>
            <a:outerShdw blurRad="57150" dist="19050" dir="5400000" algn="bl" rotWithShape="0">
              <a:srgbClr val="000000">
                <a:alpha val="50000"/>
              </a:srgbClr>
            </a:outerShdw>
          </a:effectLst>
        </p:spPr>
      </p:pic>
      <p:pic>
        <p:nvPicPr>
          <p:cNvPr id="261" name="Google Shape;261;p41"/>
          <p:cNvPicPr preferRelativeResize="0"/>
          <p:nvPr/>
        </p:nvPicPr>
        <p:blipFill>
          <a:blip r:embed="rId4">
            <a:alphaModFix/>
          </a:blip>
          <a:stretch>
            <a:fillRect/>
          </a:stretch>
        </p:blipFill>
        <p:spPr>
          <a:xfrm>
            <a:off x="7683750" y="215238"/>
            <a:ext cx="1206200" cy="3681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2"/>
          <p:cNvSpPr txBox="1">
            <a:spLocks noGrp="1"/>
          </p:cNvSpPr>
          <p:nvPr>
            <p:ph type="title"/>
          </p:nvPr>
        </p:nvSpPr>
        <p:spPr>
          <a:xfrm>
            <a:off x="399300" y="399300"/>
            <a:ext cx="8345400" cy="46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KI-Agenten Builder</a:t>
            </a:r>
            <a:endParaRPr/>
          </a:p>
        </p:txBody>
      </p:sp>
      <p:pic>
        <p:nvPicPr>
          <p:cNvPr id="267" name="Google Shape;267;p42"/>
          <p:cNvPicPr preferRelativeResize="0"/>
          <p:nvPr/>
        </p:nvPicPr>
        <p:blipFill>
          <a:blip r:embed="rId3">
            <a:alphaModFix/>
          </a:blip>
          <a:stretch>
            <a:fillRect/>
          </a:stretch>
        </p:blipFill>
        <p:spPr>
          <a:xfrm>
            <a:off x="152400" y="1019100"/>
            <a:ext cx="8737551" cy="3972002"/>
          </a:xfrm>
          <a:prstGeom prst="rect">
            <a:avLst/>
          </a:prstGeom>
          <a:noFill/>
          <a:ln>
            <a:noFill/>
          </a:ln>
          <a:effectLst>
            <a:outerShdw blurRad="57150" dist="19050" dir="5400000" algn="bl" rotWithShape="0">
              <a:srgbClr val="000000">
                <a:alpha val="50000"/>
              </a:srgbClr>
            </a:outerShdw>
          </a:effectLst>
        </p:spPr>
      </p:pic>
      <p:pic>
        <p:nvPicPr>
          <p:cNvPr id="268" name="Google Shape;268;p42"/>
          <p:cNvPicPr preferRelativeResize="0"/>
          <p:nvPr/>
        </p:nvPicPr>
        <p:blipFill>
          <a:blip r:embed="rId4">
            <a:alphaModFix/>
          </a:blip>
          <a:stretch>
            <a:fillRect/>
          </a:stretch>
        </p:blipFill>
        <p:spPr>
          <a:xfrm>
            <a:off x="7683750" y="215238"/>
            <a:ext cx="1206200" cy="3681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43" title="Infografik-Autonomous_Commerce_Execution_Small_v8@3x.png"/>
          <p:cNvPicPr preferRelativeResize="0"/>
          <p:nvPr/>
        </p:nvPicPr>
        <p:blipFill rotWithShape="1">
          <a:blip r:embed="rId3">
            <a:alphaModFix/>
          </a:blip>
          <a:srcRect t="89" b="89"/>
          <a:stretch/>
        </p:blipFill>
        <p:spPr>
          <a:xfrm>
            <a:off x="296188" y="1180325"/>
            <a:ext cx="8551624" cy="3347000"/>
          </a:xfrm>
          <a:prstGeom prst="rect">
            <a:avLst/>
          </a:prstGeom>
          <a:noFill/>
          <a:ln>
            <a:noFill/>
          </a:ln>
        </p:spPr>
      </p:pic>
      <p:sp>
        <p:nvSpPr>
          <p:cNvPr id="274" name="Google Shape;274;p43"/>
          <p:cNvSpPr txBox="1">
            <a:spLocks noGrp="1"/>
          </p:cNvSpPr>
          <p:nvPr>
            <p:ph type="title"/>
          </p:nvPr>
        </p:nvSpPr>
        <p:spPr>
          <a:xfrm>
            <a:off x="0" y="399300"/>
            <a:ext cx="9144000" cy="467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GB"/>
              <a:t>B2B Autonomous Commerce Execution</a:t>
            </a:r>
            <a:endParaRPr/>
          </a:p>
          <a:p>
            <a:pPr marL="0" lvl="0" indent="0" algn="ctr" rtl="0">
              <a:spcBef>
                <a:spcPts val="0"/>
              </a:spcBef>
              <a:spcAft>
                <a:spcPts val="0"/>
              </a:spcAft>
              <a:buNone/>
            </a:pPr>
            <a:r>
              <a:rPr lang="en-GB"/>
              <a:t>Emporix ACE Platform</a:t>
            </a:r>
            <a:endParaRPr/>
          </a:p>
        </p:txBody>
      </p:sp>
      <p:sp>
        <p:nvSpPr>
          <p:cNvPr id="275" name="Google Shape;275;p43"/>
          <p:cNvSpPr/>
          <p:nvPr/>
        </p:nvSpPr>
        <p:spPr>
          <a:xfrm>
            <a:off x="7672175" y="2315925"/>
            <a:ext cx="1416077" cy="956477"/>
          </a:xfrm>
          <a:custGeom>
            <a:avLst/>
            <a:gdLst/>
            <a:ahLst/>
            <a:cxnLst/>
            <a:rect l="l" t="t" r="r" b="b"/>
            <a:pathLst>
              <a:path w="43408" h="29820" extrusionOk="0">
                <a:moveTo>
                  <a:pt x="2252" y="9299"/>
                </a:moveTo>
                <a:cubicBezTo>
                  <a:pt x="2252" y="-2229"/>
                  <a:pt x="27321" y="-2109"/>
                  <a:pt x="36542" y="4808"/>
                </a:cubicBezTo>
                <a:cubicBezTo>
                  <a:pt x="42139" y="9007"/>
                  <a:pt x="45639" y="19622"/>
                  <a:pt x="41440" y="25219"/>
                </a:cubicBezTo>
                <a:cubicBezTo>
                  <a:pt x="37737" y="30156"/>
                  <a:pt x="29650" y="29709"/>
                  <a:pt x="23479" y="29709"/>
                </a:cubicBezTo>
                <a:cubicBezTo>
                  <a:pt x="17073" y="29709"/>
                  <a:pt x="9230" y="30156"/>
                  <a:pt x="4701" y="25627"/>
                </a:cubicBezTo>
                <a:cubicBezTo>
                  <a:pt x="450" y="21376"/>
                  <a:pt x="-2309" y="10355"/>
                  <a:pt x="3068" y="7666"/>
                </a:cubicBezTo>
              </a:path>
            </a:pathLst>
          </a:custGeom>
          <a:noFill/>
          <a:ln w="76200" cap="flat" cmpd="sng">
            <a:solidFill>
              <a:srgbClr val="FFFF00"/>
            </a:solidFill>
            <a:prstDash val="solid"/>
            <a:round/>
            <a:headEnd type="none" w="med" len="med"/>
            <a:tailEnd type="none" w="med" len="med"/>
          </a:ln>
        </p:spPr>
        <p:txBody>
          <a:bodyPr/>
          <a:lstStyle/>
          <a:p>
            <a:endParaRPr lang="de-CH"/>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4"/>
          <p:cNvSpPr/>
          <p:nvPr/>
        </p:nvSpPr>
        <p:spPr>
          <a:xfrm>
            <a:off x="310000" y="1812890"/>
            <a:ext cx="8496300" cy="3411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p>
        </p:txBody>
      </p:sp>
      <p:sp>
        <p:nvSpPr>
          <p:cNvPr id="281" name="Google Shape;281;p44"/>
          <p:cNvSpPr/>
          <p:nvPr/>
        </p:nvSpPr>
        <p:spPr>
          <a:xfrm>
            <a:off x="1346202" y="2076280"/>
            <a:ext cx="855300" cy="5451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800" b="1">
                <a:solidFill>
                  <a:srgbClr val="FFFFFF"/>
                </a:solidFill>
                <a:latin typeface="Lato"/>
                <a:ea typeface="Lato"/>
                <a:cs typeface="Lato"/>
                <a:sym typeface="Lato"/>
              </a:rPr>
              <a:t>Dynamic Category</a:t>
            </a:r>
            <a:endParaRPr sz="800" b="1">
              <a:solidFill>
                <a:srgbClr val="FFFFFF"/>
              </a:solidFill>
              <a:latin typeface="Lato"/>
              <a:ea typeface="Lato"/>
              <a:cs typeface="Lato"/>
              <a:sym typeface="Lato"/>
            </a:endParaRPr>
          </a:p>
        </p:txBody>
      </p:sp>
      <p:sp>
        <p:nvSpPr>
          <p:cNvPr id="282" name="Google Shape;282;p44"/>
          <p:cNvSpPr/>
          <p:nvPr/>
        </p:nvSpPr>
        <p:spPr>
          <a:xfrm>
            <a:off x="1346219" y="2699377"/>
            <a:ext cx="855300" cy="5451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800" b="1">
                <a:solidFill>
                  <a:srgbClr val="FFFFFF"/>
                </a:solidFill>
                <a:latin typeface="Lato"/>
                <a:ea typeface="Lato"/>
                <a:cs typeface="Lato"/>
                <a:sym typeface="Lato"/>
              </a:rPr>
              <a:t>Guided Selling</a:t>
            </a:r>
            <a:endParaRPr sz="800" b="1">
              <a:solidFill>
                <a:srgbClr val="FFFFFF"/>
              </a:solidFill>
              <a:latin typeface="Lato"/>
              <a:ea typeface="Lato"/>
              <a:cs typeface="Lato"/>
              <a:sym typeface="Lato"/>
            </a:endParaRPr>
          </a:p>
        </p:txBody>
      </p:sp>
      <p:sp>
        <p:nvSpPr>
          <p:cNvPr id="283" name="Google Shape;283;p44"/>
          <p:cNvSpPr/>
          <p:nvPr/>
        </p:nvSpPr>
        <p:spPr>
          <a:xfrm>
            <a:off x="5058593" y="2076280"/>
            <a:ext cx="855300" cy="5451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800" b="1">
                <a:solidFill>
                  <a:srgbClr val="FFFFFF"/>
                </a:solidFill>
                <a:latin typeface="Lato"/>
                <a:ea typeface="Lato"/>
                <a:cs typeface="Lato"/>
                <a:sym typeface="Lato"/>
              </a:rPr>
              <a:t>Order Splitting </a:t>
            </a:r>
            <a:endParaRPr sz="800" b="1">
              <a:solidFill>
                <a:srgbClr val="FFFFFF"/>
              </a:solidFill>
              <a:latin typeface="Lato"/>
              <a:ea typeface="Lato"/>
              <a:cs typeface="Lato"/>
              <a:sym typeface="Lato"/>
            </a:endParaRPr>
          </a:p>
        </p:txBody>
      </p:sp>
      <p:sp>
        <p:nvSpPr>
          <p:cNvPr id="284" name="Google Shape;284;p44"/>
          <p:cNvSpPr/>
          <p:nvPr/>
        </p:nvSpPr>
        <p:spPr>
          <a:xfrm>
            <a:off x="5058601" y="2699377"/>
            <a:ext cx="855300" cy="5451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800" b="1">
                <a:solidFill>
                  <a:srgbClr val="FFFFFF"/>
                </a:solidFill>
                <a:latin typeface="Lato"/>
                <a:ea typeface="Lato"/>
                <a:cs typeface="Lato"/>
                <a:sym typeface="Lato"/>
              </a:rPr>
              <a:t>PDF Purchase Orders</a:t>
            </a:r>
            <a:endParaRPr sz="800" b="1">
              <a:solidFill>
                <a:srgbClr val="FFFFFF"/>
              </a:solidFill>
              <a:latin typeface="Lato"/>
              <a:ea typeface="Lato"/>
              <a:cs typeface="Lato"/>
              <a:sym typeface="Lato"/>
            </a:endParaRPr>
          </a:p>
        </p:txBody>
      </p:sp>
      <p:sp>
        <p:nvSpPr>
          <p:cNvPr id="285" name="Google Shape;285;p44"/>
          <p:cNvSpPr/>
          <p:nvPr/>
        </p:nvSpPr>
        <p:spPr>
          <a:xfrm>
            <a:off x="5986691" y="2076280"/>
            <a:ext cx="855300" cy="5451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800" b="1">
                <a:solidFill>
                  <a:srgbClr val="FFFFFF"/>
                </a:solidFill>
                <a:latin typeface="Lato"/>
                <a:ea typeface="Lato"/>
                <a:cs typeface="Lato"/>
                <a:sym typeface="Lato"/>
              </a:rPr>
              <a:t>Exception Handling</a:t>
            </a:r>
            <a:endParaRPr sz="800" b="1">
              <a:solidFill>
                <a:srgbClr val="FFFFFF"/>
              </a:solidFill>
              <a:latin typeface="Lato"/>
              <a:ea typeface="Lato"/>
              <a:cs typeface="Lato"/>
              <a:sym typeface="Lato"/>
            </a:endParaRPr>
          </a:p>
        </p:txBody>
      </p:sp>
      <p:sp>
        <p:nvSpPr>
          <p:cNvPr id="286" name="Google Shape;286;p44"/>
          <p:cNvSpPr/>
          <p:nvPr/>
        </p:nvSpPr>
        <p:spPr>
          <a:xfrm>
            <a:off x="5986696" y="2699377"/>
            <a:ext cx="855300" cy="5451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800" b="1">
                <a:solidFill>
                  <a:srgbClr val="FFFFFF"/>
                </a:solidFill>
                <a:latin typeface="Lato"/>
                <a:ea typeface="Lato"/>
                <a:cs typeface="Lato"/>
                <a:sym typeface="Lato"/>
              </a:rPr>
              <a:t>Credit Score Check</a:t>
            </a:r>
            <a:endParaRPr sz="800" b="1">
              <a:solidFill>
                <a:srgbClr val="FFFFFF"/>
              </a:solidFill>
              <a:latin typeface="Lato"/>
              <a:ea typeface="Lato"/>
              <a:cs typeface="Lato"/>
              <a:sym typeface="Lato"/>
            </a:endParaRPr>
          </a:p>
        </p:txBody>
      </p:sp>
      <p:sp>
        <p:nvSpPr>
          <p:cNvPr id="287" name="Google Shape;287;p44"/>
          <p:cNvSpPr/>
          <p:nvPr/>
        </p:nvSpPr>
        <p:spPr>
          <a:xfrm>
            <a:off x="404412" y="2076280"/>
            <a:ext cx="855300" cy="5451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800" b="1">
                <a:solidFill>
                  <a:srgbClr val="FFFFFF"/>
                </a:solidFill>
                <a:latin typeface="Lato"/>
                <a:ea typeface="Lato"/>
                <a:cs typeface="Lato"/>
                <a:sym typeface="Lato"/>
              </a:rPr>
              <a:t>Overstock Campaign</a:t>
            </a:r>
            <a:endParaRPr sz="800" b="1">
              <a:solidFill>
                <a:srgbClr val="FFFFFF"/>
              </a:solidFill>
              <a:latin typeface="Lato"/>
              <a:ea typeface="Lato"/>
              <a:cs typeface="Lato"/>
              <a:sym typeface="Lato"/>
            </a:endParaRPr>
          </a:p>
        </p:txBody>
      </p:sp>
      <p:sp>
        <p:nvSpPr>
          <p:cNvPr id="288" name="Google Shape;288;p44"/>
          <p:cNvSpPr/>
          <p:nvPr/>
        </p:nvSpPr>
        <p:spPr>
          <a:xfrm>
            <a:off x="4130495" y="2076280"/>
            <a:ext cx="855300" cy="5451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800" b="1">
                <a:solidFill>
                  <a:srgbClr val="FFFFFF"/>
                </a:solidFill>
                <a:latin typeface="Lato"/>
                <a:ea typeface="Lato"/>
                <a:cs typeface="Lato"/>
                <a:sym typeface="Lato"/>
              </a:rPr>
              <a:t>First Registration Promotion</a:t>
            </a:r>
            <a:endParaRPr sz="800" b="1">
              <a:solidFill>
                <a:srgbClr val="FFFFFF"/>
              </a:solidFill>
              <a:latin typeface="Lato"/>
              <a:ea typeface="Lato"/>
              <a:cs typeface="Lato"/>
              <a:sym typeface="Lato"/>
            </a:endParaRPr>
          </a:p>
        </p:txBody>
      </p:sp>
      <p:sp>
        <p:nvSpPr>
          <p:cNvPr id="289" name="Google Shape;289;p44"/>
          <p:cNvSpPr/>
          <p:nvPr/>
        </p:nvSpPr>
        <p:spPr>
          <a:xfrm>
            <a:off x="404416" y="2699377"/>
            <a:ext cx="855300" cy="5451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800" b="1">
                <a:solidFill>
                  <a:srgbClr val="FFFFFF"/>
                </a:solidFill>
                <a:latin typeface="Lato"/>
                <a:ea typeface="Lato"/>
                <a:cs typeface="Lato"/>
                <a:sym typeface="Lato"/>
              </a:rPr>
              <a:t>Customer </a:t>
            </a:r>
            <a:r>
              <a:rPr lang="en-GB" sz="800" b="1" i="0" u="none" strike="noStrike" cap="none">
                <a:solidFill>
                  <a:srgbClr val="FFFFFF"/>
                </a:solidFill>
                <a:latin typeface="Lato"/>
                <a:ea typeface="Lato"/>
                <a:cs typeface="Lato"/>
                <a:sym typeface="Lato"/>
              </a:rPr>
              <a:t>Segmentation</a:t>
            </a:r>
            <a:endParaRPr sz="800" b="1">
              <a:solidFill>
                <a:srgbClr val="FFFFFF"/>
              </a:solidFill>
              <a:latin typeface="Lato"/>
              <a:ea typeface="Lato"/>
              <a:cs typeface="Lato"/>
              <a:sym typeface="Lato"/>
            </a:endParaRPr>
          </a:p>
        </p:txBody>
      </p:sp>
      <p:sp>
        <p:nvSpPr>
          <p:cNvPr id="290" name="Google Shape;290;p44"/>
          <p:cNvSpPr/>
          <p:nvPr/>
        </p:nvSpPr>
        <p:spPr>
          <a:xfrm>
            <a:off x="7856583" y="2699377"/>
            <a:ext cx="855300" cy="5451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800" b="1">
                <a:solidFill>
                  <a:srgbClr val="FFFFFF"/>
                </a:solidFill>
                <a:latin typeface="Lato"/>
                <a:ea typeface="Lato"/>
                <a:cs typeface="Lato"/>
                <a:sym typeface="Lato"/>
              </a:rPr>
              <a:t>Return Restock</a:t>
            </a:r>
            <a:endParaRPr sz="800" b="1">
              <a:solidFill>
                <a:srgbClr val="FFFFFF"/>
              </a:solidFill>
              <a:latin typeface="Lato"/>
              <a:ea typeface="Lato"/>
              <a:cs typeface="Lato"/>
              <a:sym typeface="Lato"/>
            </a:endParaRPr>
          </a:p>
        </p:txBody>
      </p:sp>
      <p:sp>
        <p:nvSpPr>
          <p:cNvPr id="291" name="Google Shape;291;p44"/>
          <p:cNvSpPr/>
          <p:nvPr/>
        </p:nvSpPr>
        <p:spPr>
          <a:xfrm>
            <a:off x="1346202" y="3945569"/>
            <a:ext cx="855300" cy="5451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800" b="1">
                <a:solidFill>
                  <a:srgbClr val="FFFFFF"/>
                </a:solidFill>
                <a:latin typeface="Lato"/>
                <a:ea typeface="Lato"/>
                <a:cs typeface="Lato"/>
                <a:sym typeface="Lato"/>
              </a:rPr>
              <a:t>Content Updates</a:t>
            </a:r>
            <a:endParaRPr sz="800" b="1">
              <a:solidFill>
                <a:srgbClr val="FFFFFF"/>
              </a:solidFill>
              <a:latin typeface="Lato"/>
              <a:ea typeface="Lato"/>
              <a:cs typeface="Lato"/>
              <a:sym typeface="Lato"/>
            </a:endParaRPr>
          </a:p>
        </p:txBody>
      </p:sp>
      <p:sp>
        <p:nvSpPr>
          <p:cNvPr id="292" name="Google Shape;292;p44"/>
          <p:cNvSpPr/>
          <p:nvPr/>
        </p:nvSpPr>
        <p:spPr>
          <a:xfrm>
            <a:off x="1346202" y="3322473"/>
            <a:ext cx="855300" cy="5451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800" b="1">
                <a:solidFill>
                  <a:srgbClr val="FFFFFF"/>
                </a:solidFill>
                <a:latin typeface="Lato"/>
                <a:ea typeface="Lato"/>
                <a:cs typeface="Lato"/>
                <a:sym typeface="Lato"/>
              </a:rPr>
              <a:t>Search Updates</a:t>
            </a:r>
            <a:endParaRPr sz="800" b="1">
              <a:solidFill>
                <a:srgbClr val="FFFFFF"/>
              </a:solidFill>
              <a:latin typeface="Lato"/>
              <a:ea typeface="Lato"/>
              <a:cs typeface="Lato"/>
              <a:sym typeface="Lato"/>
            </a:endParaRPr>
          </a:p>
        </p:txBody>
      </p:sp>
      <p:sp>
        <p:nvSpPr>
          <p:cNvPr id="293" name="Google Shape;293;p44"/>
          <p:cNvSpPr/>
          <p:nvPr/>
        </p:nvSpPr>
        <p:spPr>
          <a:xfrm>
            <a:off x="2274315" y="2699377"/>
            <a:ext cx="855300" cy="5451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800" b="1">
                <a:solidFill>
                  <a:srgbClr val="FFFFFF"/>
                </a:solidFill>
                <a:latin typeface="Lato"/>
                <a:ea typeface="Lato"/>
                <a:cs typeface="Lato"/>
                <a:sym typeface="Lato"/>
              </a:rPr>
              <a:t>Media Visibility Check</a:t>
            </a:r>
            <a:endParaRPr sz="800" b="1">
              <a:solidFill>
                <a:srgbClr val="FFFFFF"/>
              </a:solidFill>
              <a:latin typeface="Lato"/>
              <a:ea typeface="Lato"/>
              <a:cs typeface="Lato"/>
              <a:sym typeface="Lato"/>
            </a:endParaRPr>
          </a:p>
        </p:txBody>
      </p:sp>
      <p:sp>
        <p:nvSpPr>
          <p:cNvPr id="294" name="Google Shape;294;p44"/>
          <p:cNvSpPr/>
          <p:nvPr/>
        </p:nvSpPr>
        <p:spPr>
          <a:xfrm>
            <a:off x="5058593" y="3322473"/>
            <a:ext cx="855300" cy="5451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800" b="1">
                <a:solidFill>
                  <a:srgbClr val="FFFFFF"/>
                </a:solidFill>
                <a:latin typeface="Lato"/>
                <a:ea typeface="Lato"/>
                <a:cs typeface="Lato"/>
                <a:sym typeface="Lato"/>
              </a:rPr>
              <a:t>Inventory Routing</a:t>
            </a:r>
            <a:endParaRPr sz="800" b="1">
              <a:solidFill>
                <a:srgbClr val="FFFFFF"/>
              </a:solidFill>
              <a:latin typeface="Lato"/>
              <a:ea typeface="Lato"/>
              <a:cs typeface="Lato"/>
              <a:sym typeface="Lato"/>
            </a:endParaRPr>
          </a:p>
        </p:txBody>
      </p:sp>
      <p:sp>
        <p:nvSpPr>
          <p:cNvPr id="295" name="Google Shape;295;p44"/>
          <p:cNvSpPr/>
          <p:nvPr/>
        </p:nvSpPr>
        <p:spPr>
          <a:xfrm>
            <a:off x="5986691" y="3322473"/>
            <a:ext cx="855300" cy="5451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800" b="1">
                <a:solidFill>
                  <a:srgbClr val="FFFFFF"/>
                </a:solidFill>
                <a:latin typeface="Lato"/>
                <a:ea typeface="Lato"/>
                <a:cs typeface="Lato"/>
                <a:sym typeface="Lato"/>
              </a:rPr>
              <a:t>Order Export</a:t>
            </a:r>
            <a:endParaRPr sz="800" b="1">
              <a:solidFill>
                <a:srgbClr val="FFFFFF"/>
              </a:solidFill>
              <a:latin typeface="Lato"/>
              <a:ea typeface="Lato"/>
              <a:cs typeface="Lato"/>
              <a:sym typeface="Lato"/>
            </a:endParaRPr>
          </a:p>
        </p:txBody>
      </p:sp>
      <p:sp>
        <p:nvSpPr>
          <p:cNvPr id="296" name="Google Shape;296;p44"/>
          <p:cNvSpPr/>
          <p:nvPr/>
        </p:nvSpPr>
        <p:spPr>
          <a:xfrm>
            <a:off x="404412" y="3322473"/>
            <a:ext cx="855300" cy="5451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800" b="1">
                <a:solidFill>
                  <a:srgbClr val="FFFFFF"/>
                </a:solidFill>
                <a:latin typeface="Lato"/>
                <a:ea typeface="Lato"/>
                <a:cs typeface="Lato"/>
                <a:sym typeface="Lato"/>
              </a:rPr>
              <a:t>Abandoned Cart</a:t>
            </a:r>
            <a:endParaRPr sz="800" b="1">
              <a:solidFill>
                <a:srgbClr val="FFFFFF"/>
              </a:solidFill>
              <a:latin typeface="Lato"/>
              <a:ea typeface="Lato"/>
              <a:cs typeface="Lato"/>
              <a:sym typeface="Lato"/>
            </a:endParaRPr>
          </a:p>
        </p:txBody>
      </p:sp>
      <p:sp>
        <p:nvSpPr>
          <p:cNvPr id="297" name="Google Shape;297;p44"/>
          <p:cNvSpPr/>
          <p:nvPr/>
        </p:nvSpPr>
        <p:spPr>
          <a:xfrm>
            <a:off x="7856583" y="3322473"/>
            <a:ext cx="855300" cy="5451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800" b="1">
                <a:solidFill>
                  <a:srgbClr val="FFFFFF"/>
                </a:solidFill>
                <a:latin typeface="Lato"/>
                <a:ea typeface="Lato"/>
                <a:cs typeface="Lato"/>
                <a:sym typeface="Lato"/>
              </a:rPr>
              <a:t>Return Fraud AI-Analysis</a:t>
            </a:r>
            <a:endParaRPr sz="800" b="1">
              <a:solidFill>
                <a:srgbClr val="FFFFFF"/>
              </a:solidFill>
              <a:latin typeface="Lato"/>
              <a:ea typeface="Lato"/>
              <a:cs typeface="Lato"/>
              <a:sym typeface="Lato"/>
            </a:endParaRPr>
          </a:p>
        </p:txBody>
      </p:sp>
      <p:sp>
        <p:nvSpPr>
          <p:cNvPr id="298" name="Google Shape;298;p44"/>
          <p:cNvSpPr/>
          <p:nvPr/>
        </p:nvSpPr>
        <p:spPr>
          <a:xfrm>
            <a:off x="3202397" y="2076280"/>
            <a:ext cx="855300" cy="5451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800" b="1">
                <a:solidFill>
                  <a:srgbClr val="FFFFFF"/>
                </a:solidFill>
                <a:latin typeface="Lato"/>
                <a:ea typeface="Lato"/>
                <a:cs typeface="Lato"/>
                <a:sym typeface="Lato"/>
              </a:rPr>
              <a:t>Product Substitution </a:t>
            </a:r>
            <a:endParaRPr sz="800" b="1">
              <a:solidFill>
                <a:srgbClr val="FFFFFF"/>
              </a:solidFill>
              <a:latin typeface="Lato"/>
              <a:ea typeface="Lato"/>
              <a:cs typeface="Lato"/>
              <a:sym typeface="Lato"/>
            </a:endParaRPr>
          </a:p>
        </p:txBody>
      </p:sp>
      <p:sp>
        <p:nvSpPr>
          <p:cNvPr id="299" name="Google Shape;299;p44"/>
          <p:cNvSpPr/>
          <p:nvPr/>
        </p:nvSpPr>
        <p:spPr>
          <a:xfrm>
            <a:off x="4130495" y="3322473"/>
            <a:ext cx="855300" cy="5451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800" b="1">
                <a:solidFill>
                  <a:srgbClr val="FFFFFF"/>
                </a:solidFill>
                <a:latin typeface="Lato"/>
                <a:ea typeface="Lato"/>
                <a:cs typeface="Lato"/>
                <a:sym typeface="Lato"/>
              </a:rPr>
              <a:t>Dynamic Pricing </a:t>
            </a:r>
            <a:endParaRPr sz="800" b="1">
              <a:solidFill>
                <a:srgbClr val="FFFFFF"/>
              </a:solidFill>
              <a:latin typeface="Lato"/>
              <a:ea typeface="Lato"/>
              <a:cs typeface="Lato"/>
              <a:sym typeface="Lato"/>
            </a:endParaRPr>
          </a:p>
        </p:txBody>
      </p:sp>
      <p:sp>
        <p:nvSpPr>
          <p:cNvPr id="300" name="Google Shape;300;p44"/>
          <p:cNvSpPr/>
          <p:nvPr/>
        </p:nvSpPr>
        <p:spPr>
          <a:xfrm>
            <a:off x="5058593" y="3945569"/>
            <a:ext cx="855300" cy="5451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800" b="1">
                <a:solidFill>
                  <a:srgbClr val="FFFFFF"/>
                </a:solidFill>
                <a:latin typeface="Lato"/>
                <a:ea typeface="Lato"/>
                <a:cs typeface="Lato"/>
                <a:sym typeface="Lato"/>
              </a:rPr>
              <a:t>Recurring Orders</a:t>
            </a:r>
            <a:endParaRPr sz="800" b="1">
              <a:solidFill>
                <a:srgbClr val="FFFFFF"/>
              </a:solidFill>
              <a:latin typeface="Lato"/>
              <a:ea typeface="Lato"/>
              <a:cs typeface="Lato"/>
              <a:sym typeface="Lato"/>
            </a:endParaRPr>
          </a:p>
        </p:txBody>
      </p:sp>
      <p:sp>
        <p:nvSpPr>
          <p:cNvPr id="301" name="Google Shape;301;p44"/>
          <p:cNvSpPr/>
          <p:nvPr/>
        </p:nvSpPr>
        <p:spPr>
          <a:xfrm>
            <a:off x="5986691" y="3945569"/>
            <a:ext cx="855300" cy="5451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800" b="1">
                <a:solidFill>
                  <a:srgbClr val="FFFFFF"/>
                </a:solidFill>
                <a:latin typeface="Lato"/>
                <a:ea typeface="Lato"/>
                <a:cs typeface="Lato"/>
                <a:sym typeface="Lato"/>
              </a:rPr>
              <a:t>Subscriptions</a:t>
            </a:r>
            <a:endParaRPr sz="800" b="1">
              <a:solidFill>
                <a:srgbClr val="FFFFFF"/>
              </a:solidFill>
              <a:latin typeface="Lato"/>
              <a:ea typeface="Lato"/>
              <a:cs typeface="Lato"/>
              <a:sym typeface="Lato"/>
            </a:endParaRPr>
          </a:p>
        </p:txBody>
      </p:sp>
      <p:sp>
        <p:nvSpPr>
          <p:cNvPr id="302" name="Google Shape;302;p44"/>
          <p:cNvSpPr/>
          <p:nvPr/>
        </p:nvSpPr>
        <p:spPr>
          <a:xfrm>
            <a:off x="404412" y="3945569"/>
            <a:ext cx="855300" cy="5451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GB" sz="800" b="1">
                <a:solidFill>
                  <a:srgbClr val="FFFFFF"/>
                </a:solidFill>
                <a:latin typeface="Lato"/>
                <a:ea typeface="Lato"/>
                <a:cs typeface="Lato"/>
                <a:sym typeface="Lato"/>
              </a:rPr>
              <a:t>Customer Onboarding</a:t>
            </a:r>
            <a:endParaRPr sz="800" b="1">
              <a:solidFill>
                <a:srgbClr val="FFFFFF"/>
              </a:solidFill>
              <a:latin typeface="Lato"/>
              <a:ea typeface="Lato"/>
              <a:cs typeface="Lato"/>
              <a:sym typeface="Lato"/>
            </a:endParaRPr>
          </a:p>
        </p:txBody>
      </p:sp>
      <p:sp>
        <p:nvSpPr>
          <p:cNvPr id="303" name="Google Shape;303;p44"/>
          <p:cNvSpPr/>
          <p:nvPr/>
        </p:nvSpPr>
        <p:spPr>
          <a:xfrm>
            <a:off x="7856583" y="3945569"/>
            <a:ext cx="855300" cy="5451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800" b="1">
                <a:solidFill>
                  <a:srgbClr val="FFFFFF"/>
                </a:solidFill>
                <a:latin typeface="Lato"/>
                <a:ea typeface="Lato"/>
                <a:cs typeface="Lato"/>
                <a:sym typeface="Lato"/>
              </a:rPr>
              <a:t>Return Authorisation</a:t>
            </a:r>
            <a:endParaRPr sz="800" b="1">
              <a:solidFill>
                <a:srgbClr val="FFFFFF"/>
              </a:solidFill>
              <a:latin typeface="Lato"/>
              <a:ea typeface="Lato"/>
              <a:cs typeface="Lato"/>
              <a:sym typeface="Lato"/>
            </a:endParaRPr>
          </a:p>
        </p:txBody>
      </p:sp>
      <p:sp>
        <p:nvSpPr>
          <p:cNvPr id="304" name="Google Shape;304;p44"/>
          <p:cNvSpPr/>
          <p:nvPr/>
        </p:nvSpPr>
        <p:spPr>
          <a:xfrm>
            <a:off x="6928487" y="2699377"/>
            <a:ext cx="855300" cy="5451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800" b="1">
                <a:solidFill>
                  <a:srgbClr val="FFFFFF"/>
                </a:solidFill>
                <a:latin typeface="Lato"/>
                <a:ea typeface="Lato"/>
                <a:cs typeface="Lato"/>
                <a:sym typeface="Lato"/>
              </a:rPr>
              <a:t>AI-driven Q&amp;A Responder</a:t>
            </a:r>
            <a:endParaRPr sz="800" b="1">
              <a:solidFill>
                <a:srgbClr val="FFFFFF"/>
              </a:solidFill>
              <a:latin typeface="Lato"/>
              <a:ea typeface="Lato"/>
              <a:cs typeface="Lato"/>
              <a:sym typeface="Lato"/>
            </a:endParaRPr>
          </a:p>
        </p:txBody>
      </p:sp>
      <p:sp>
        <p:nvSpPr>
          <p:cNvPr id="305" name="Google Shape;305;p44"/>
          <p:cNvSpPr/>
          <p:nvPr/>
        </p:nvSpPr>
        <p:spPr>
          <a:xfrm>
            <a:off x="3202410" y="2699377"/>
            <a:ext cx="855300" cy="5451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800" b="1">
                <a:solidFill>
                  <a:srgbClr val="FFFFFF"/>
                </a:solidFill>
                <a:latin typeface="Lato"/>
                <a:ea typeface="Lato"/>
                <a:cs typeface="Lato"/>
                <a:sym typeface="Lato"/>
              </a:rPr>
              <a:t>Automated Re-Ordering</a:t>
            </a:r>
            <a:endParaRPr sz="800" b="1">
              <a:solidFill>
                <a:srgbClr val="FFFFFF"/>
              </a:solidFill>
              <a:latin typeface="Lato"/>
              <a:ea typeface="Lato"/>
              <a:cs typeface="Lato"/>
              <a:sym typeface="Lato"/>
            </a:endParaRPr>
          </a:p>
        </p:txBody>
      </p:sp>
      <p:sp>
        <p:nvSpPr>
          <p:cNvPr id="306" name="Google Shape;306;p44"/>
          <p:cNvSpPr/>
          <p:nvPr/>
        </p:nvSpPr>
        <p:spPr>
          <a:xfrm>
            <a:off x="2274300" y="3322473"/>
            <a:ext cx="855300" cy="5451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800" b="1">
                <a:solidFill>
                  <a:srgbClr val="FFFFFF"/>
                </a:solidFill>
                <a:latin typeface="Lato"/>
                <a:ea typeface="Lato"/>
                <a:cs typeface="Lato"/>
                <a:sym typeface="Lato"/>
              </a:rPr>
              <a:t>Dynamic Pricing</a:t>
            </a:r>
            <a:endParaRPr sz="800" b="1">
              <a:solidFill>
                <a:srgbClr val="FFFFFF"/>
              </a:solidFill>
              <a:latin typeface="Lato"/>
              <a:ea typeface="Lato"/>
              <a:cs typeface="Lato"/>
              <a:sym typeface="Lato"/>
            </a:endParaRPr>
          </a:p>
        </p:txBody>
      </p:sp>
      <p:sp>
        <p:nvSpPr>
          <p:cNvPr id="307" name="Google Shape;307;p44"/>
          <p:cNvSpPr/>
          <p:nvPr/>
        </p:nvSpPr>
        <p:spPr>
          <a:xfrm>
            <a:off x="2274300" y="3945569"/>
            <a:ext cx="855300" cy="5451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800" b="1">
                <a:solidFill>
                  <a:srgbClr val="FFFFFF"/>
                </a:solidFill>
                <a:latin typeface="Lato"/>
                <a:ea typeface="Lato"/>
                <a:cs typeface="Lato"/>
                <a:sym typeface="Lato"/>
              </a:rPr>
              <a:t>Price List Updates</a:t>
            </a:r>
            <a:endParaRPr sz="800" b="1">
              <a:solidFill>
                <a:srgbClr val="FFFFFF"/>
              </a:solidFill>
              <a:latin typeface="Lato"/>
              <a:ea typeface="Lato"/>
              <a:cs typeface="Lato"/>
              <a:sym typeface="Lato"/>
            </a:endParaRPr>
          </a:p>
        </p:txBody>
      </p:sp>
      <p:sp>
        <p:nvSpPr>
          <p:cNvPr id="308" name="Google Shape;308;p44"/>
          <p:cNvSpPr/>
          <p:nvPr/>
        </p:nvSpPr>
        <p:spPr>
          <a:xfrm>
            <a:off x="6928485" y="3322473"/>
            <a:ext cx="855300" cy="5451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800" b="1">
                <a:solidFill>
                  <a:srgbClr val="FFFFFF"/>
                </a:solidFill>
                <a:latin typeface="Lato"/>
                <a:ea typeface="Lato"/>
                <a:cs typeface="Lato"/>
                <a:sym typeface="Lato"/>
              </a:rPr>
              <a:t>Field Service Orchestration</a:t>
            </a:r>
            <a:endParaRPr sz="800" b="1">
              <a:solidFill>
                <a:srgbClr val="FFFFFF"/>
              </a:solidFill>
              <a:latin typeface="Lato"/>
              <a:ea typeface="Lato"/>
              <a:cs typeface="Lato"/>
              <a:sym typeface="Lato"/>
            </a:endParaRPr>
          </a:p>
        </p:txBody>
      </p:sp>
      <p:sp>
        <p:nvSpPr>
          <p:cNvPr id="309" name="Google Shape;309;p44"/>
          <p:cNvSpPr/>
          <p:nvPr/>
        </p:nvSpPr>
        <p:spPr>
          <a:xfrm>
            <a:off x="6928485" y="3945569"/>
            <a:ext cx="855300" cy="5451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800" b="1">
                <a:solidFill>
                  <a:srgbClr val="FFFFFF"/>
                </a:solidFill>
                <a:latin typeface="Lato"/>
                <a:ea typeface="Lato"/>
                <a:cs typeface="Lato"/>
                <a:sym typeface="Lato"/>
              </a:rPr>
              <a:t>Escalation</a:t>
            </a:r>
            <a:endParaRPr sz="800" b="1">
              <a:solidFill>
                <a:srgbClr val="FFFFFF"/>
              </a:solidFill>
              <a:latin typeface="Lato"/>
              <a:ea typeface="Lato"/>
              <a:cs typeface="Lato"/>
              <a:sym typeface="Lato"/>
            </a:endParaRPr>
          </a:p>
        </p:txBody>
      </p:sp>
      <p:sp>
        <p:nvSpPr>
          <p:cNvPr id="310" name="Google Shape;310;p44"/>
          <p:cNvSpPr/>
          <p:nvPr/>
        </p:nvSpPr>
        <p:spPr>
          <a:xfrm>
            <a:off x="7856583" y="2076280"/>
            <a:ext cx="855300" cy="5451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GB" sz="800" b="1" i="0" u="none" strike="noStrike" cap="none">
                <a:solidFill>
                  <a:srgbClr val="FFFFFF"/>
                </a:solidFill>
                <a:latin typeface="Lato"/>
                <a:ea typeface="Lato"/>
                <a:cs typeface="Lato"/>
                <a:sym typeface="Lato"/>
              </a:rPr>
              <a:t>Self Service Return</a:t>
            </a:r>
            <a:endParaRPr sz="1400" b="0" i="0" u="none" strike="noStrike" cap="none">
              <a:solidFill>
                <a:srgbClr val="000000"/>
              </a:solidFill>
              <a:latin typeface="Arial"/>
              <a:ea typeface="Arial"/>
              <a:cs typeface="Arial"/>
              <a:sym typeface="Arial"/>
            </a:endParaRPr>
          </a:p>
        </p:txBody>
      </p:sp>
      <p:sp>
        <p:nvSpPr>
          <p:cNvPr id="311" name="Google Shape;311;p44"/>
          <p:cNvSpPr/>
          <p:nvPr/>
        </p:nvSpPr>
        <p:spPr>
          <a:xfrm>
            <a:off x="4130506" y="2699377"/>
            <a:ext cx="855300" cy="5451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800" b="1">
                <a:solidFill>
                  <a:srgbClr val="FFFFFF"/>
                </a:solidFill>
                <a:latin typeface="Lato"/>
                <a:ea typeface="Lato"/>
                <a:cs typeface="Lato"/>
                <a:sym typeface="Lato"/>
              </a:rPr>
              <a:t>Stockout Promotion</a:t>
            </a:r>
            <a:endParaRPr sz="800" b="1">
              <a:solidFill>
                <a:srgbClr val="FFFFFF"/>
              </a:solidFill>
              <a:latin typeface="Lato"/>
              <a:ea typeface="Lato"/>
              <a:cs typeface="Lato"/>
              <a:sym typeface="Lato"/>
            </a:endParaRPr>
          </a:p>
        </p:txBody>
      </p:sp>
      <p:sp>
        <p:nvSpPr>
          <p:cNvPr id="312" name="Google Shape;312;p44"/>
          <p:cNvSpPr/>
          <p:nvPr/>
        </p:nvSpPr>
        <p:spPr>
          <a:xfrm>
            <a:off x="6928485" y="2076280"/>
            <a:ext cx="855300" cy="5451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800" b="1">
                <a:solidFill>
                  <a:srgbClr val="FFFFFF"/>
                </a:solidFill>
                <a:latin typeface="Lato"/>
                <a:ea typeface="Lato"/>
                <a:cs typeface="Lato"/>
                <a:sym typeface="Lato"/>
              </a:rPr>
              <a:t>Ticketing</a:t>
            </a:r>
            <a:endParaRPr sz="800" b="1" i="0" u="none" strike="noStrike" cap="none">
              <a:solidFill>
                <a:srgbClr val="FFFFFF"/>
              </a:solidFill>
              <a:latin typeface="Lato"/>
              <a:ea typeface="Lato"/>
              <a:cs typeface="Lato"/>
              <a:sym typeface="Lato"/>
            </a:endParaRPr>
          </a:p>
        </p:txBody>
      </p:sp>
      <p:sp>
        <p:nvSpPr>
          <p:cNvPr id="313" name="Google Shape;313;p44"/>
          <p:cNvSpPr/>
          <p:nvPr/>
        </p:nvSpPr>
        <p:spPr>
          <a:xfrm>
            <a:off x="2274300" y="2076280"/>
            <a:ext cx="855300" cy="5451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800" b="1">
                <a:solidFill>
                  <a:srgbClr val="FFFFFF"/>
                </a:solidFill>
                <a:latin typeface="Lato"/>
                <a:ea typeface="Lato"/>
                <a:cs typeface="Lato"/>
                <a:sym typeface="Lato"/>
              </a:rPr>
              <a:t>New Product Introduction </a:t>
            </a:r>
            <a:endParaRPr sz="800" b="1">
              <a:solidFill>
                <a:srgbClr val="FFFFFF"/>
              </a:solidFill>
              <a:latin typeface="Lato"/>
              <a:ea typeface="Lato"/>
              <a:cs typeface="Lato"/>
              <a:sym typeface="Lato"/>
            </a:endParaRPr>
          </a:p>
        </p:txBody>
      </p:sp>
      <p:sp>
        <p:nvSpPr>
          <p:cNvPr id="314" name="Google Shape;314;p44"/>
          <p:cNvSpPr/>
          <p:nvPr/>
        </p:nvSpPr>
        <p:spPr>
          <a:xfrm>
            <a:off x="4130495" y="3945569"/>
            <a:ext cx="855300" cy="5451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800" b="1">
                <a:solidFill>
                  <a:srgbClr val="FFFFFF"/>
                </a:solidFill>
                <a:latin typeface="Lato"/>
                <a:ea typeface="Lato"/>
                <a:cs typeface="Lato"/>
                <a:sym typeface="Lato"/>
              </a:rPr>
              <a:t>Slow-Moving Items</a:t>
            </a:r>
            <a:endParaRPr sz="800" b="1" i="0" u="none" strike="noStrike" cap="none">
              <a:solidFill>
                <a:srgbClr val="FFFFFF"/>
              </a:solidFill>
              <a:latin typeface="Lato"/>
              <a:ea typeface="Lato"/>
              <a:cs typeface="Lato"/>
              <a:sym typeface="Lato"/>
            </a:endParaRPr>
          </a:p>
        </p:txBody>
      </p:sp>
      <p:sp>
        <p:nvSpPr>
          <p:cNvPr id="315" name="Google Shape;315;p44"/>
          <p:cNvSpPr/>
          <p:nvPr/>
        </p:nvSpPr>
        <p:spPr>
          <a:xfrm>
            <a:off x="3202397" y="3322473"/>
            <a:ext cx="855300" cy="5451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800" b="1">
                <a:solidFill>
                  <a:srgbClr val="FFFFFF"/>
                </a:solidFill>
                <a:latin typeface="Lato"/>
                <a:ea typeface="Lato"/>
                <a:cs typeface="Lato"/>
                <a:sym typeface="Lato"/>
              </a:rPr>
              <a:t>Smart Restocking</a:t>
            </a:r>
            <a:endParaRPr sz="800" b="1">
              <a:solidFill>
                <a:srgbClr val="FFFFFF"/>
              </a:solidFill>
              <a:latin typeface="Lato"/>
              <a:ea typeface="Lato"/>
              <a:cs typeface="Lato"/>
              <a:sym typeface="Lato"/>
            </a:endParaRPr>
          </a:p>
        </p:txBody>
      </p:sp>
      <p:sp>
        <p:nvSpPr>
          <p:cNvPr id="316" name="Google Shape;316;p44"/>
          <p:cNvSpPr/>
          <p:nvPr/>
        </p:nvSpPr>
        <p:spPr>
          <a:xfrm>
            <a:off x="3202397" y="3945569"/>
            <a:ext cx="855300" cy="5451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700"/>
              <a:buFont typeface="Arial"/>
              <a:buNone/>
            </a:pPr>
            <a:r>
              <a:rPr lang="en-GB" sz="800" b="1">
                <a:solidFill>
                  <a:srgbClr val="FFFFFF"/>
                </a:solidFill>
                <a:latin typeface="Lato"/>
                <a:ea typeface="Lato"/>
                <a:cs typeface="Lato"/>
                <a:sym typeface="Lato"/>
              </a:rPr>
              <a:t>Automated Spot Buy</a:t>
            </a:r>
            <a:endParaRPr sz="800" b="1">
              <a:solidFill>
                <a:srgbClr val="FFFFFF"/>
              </a:solidFill>
              <a:latin typeface="Lato"/>
              <a:ea typeface="Lato"/>
              <a:cs typeface="Lato"/>
              <a:sym typeface="Lato"/>
            </a:endParaRPr>
          </a:p>
        </p:txBody>
      </p:sp>
      <p:sp>
        <p:nvSpPr>
          <p:cNvPr id="317" name="Google Shape;317;p44"/>
          <p:cNvSpPr/>
          <p:nvPr/>
        </p:nvSpPr>
        <p:spPr>
          <a:xfrm>
            <a:off x="406400" y="1360440"/>
            <a:ext cx="867000" cy="300600"/>
          </a:xfrm>
          <a:prstGeom prst="chevron">
            <a:avLst>
              <a:gd name="adj" fmla="val 23555"/>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a:solidFill>
                  <a:schemeClr val="lt1"/>
                </a:solidFill>
                <a:latin typeface="Lato"/>
                <a:ea typeface="Lato"/>
                <a:cs typeface="Lato"/>
                <a:sym typeface="Lato"/>
              </a:rPr>
              <a:t>Marketing</a:t>
            </a:r>
            <a:endParaRPr sz="800">
              <a:solidFill>
                <a:schemeClr val="lt1"/>
              </a:solidFill>
              <a:latin typeface="Lato"/>
              <a:ea typeface="Lato"/>
              <a:cs typeface="Lato"/>
              <a:sym typeface="Lato"/>
            </a:endParaRPr>
          </a:p>
        </p:txBody>
      </p:sp>
      <p:sp>
        <p:nvSpPr>
          <p:cNvPr id="318" name="Google Shape;318;p44"/>
          <p:cNvSpPr/>
          <p:nvPr/>
        </p:nvSpPr>
        <p:spPr>
          <a:xfrm>
            <a:off x="1340350" y="1360440"/>
            <a:ext cx="867000" cy="300600"/>
          </a:xfrm>
          <a:prstGeom prst="chevron">
            <a:avLst>
              <a:gd name="adj" fmla="val 23555"/>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a:solidFill>
                  <a:schemeClr val="lt1"/>
                </a:solidFill>
                <a:latin typeface="Lato"/>
                <a:ea typeface="Lato"/>
                <a:cs typeface="Lato"/>
                <a:sym typeface="Lato"/>
              </a:rPr>
              <a:t>Catalog</a:t>
            </a:r>
            <a:endParaRPr sz="800">
              <a:solidFill>
                <a:schemeClr val="lt1"/>
              </a:solidFill>
              <a:latin typeface="Lato"/>
              <a:ea typeface="Lato"/>
              <a:cs typeface="Lato"/>
              <a:sym typeface="Lato"/>
            </a:endParaRPr>
          </a:p>
        </p:txBody>
      </p:sp>
      <p:sp>
        <p:nvSpPr>
          <p:cNvPr id="319" name="Google Shape;319;p44"/>
          <p:cNvSpPr/>
          <p:nvPr/>
        </p:nvSpPr>
        <p:spPr>
          <a:xfrm>
            <a:off x="2268450" y="1360440"/>
            <a:ext cx="867000" cy="300600"/>
          </a:xfrm>
          <a:prstGeom prst="chevron">
            <a:avLst>
              <a:gd name="adj" fmla="val 23555"/>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a:solidFill>
                  <a:schemeClr val="lt1"/>
                </a:solidFill>
                <a:latin typeface="Lato"/>
                <a:ea typeface="Lato"/>
                <a:cs typeface="Lato"/>
                <a:sym typeface="Lato"/>
              </a:rPr>
              <a:t>Product</a:t>
            </a:r>
            <a:endParaRPr sz="800">
              <a:solidFill>
                <a:schemeClr val="lt1"/>
              </a:solidFill>
              <a:latin typeface="Lato"/>
              <a:ea typeface="Lato"/>
              <a:cs typeface="Lato"/>
              <a:sym typeface="Lato"/>
            </a:endParaRPr>
          </a:p>
        </p:txBody>
      </p:sp>
      <p:sp>
        <p:nvSpPr>
          <p:cNvPr id="320" name="Google Shape;320;p44"/>
          <p:cNvSpPr/>
          <p:nvPr/>
        </p:nvSpPr>
        <p:spPr>
          <a:xfrm>
            <a:off x="3202400" y="1360440"/>
            <a:ext cx="867000" cy="300600"/>
          </a:xfrm>
          <a:prstGeom prst="chevron">
            <a:avLst>
              <a:gd name="adj" fmla="val 23555"/>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a:solidFill>
                  <a:schemeClr val="lt1"/>
                </a:solidFill>
                <a:latin typeface="Lato"/>
                <a:ea typeface="Lato"/>
                <a:cs typeface="Lato"/>
                <a:sym typeface="Lato"/>
              </a:rPr>
              <a:t>Inventory</a:t>
            </a:r>
            <a:endParaRPr sz="800">
              <a:solidFill>
                <a:schemeClr val="lt1"/>
              </a:solidFill>
              <a:latin typeface="Lato"/>
              <a:ea typeface="Lato"/>
              <a:cs typeface="Lato"/>
              <a:sym typeface="Lato"/>
            </a:endParaRPr>
          </a:p>
        </p:txBody>
      </p:sp>
      <p:sp>
        <p:nvSpPr>
          <p:cNvPr id="321" name="Google Shape;321;p44"/>
          <p:cNvSpPr/>
          <p:nvPr/>
        </p:nvSpPr>
        <p:spPr>
          <a:xfrm>
            <a:off x="4159750" y="1360440"/>
            <a:ext cx="867000" cy="300600"/>
          </a:xfrm>
          <a:prstGeom prst="chevron">
            <a:avLst>
              <a:gd name="adj" fmla="val 23555"/>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a:solidFill>
                  <a:schemeClr val="lt1"/>
                </a:solidFill>
                <a:latin typeface="Lato"/>
                <a:ea typeface="Lato"/>
                <a:cs typeface="Lato"/>
                <a:sym typeface="Lato"/>
              </a:rPr>
              <a:t>Promotion</a:t>
            </a:r>
            <a:endParaRPr sz="800">
              <a:solidFill>
                <a:schemeClr val="lt1"/>
              </a:solidFill>
              <a:latin typeface="Lato"/>
              <a:ea typeface="Lato"/>
              <a:cs typeface="Lato"/>
              <a:sym typeface="Lato"/>
            </a:endParaRPr>
          </a:p>
        </p:txBody>
      </p:sp>
      <p:sp>
        <p:nvSpPr>
          <p:cNvPr id="322" name="Google Shape;322;p44"/>
          <p:cNvSpPr/>
          <p:nvPr/>
        </p:nvSpPr>
        <p:spPr>
          <a:xfrm>
            <a:off x="5073225" y="1360440"/>
            <a:ext cx="867000" cy="300600"/>
          </a:xfrm>
          <a:prstGeom prst="chevron">
            <a:avLst>
              <a:gd name="adj" fmla="val 23555"/>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a:solidFill>
                  <a:schemeClr val="lt1"/>
                </a:solidFill>
                <a:latin typeface="Lato"/>
                <a:ea typeface="Lato"/>
                <a:cs typeface="Lato"/>
                <a:sym typeface="Lato"/>
              </a:rPr>
              <a:t>Orders &amp;</a:t>
            </a:r>
            <a:br>
              <a:rPr lang="en-GB" sz="800">
                <a:solidFill>
                  <a:schemeClr val="lt1"/>
                </a:solidFill>
                <a:latin typeface="Lato"/>
                <a:ea typeface="Lato"/>
                <a:cs typeface="Lato"/>
                <a:sym typeface="Lato"/>
              </a:rPr>
            </a:br>
            <a:r>
              <a:rPr lang="en-GB" sz="800">
                <a:solidFill>
                  <a:schemeClr val="lt1"/>
                </a:solidFill>
                <a:latin typeface="Lato"/>
                <a:ea typeface="Lato"/>
                <a:cs typeface="Lato"/>
                <a:sym typeface="Lato"/>
              </a:rPr>
              <a:t>Fulfillment</a:t>
            </a:r>
            <a:endParaRPr sz="800">
              <a:solidFill>
                <a:schemeClr val="lt1"/>
              </a:solidFill>
              <a:latin typeface="Lato"/>
              <a:ea typeface="Lato"/>
              <a:cs typeface="Lato"/>
              <a:sym typeface="Lato"/>
            </a:endParaRPr>
          </a:p>
        </p:txBody>
      </p:sp>
      <p:sp>
        <p:nvSpPr>
          <p:cNvPr id="323" name="Google Shape;323;p44"/>
          <p:cNvSpPr/>
          <p:nvPr/>
        </p:nvSpPr>
        <p:spPr>
          <a:xfrm>
            <a:off x="5988550" y="1360440"/>
            <a:ext cx="867000" cy="300600"/>
          </a:xfrm>
          <a:prstGeom prst="chevron">
            <a:avLst>
              <a:gd name="adj" fmla="val 23555"/>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a:solidFill>
                  <a:schemeClr val="lt1"/>
                </a:solidFill>
                <a:latin typeface="Lato"/>
                <a:ea typeface="Lato"/>
                <a:cs typeface="Lato"/>
                <a:sym typeface="Lato"/>
              </a:rPr>
              <a:t>Payment &amp;</a:t>
            </a:r>
            <a:br>
              <a:rPr lang="en-GB" sz="800">
                <a:solidFill>
                  <a:schemeClr val="lt1"/>
                </a:solidFill>
                <a:latin typeface="Lato"/>
                <a:ea typeface="Lato"/>
                <a:cs typeface="Lato"/>
                <a:sym typeface="Lato"/>
              </a:rPr>
            </a:br>
            <a:r>
              <a:rPr lang="en-GB" sz="800">
                <a:solidFill>
                  <a:schemeClr val="lt1"/>
                </a:solidFill>
                <a:latin typeface="Lato"/>
                <a:ea typeface="Lato"/>
                <a:cs typeface="Lato"/>
                <a:sym typeface="Lato"/>
              </a:rPr>
              <a:t>Settlement</a:t>
            </a:r>
            <a:endParaRPr sz="800">
              <a:solidFill>
                <a:schemeClr val="lt1"/>
              </a:solidFill>
              <a:latin typeface="Lato"/>
              <a:ea typeface="Lato"/>
              <a:cs typeface="Lato"/>
              <a:sym typeface="Lato"/>
            </a:endParaRPr>
          </a:p>
        </p:txBody>
      </p:sp>
      <p:sp>
        <p:nvSpPr>
          <p:cNvPr id="324" name="Google Shape;324;p44"/>
          <p:cNvSpPr/>
          <p:nvPr/>
        </p:nvSpPr>
        <p:spPr>
          <a:xfrm>
            <a:off x="6915775" y="1360440"/>
            <a:ext cx="867000" cy="300600"/>
          </a:xfrm>
          <a:prstGeom prst="chevron">
            <a:avLst>
              <a:gd name="adj" fmla="val 23555"/>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a:solidFill>
                  <a:schemeClr val="lt1"/>
                </a:solidFill>
                <a:latin typeface="Lato"/>
                <a:ea typeface="Lato"/>
                <a:cs typeface="Lato"/>
                <a:sym typeface="Lato"/>
              </a:rPr>
              <a:t>Service</a:t>
            </a:r>
            <a:endParaRPr sz="800">
              <a:solidFill>
                <a:schemeClr val="lt1"/>
              </a:solidFill>
              <a:latin typeface="Lato"/>
              <a:ea typeface="Lato"/>
              <a:cs typeface="Lato"/>
              <a:sym typeface="Lato"/>
            </a:endParaRPr>
          </a:p>
        </p:txBody>
      </p:sp>
      <p:sp>
        <p:nvSpPr>
          <p:cNvPr id="325" name="Google Shape;325;p44"/>
          <p:cNvSpPr/>
          <p:nvPr/>
        </p:nvSpPr>
        <p:spPr>
          <a:xfrm>
            <a:off x="7843000" y="1360440"/>
            <a:ext cx="867000" cy="300600"/>
          </a:xfrm>
          <a:prstGeom prst="chevron">
            <a:avLst>
              <a:gd name="adj" fmla="val 23555"/>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a:solidFill>
                  <a:schemeClr val="lt1"/>
                </a:solidFill>
                <a:latin typeface="Lato"/>
                <a:ea typeface="Lato"/>
                <a:cs typeface="Lato"/>
                <a:sym typeface="Lato"/>
              </a:rPr>
              <a:t>Returns</a:t>
            </a:r>
            <a:endParaRPr sz="800">
              <a:solidFill>
                <a:schemeClr val="lt1"/>
              </a:solidFill>
              <a:latin typeface="Lato"/>
              <a:ea typeface="Lato"/>
              <a:cs typeface="Lato"/>
              <a:sym typeface="Lato"/>
            </a:endParaRPr>
          </a:p>
        </p:txBody>
      </p:sp>
      <p:sp>
        <p:nvSpPr>
          <p:cNvPr id="326" name="Google Shape;326;p44"/>
          <p:cNvSpPr txBox="1"/>
          <p:nvPr/>
        </p:nvSpPr>
        <p:spPr>
          <a:xfrm>
            <a:off x="310000" y="1162960"/>
            <a:ext cx="2336700" cy="144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400">
                <a:solidFill>
                  <a:schemeClr val="accent6"/>
                </a:solidFill>
                <a:latin typeface="Lato"/>
                <a:ea typeface="Lato"/>
                <a:cs typeface="Lato"/>
                <a:sym typeface="Lato"/>
              </a:rPr>
              <a:t>Customer Journey</a:t>
            </a:r>
            <a:endParaRPr sz="1400">
              <a:solidFill>
                <a:schemeClr val="accent6"/>
              </a:solidFill>
              <a:latin typeface="Lato"/>
              <a:ea typeface="Lato"/>
              <a:cs typeface="Lato"/>
              <a:sym typeface="Lato"/>
            </a:endParaRPr>
          </a:p>
        </p:txBody>
      </p:sp>
      <p:sp>
        <p:nvSpPr>
          <p:cNvPr id="327" name="Google Shape;327;p44"/>
          <p:cNvSpPr txBox="1"/>
          <p:nvPr/>
        </p:nvSpPr>
        <p:spPr>
          <a:xfrm>
            <a:off x="310000" y="1885363"/>
            <a:ext cx="2336700" cy="144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solidFill>
                  <a:schemeClr val="accent6"/>
                </a:solidFill>
                <a:latin typeface="Lato"/>
                <a:ea typeface="Lato"/>
                <a:cs typeface="Lato"/>
                <a:sym typeface="Lato"/>
              </a:rPr>
              <a:t>Commerce </a:t>
            </a:r>
            <a:r>
              <a:rPr lang="en-GB" sz="1400">
                <a:solidFill>
                  <a:schemeClr val="accent6"/>
                </a:solidFill>
                <a:latin typeface="Lato"/>
                <a:ea typeface="Lato"/>
                <a:cs typeface="Lato"/>
                <a:sym typeface="Lato"/>
              </a:rPr>
              <a:t>Value Streams</a:t>
            </a:r>
            <a:endParaRPr sz="1400">
              <a:solidFill>
                <a:schemeClr val="accent6"/>
              </a:solidFill>
              <a:latin typeface="Lato"/>
              <a:ea typeface="Lato"/>
              <a:cs typeface="Lato"/>
              <a:sym typeface="Lato"/>
            </a:endParaRPr>
          </a:p>
        </p:txBody>
      </p:sp>
      <p:sp>
        <p:nvSpPr>
          <p:cNvPr id="328" name="Google Shape;328;p44"/>
          <p:cNvSpPr txBox="1">
            <a:spLocks noGrp="1"/>
          </p:cNvSpPr>
          <p:nvPr>
            <p:ph type="title"/>
          </p:nvPr>
        </p:nvSpPr>
        <p:spPr>
          <a:xfrm>
            <a:off x="0" y="399300"/>
            <a:ext cx="9144000" cy="467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GB"/>
              <a:t>Jump-Start mit Vorgefertigten Value Streams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5"/>
          <p:cNvSpPr txBox="1">
            <a:spLocks noGrp="1"/>
          </p:cNvSpPr>
          <p:nvPr>
            <p:ph type="title"/>
          </p:nvPr>
        </p:nvSpPr>
        <p:spPr>
          <a:xfrm>
            <a:off x="399300" y="399300"/>
            <a:ext cx="8345400" cy="46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Value Stream Library </a:t>
            </a:r>
            <a:endParaRPr/>
          </a:p>
        </p:txBody>
      </p:sp>
      <p:pic>
        <p:nvPicPr>
          <p:cNvPr id="334" name="Google Shape;334;p45"/>
          <p:cNvPicPr preferRelativeResize="0"/>
          <p:nvPr/>
        </p:nvPicPr>
        <p:blipFill>
          <a:blip r:embed="rId3">
            <a:alphaModFix/>
          </a:blip>
          <a:stretch>
            <a:fillRect/>
          </a:stretch>
        </p:blipFill>
        <p:spPr>
          <a:xfrm>
            <a:off x="152400" y="1019100"/>
            <a:ext cx="8737551" cy="3972002"/>
          </a:xfrm>
          <a:prstGeom prst="rect">
            <a:avLst/>
          </a:prstGeom>
          <a:noFill/>
          <a:ln>
            <a:noFill/>
          </a:ln>
          <a:effectLst>
            <a:outerShdw blurRad="57150" dist="19050" dir="5400000" algn="bl" rotWithShape="0">
              <a:srgbClr val="000000">
                <a:alpha val="50000"/>
              </a:srgbClr>
            </a:outerShdw>
          </a:effectLst>
        </p:spPr>
      </p:pic>
      <p:pic>
        <p:nvPicPr>
          <p:cNvPr id="335" name="Google Shape;335;p45"/>
          <p:cNvPicPr preferRelativeResize="0"/>
          <p:nvPr/>
        </p:nvPicPr>
        <p:blipFill>
          <a:blip r:embed="rId4">
            <a:alphaModFix/>
          </a:blip>
          <a:stretch>
            <a:fillRect/>
          </a:stretch>
        </p:blipFill>
        <p:spPr>
          <a:xfrm>
            <a:off x="7683750" y="215238"/>
            <a:ext cx="1206200" cy="368125"/>
          </a:xfrm>
          <a:prstGeom prst="rect">
            <a:avLst/>
          </a:prstGeom>
          <a:noFill/>
          <a:ln>
            <a:noFill/>
          </a:ln>
        </p:spPr>
      </p:pic>
      <p:sp>
        <p:nvSpPr>
          <p:cNvPr id="336" name="Google Shape;336;p45"/>
          <p:cNvSpPr/>
          <p:nvPr/>
        </p:nvSpPr>
        <p:spPr>
          <a:xfrm>
            <a:off x="6894582" y="3012526"/>
            <a:ext cx="1733498" cy="1381039"/>
          </a:xfrm>
          <a:custGeom>
            <a:avLst/>
            <a:gdLst/>
            <a:ahLst/>
            <a:cxnLst/>
            <a:rect l="l" t="t" r="r" b="b"/>
            <a:pathLst>
              <a:path w="43408" h="29820" extrusionOk="0">
                <a:moveTo>
                  <a:pt x="2252" y="9299"/>
                </a:moveTo>
                <a:cubicBezTo>
                  <a:pt x="2252" y="-2229"/>
                  <a:pt x="27321" y="-2109"/>
                  <a:pt x="36542" y="4808"/>
                </a:cubicBezTo>
                <a:cubicBezTo>
                  <a:pt x="42139" y="9007"/>
                  <a:pt x="45639" y="19622"/>
                  <a:pt x="41440" y="25219"/>
                </a:cubicBezTo>
                <a:cubicBezTo>
                  <a:pt x="37737" y="30156"/>
                  <a:pt x="29650" y="29709"/>
                  <a:pt x="23479" y="29709"/>
                </a:cubicBezTo>
                <a:cubicBezTo>
                  <a:pt x="17073" y="29709"/>
                  <a:pt x="9230" y="30156"/>
                  <a:pt x="4701" y="25627"/>
                </a:cubicBezTo>
                <a:cubicBezTo>
                  <a:pt x="450" y="21376"/>
                  <a:pt x="-2309" y="10355"/>
                  <a:pt x="3068" y="7666"/>
                </a:cubicBezTo>
              </a:path>
            </a:pathLst>
          </a:custGeom>
          <a:noFill/>
          <a:ln w="76200" cap="flat" cmpd="sng">
            <a:solidFill>
              <a:srgbClr val="FFFF00"/>
            </a:solidFill>
            <a:prstDash val="solid"/>
            <a:round/>
            <a:headEnd type="none" w="med" len="med"/>
            <a:tailEnd type="none" w="med" len="med"/>
          </a:ln>
        </p:spPr>
        <p:txBody>
          <a:bodyPr/>
          <a:lstStyle/>
          <a:p>
            <a:endParaRPr lang="de-CH"/>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46"/>
          <p:cNvSpPr txBox="1">
            <a:spLocks noGrp="1"/>
          </p:cNvSpPr>
          <p:nvPr>
            <p:ph type="title"/>
          </p:nvPr>
        </p:nvSpPr>
        <p:spPr>
          <a:xfrm>
            <a:off x="399300" y="399300"/>
            <a:ext cx="8345400" cy="46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Value Stream Modeller</a:t>
            </a:r>
            <a:endParaRPr/>
          </a:p>
        </p:txBody>
      </p:sp>
      <p:pic>
        <p:nvPicPr>
          <p:cNvPr id="342" name="Google Shape;342;p46"/>
          <p:cNvPicPr preferRelativeResize="0"/>
          <p:nvPr/>
        </p:nvPicPr>
        <p:blipFill>
          <a:blip r:embed="rId3">
            <a:alphaModFix/>
          </a:blip>
          <a:stretch>
            <a:fillRect/>
          </a:stretch>
        </p:blipFill>
        <p:spPr>
          <a:xfrm>
            <a:off x="152400" y="1019100"/>
            <a:ext cx="8737551" cy="3972002"/>
          </a:xfrm>
          <a:prstGeom prst="rect">
            <a:avLst/>
          </a:prstGeom>
          <a:noFill/>
          <a:ln>
            <a:noFill/>
          </a:ln>
          <a:effectLst>
            <a:outerShdw blurRad="57150" dist="19050" dir="5400000" algn="bl" rotWithShape="0">
              <a:srgbClr val="000000">
                <a:alpha val="50000"/>
              </a:srgbClr>
            </a:outerShdw>
          </a:effectLst>
        </p:spPr>
      </p:pic>
      <p:pic>
        <p:nvPicPr>
          <p:cNvPr id="343" name="Google Shape;343;p46"/>
          <p:cNvPicPr preferRelativeResize="0"/>
          <p:nvPr/>
        </p:nvPicPr>
        <p:blipFill>
          <a:blip r:embed="rId4">
            <a:alphaModFix/>
          </a:blip>
          <a:stretch>
            <a:fillRect/>
          </a:stretch>
        </p:blipFill>
        <p:spPr>
          <a:xfrm>
            <a:off x="7683750" y="215238"/>
            <a:ext cx="1206200" cy="3681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47" title="Infografik-Autonomous_Commerce_Execution_Small_v8@3x.png"/>
          <p:cNvPicPr preferRelativeResize="0"/>
          <p:nvPr/>
        </p:nvPicPr>
        <p:blipFill rotWithShape="1">
          <a:blip r:embed="rId3">
            <a:alphaModFix/>
          </a:blip>
          <a:srcRect t="89" b="89"/>
          <a:stretch/>
        </p:blipFill>
        <p:spPr>
          <a:xfrm>
            <a:off x="296188" y="1180325"/>
            <a:ext cx="8551624" cy="3347000"/>
          </a:xfrm>
          <a:prstGeom prst="rect">
            <a:avLst/>
          </a:prstGeom>
          <a:noFill/>
          <a:ln>
            <a:noFill/>
          </a:ln>
        </p:spPr>
      </p:pic>
      <p:sp>
        <p:nvSpPr>
          <p:cNvPr id="349" name="Google Shape;349;p47"/>
          <p:cNvSpPr txBox="1">
            <a:spLocks noGrp="1"/>
          </p:cNvSpPr>
          <p:nvPr>
            <p:ph type="title"/>
          </p:nvPr>
        </p:nvSpPr>
        <p:spPr>
          <a:xfrm>
            <a:off x="0" y="399300"/>
            <a:ext cx="9144000" cy="467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GB"/>
              <a:t>B2B Autonomous Commerce Execution</a:t>
            </a:r>
            <a:endParaRPr/>
          </a:p>
          <a:p>
            <a:pPr marL="0" lvl="0" indent="0" algn="ctr" rtl="0">
              <a:spcBef>
                <a:spcPts val="0"/>
              </a:spcBef>
              <a:spcAft>
                <a:spcPts val="0"/>
              </a:spcAft>
              <a:buNone/>
            </a:pPr>
            <a:r>
              <a:rPr lang="en-GB"/>
              <a:t>Emporix ACE Platform</a:t>
            </a:r>
            <a:endParaRPr/>
          </a:p>
        </p:txBody>
      </p:sp>
      <p:sp>
        <p:nvSpPr>
          <p:cNvPr id="350" name="Google Shape;350;p47"/>
          <p:cNvSpPr/>
          <p:nvPr/>
        </p:nvSpPr>
        <p:spPr>
          <a:xfrm>
            <a:off x="1653875" y="3199500"/>
            <a:ext cx="5061047" cy="1327810"/>
          </a:xfrm>
          <a:custGeom>
            <a:avLst/>
            <a:gdLst/>
            <a:ahLst/>
            <a:cxnLst/>
            <a:rect l="l" t="t" r="r" b="b"/>
            <a:pathLst>
              <a:path w="43408" h="29820" extrusionOk="0">
                <a:moveTo>
                  <a:pt x="2252" y="9299"/>
                </a:moveTo>
                <a:cubicBezTo>
                  <a:pt x="2252" y="-2229"/>
                  <a:pt x="27321" y="-2109"/>
                  <a:pt x="36542" y="4808"/>
                </a:cubicBezTo>
                <a:cubicBezTo>
                  <a:pt x="42139" y="9007"/>
                  <a:pt x="45639" y="19622"/>
                  <a:pt x="41440" y="25219"/>
                </a:cubicBezTo>
                <a:cubicBezTo>
                  <a:pt x="37737" y="30156"/>
                  <a:pt x="29650" y="29709"/>
                  <a:pt x="23479" y="29709"/>
                </a:cubicBezTo>
                <a:cubicBezTo>
                  <a:pt x="17073" y="29709"/>
                  <a:pt x="9230" y="30156"/>
                  <a:pt x="4701" y="25627"/>
                </a:cubicBezTo>
                <a:cubicBezTo>
                  <a:pt x="450" y="21376"/>
                  <a:pt x="-2309" y="10355"/>
                  <a:pt x="3068" y="7666"/>
                </a:cubicBezTo>
              </a:path>
            </a:pathLst>
          </a:custGeom>
          <a:noFill/>
          <a:ln w="76200" cap="flat" cmpd="sng">
            <a:solidFill>
              <a:srgbClr val="FFFF00"/>
            </a:solidFill>
            <a:prstDash val="solid"/>
            <a:round/>
            <a:headEnd type="none" w="med" len="med"/>
            <a:tailEnd type="none" w="med" len="med"/>
          </a:ln>
        </p:spPr>
        <p:txBody>
          <a:bodyPr/>
          <a:lstStyle/>
          <a:p>
            <a:endParaRPr lang="de-CH"/>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title="home-hero_1_0.png"/>
          <p:cNvPicPr preferRelativeResize="0"/>
          <p:nvPr/>
        </p:nvPicPr>
        <p:blipFill rotWithShape="1">
          <a:blip r:embed="rId3">
            <a:alphaModFix/>
          </a:blip>
          <a:srcRect l="9540" t="2486" r="5727"/>
          <a:stretch/>
        </p:blipFill>
        <p:spPr>
          <a:xfrm>
            <a:off x="0" y="0"/>
            <a:ext cx="9144003" cy="5143501"/>
          </a:xfrm>
          <a:prstGeom prst="rect">
            <a:avLst/>
          </a:prstGeom>
          <a:noFill/>
          <a:ln>
            <a:noFill/>
          </a:ln>
        </p:spPr>
      </p:pic>
      <p:pic>
        <p:nvPicPr>
          <p:cNvPr id="55" name="Google Shape;55;p13" title="logo-DAYSAVER-large-full.png"/>
          <p:cNvPicPr preferRelativeResize="0"/>
          <p:nvPr/>
        </p:nvPicPr>
        <p:blipFill>
          <a:blip r:embed="rId4">
            <a:alphaModFix/>
          </a:blip>
          <a:stretch>
            <a:fillRect/>
          </a:stretch>
        </p:blipFill>
        <p:spPr>
          <a:xfrm>
            <a:off x="2780000" y="979250"/>
            <a:ext cx="3513375" cy="2382051"/>
          </a:xfrm>
          <a:prstGeom prst="rect">
            <a:avLst/>
          </a:prstGeom>
          <a:noFill/>
          <a:ln>
            <a:noFill/>
          </a:ln>
        </p:spPr>
      </p:pic>
      <p:sp>
        <p:nvSpPr>
          <p:cNvPr id="56" name="Google Shape;56;p13"/>
          <p:cNvSpPr txBox="1"/>
          <p:nvPr/>
        </p:nvSpPr>
        <p:spPr>
          <a:xfrm>
            <a:off x="-124800" y="3661700"/>
            <a:ext cx="9393300" cy="554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a:solidFill>
                  <a:schemeClr val="lt1"/>
                </a:solidFill>
                <a:latin typeface="Barlow"/>
                <a:ea typeface="Barlow"/>
                <a:cs typeface="Barlow"/>
                <a:sym typeface="Barlow"/>
              </a:rPr>
              <a:t>WORKSHOP QUALITY TO GO - ENGINEERED IN SWITZERLAND</a:t>
            </a:r>
            <a:endParaRPr sz="2400">
              <a:solidFill>
                <a:schemeClr val="lt1"/>
              </a:solidFill>
              <a:latin typeface="Barlow"/>
              <a:ea typeface="Barlow"/>
              <a:cs typeface="Barlow"/>
              <a:sym typeface="Barlow"/>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7F925-8128-F581-6854-FC0A9117988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4EF65C-F993-C218-91C4-397E86C7B935}"/>
              </a:ext>
            </a:extLst>
          </p:cNvPr>
          <p:cNvSpPr>
            <a:spLocks noGrp="1"/>
          </p:cNvSpPr>
          <p:nvPr>
            <p:ph type="sldNum" sz="quarter" idx="4294967295"/>
          </p:nvPr>
        </p:nvSpPr>
        <p:spPr>
          <a:xfrm>
            <a:off x="131524" y="6339904"/>
            <a:ext cx="381004" cy="365125"/>
          </a:xfrm>
          <a:prstGeom prst="rect">
            <a:avLst/>
          </a:prstGeom>
        </p:spPr>
        <p:txBody>
          <a:bodyPr vert="horz" lIns="0" tIns="0" rIns="0" bIns="0" rtlCol="0" anchor="ctr"/>
          <a:lstStyle>
            <a:defPPr>
              <a:defRPr lang="en-US"/>
            </a:defPPr>
            <a:lvl1pPr marL="0" algn="ctr" defTabSz="914400" rtl="0" eaLnBrk="1" latinLnBrk="0" hangingPunct="1">
              <a:defRPr sz="1050" b="0" kern="1200">
                <a:solidFill>
                  <a:schemeClr val="tx2"/>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5FE9E7-1A92-45FD-9CBA-52B7C49E9D40}" type="slidenum">
              <a:rPr lang="en-US" smtClean="0"/>
              <a:pPr/>
              <a:t>20</a:t>
            </a:fld>
            <a:endParaRPr lang="en-US"/>
          </a:p>
        </p:txBody>
      </p:sp>
      <p:sp>
        <p:nvSpPr>
          <p:cNvPr id="3" name="Text Placeholder 2">
            <a:extLst>
              <a:ext uri="{FF2B5EF4-FFF2-40B4-BE49-F238E27FC236}">
                <a16:creationId xmlns:a16="http://schemas.microsoft.com/office/drawing/2014/main" id="{A9EC71BF-5BBA-281D-8EBB-B815343F2B00}"/>
              </a:ext>
            </a:extLst>
          </p:cNvPr>
          <p:cNvSpPr>
            <a:spLocks noGrp="1"/>
          </p:cNvSpPr>
          <p:nvPr>
            <p:ph type="body" sz="quarter" idx="14"/>
          </p:nvPr>
        </p:nvSpPr>
        <p:spPr>
          <a:xfrm>
            <a:off x="131524" y="1"/>
            <a:ext cx="9012475" cy="5143499"/>
          </a:xfrm>
        </p:spPr>
        <p:txBody>
          <a:bodyPr/>
          <a:lstStyle/>
          <a:p>
            <a:r>
              <a:rPr lang="en-US" sz="5400" b="1" dirty="0">
                <a:highlight>
                  <a:srgbClr val="000000"/>
                </a:highlight>
                <a:latin typeface="Lexend" pitchFamily="2" charset="0"/>
              </a:rPr>
              <a:t>&gt;digital commerce </a:t>
            </a:r>
            <a:r>
              <a:rPr lang="en-US" sz="5400" b="1" dirty="0" err="1">
                <a:highlight>
                  <a:srgbClr val="000000"/>
                </a:highlight>
                <a:latin typeface="Lexend" pitchFamily="2" charset="0"/>
              </a:rPr>
              <a:t>Pioniere</a:t>
            </a:r>
            <a:r>
              <a:rPr lang="en-US" sz="5400" b="1" dirty="0">
                <a:highlight>
                  <a:srgbClr val="000000"/>
                </a:highlight>
                <a:latin typeface="Lexend" pitchFamily="2" charset="0"/>
              </a:rPr>
              <a:t> sit 1997…</a:t>
            </a:r>
          </a:p>
        </p:txBody>
      </p:sp>
      <p:pic>
        <p:nvPicPr>
          <p:cNvPr id="16" name="Grafik 15" descr="Ein Bild, das Schrift, Text, Grafiken, weiß enthält.&#10;&#10;KI-generierte Inhalte können fehlerhaft sein.">
            <a:extLst>
              <a:ext uri="{FF2B5EF4-FFF2-40B4-BE49-F238E27FC236}">
                <a16:creationId xmlns:a16="http://schemas.microsoft.com/office/drawing/2014/main" id="{65109457-FA8D-3E27-46CA-C08C523C6D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026" y="4225728"/>
            <a:ext cx="1940988" cy="529200"/>
          </a:xfrm>
          <a:prstGeom prst="rect">
            <a:avLst/>
          </a:prstGeom>
        </p:spPr>
      </p:pic>
    </p:spTree>
    <p:extLst>
      <p:ext uri="{BB962C8B-B14F-4D97-AF65-F5344CB8AC3E}">
        <p14:creationId xmlns:p14="http://schemas.microsoft.com/office/powerpoint/2010/main" val="24936923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743952-1890-56B3-94EE-3AEA79098DE8}"/>
              </a:ext>
            </a:extLst>
          </p:cNvPr>
          <p:cNvSpPr>
            <a:spLocks noGrp="1"/>
          </p:cNvSpPr>
          <p:nvPr>
            <p:ph type="ctrTitle"/>
          </p:nvPr>
        </p:nvSpPr>
        <p:spPr>
          <a:xfrm>
            <a:off x="576751" y="199660"/>
            <a:ext cx="7557055" cy="424733"/>
          </a:xfrm>
        </p:spPr>
        <p:txBody>
          <a:bodyPr>
            <a:normAutofit/>
          </a:bodyPr>
          <a:lstStyle/>
          <a:p>
            <a:r>
              <a:rPr lang="en-US" dirty="0" err="1">
                <a:latin typeface="Lexend" pitchFamily="2" charset="0"/>
              </a:rPr>
              <a:t>Über</a:t>
            </a:r>
            <a:r>
              <a:rPr lang="en-US" dirty="0">
                <a:latin typeface="Lexend" pitchFamily="2" charset="0"/>
              </a:rPr>
              <a:t> Agile Networks</a:t>
            </a:r>
          </a:p>
        </p:txBody>
      </p:sp>
      <p:sp>
        <p:nvSpPr>
          <p:cNvPr id="4" name="Subtitle 3">
            <a:extLst>
              <a:ext uri="{FF2B5EF4-FFF2-40B4-BE49-F238E27FC236}">
                <a16:creationId xmlns:a16="http://schemas.microsoft.com/office/drawing/2014/main" id="{2D63CB89-AB80-436B-ADD2-0E57EBCEE741}"/>
              </a:ext>
            </a:extLst>
          </p:cNvPr>
          <p:cNvSpPr txBox="1">
            <a:spLocks/>
          </p:cNvSpPr>
          <p:nvPr/>
        </p:nvSpPr>
        <p:spPr>
          <a:xfrm>
            <a:off x="698118" y="957943"/>
            <a:ext cx="7269015" cy="1378371"/>
          </a:xfrm>
          <a:prstGeom prst="rect">
            <a:avLst/>
          </a:prstGeom>
        </p:spPr>
        <p:txBody>
          <a:bodyPr>
            <a:noAutofit/>
          </a:bodyPr>
          <a:lstStyle>
            <a:lvl1pPr marL="228600" indent="-228600" algn="l" defTabSz="914400" rtl="0" eaLnBrk="1" latinLnBrk="0" hangingPunct="1">
              <a:lnSpc>
                <a:spcPct val="90000"/>
              </a:lnSpc>
              <a:spcBef>
                <a:spcPts val="1000"/>
              </a:spcBef>
              <a:buClr>
                <a:schemeClr val="accent6"/>
              </a:buClr>
              <a:buFont typeface="Wingdings" panose="05000000000000000000" pitchFamily="2" charset="2"/>
              <a:buChar char="§"/>
              <a:defRPr sz="2800" kern="1200">
                <a:solidFill>
                  <a:schemeClr val="tx1">
                    <a:alpha val="70000"/>
                  </a:schemeClr>
                </a:solidFill>
                <a:latin typeface="Montserrat SemiBold" panose="00000700000000000000" pitchFamily="2" charset="0"/>
                <a:ea typeface="+mn-ea"/>
                <a:cs typeface="+mn-cs"/>
              </a:defRPr>
            </a:lvl1pPr>
            <a:lvl2pPr marL="685800" indent="-228600" algn="l" defTabSz="914400" rtl="0" eaLnBrk="1" latinLnBrk="0" hangingPunct="1">
              <a:lnSpc>
                <a:spcPct val="90000"/>
              </a:lnSpc>
              <a:spcBef>
                <a:spcPts val="500"/>
              </a:spcBef>
              <a:buClr>
                <a:schemeClr val="accent6"/>
              </a:buClr>
              <a:buFont typeface="Wingdings" panose="05000000000000000000" pitchFamily="2" charset="2"/>
              <a:buChar char="§"/>
              <a:defRPr sz="2400" kern="1200">
                <a:solidFill>
                  <a:schemeClr val="tx1">
                    <a:alpha val="70000"/>
                  </a:schemeClr>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accent6"/>
              </a:buClr>
              <a:buFont typeface="Wingdings" panose="05000000000000000000" pitchFamily="2" charset="2"/>
              <a:buChar char="§"/>
              <a:defRPr sz="2000" kern="1200">
                <a:solidFill>
                  <a:schemeClr val="tx1">
                    <a:alpha val="70000"/>
                  </a:schemeClr>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chemeClr val="accent6"/>
              </a:buClr>
              <a:buFont typeface="Wingdings" panose="05000000000000000000" pitchFamily="2" charset="2"/>
              <a:buChar char="§"/>
              <a:defRPr sz="1800" kern="1200">
                <a:solidFill>
                  <a:schemeClr val="tx1">
                    <a:alpha val="70000"/>
                  </a:schemeClr>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chemeClr val="accent6"/>
              </a:buClr>
              <a:buFont typeface="Wingdings" panose="05000000000000000000" pitchFamily="2" charset="2"/>
              <a:buChar char="§"/>
              <a:defRPr sz="1800" kern="1200">
                <a:solidFill>
                  <a:schemeClr val="tx1">
                    <a:alpha val="70000"/>
                  </a:schemeClr>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Bef>
                <a:spcPts val="450"/>
              </a:spcBef>
              <a:buNone/>
            </a:pPr>
            <a:r>
              <a:rPr lang="de-DE" sz="1200" dirty="0">
                <a:solidFill>
                  <a:schemeClr val="tx1"/>
                </a:solidFill>
                <a:latin typeface="Lexend" pitchFamily="2" charset="0"/>
                <a:ea typeface="Lato" panose="020F0502020204030203" pitchFamily="34" charset="0"/>
                <a:cs typeface="Lato" panose="020F0502020204030203" pitchFamily="34" charset="0"/>
              </a:rPr>
              <a:t>Wir sind ein Digital Experience Unternehmen mit umfangreicher Expertise darin, modulare Kunden Erfahrungen entlang Ihrer Wertströme zu schaffen. Wir integrieren zentrale Systeme in eine agile, skalierbare Infrastruktur.</a:t>
            </a:r>
          </a:p>
          <a:p>
            <a:pPr marL="0" indent="0">
              <a:lnSpc>
                <a:spcPct val="130000"/>
              </a:lnSpc>
              <a:spcBef>
                <a:spcPts val="450"/>
              </a:spcBef>
              <a:buNone/>
            </a:pPr>
            <a:r>
              <a:rPr lang="de-DE" sz="1200" dirty="0">
                <a:solidFill>
                  <a:schemeClr val="tx1"/>
                </a:solidFill>
                <a:latin typeface="Lexend" pitchFamily="2" charset="0"/>
                <a:ea typeface="Lato" panose="020F0502020204030203" pitchFamily="34" charset="0"/>
                <a:cs typeface="Lato" panose="020F0502020204030203" pitchFamily="34" charset="0"/>
              </a:rPr>
              <a:t>Unser durchdacht gestaltetes Portfolio ist darauf ausgerichtet, Ihr Unternehmen zu stärken und wirkungsvolle, modular aufgebaute Kundenerlebnisse zu ermöglichen.</a:t>
            </a:r>
            <a:endParaRPr lang="en-US" sz="1200" dirty="0">
              <a:solidFill>
                <a:schemeClr val="tx1"/>
              </a:solidFill>
              <a:latin typeface="Lexend" pitchFamily="2" charset="0"/>
              <a:ea typeface="Lato" panose="020F0502020204030203" pitchFamily="34" charset="0"/>
              <a:cs typeface="Lato" panose="020F0502020204030203" pitchFamily="34" charset="0"/>
            </a:endParaRPr>
          </a:p>
        </p:txBody>
      </p:sp>
      <p:sp>
        <p:nvSpPr>
          <p:cNvPr id="38" name="TextBox 37">
            <a:extLst>
              <a:ext uri="{FF2B5EF4-FFF2-40B4-BE49-F238E27FC236}">
                <a16:creationId xmlns:a16="http://schemas.microsoft.com/office/drawing/2014/main" id="{8473ECAA-B265-1306-4BD4-0C6D375665CE}"/>
              </a:ext>
            </a:extLst>
          </p:cNvPr>
          <p:cNvSpPr txBox="1"/>
          <p:nvPr/>
        </p:nvSpPr>
        <p:spPr>
          <a:xfrm>
            <a:off x="698118" y="2535156"/>
            <a:ext cx="3152607" cy="309315"/>
          </a:xfrm>
          <a:prstGeom prst="rect">
            <a:avLst/>
          </a:prstGeom>
          <a:noFill/>
        </p:spPr>
        <p:txBody>
          <a:bodyPr wrap="square">
            <a:spAutoFit/>
          </a:bodyPr>
          <a:lstStyle/>
          <a:p>
            <a:pPr>
              <a:lnSpc>
                <a:spcPct val="130000"/>
              </a:lnSpc>
              <a:spcBef>
                <a:spcPts val="450"/>
              </a:spcBef>
            </a:pPr>
            <a:r>
              <a:rPr lang="en-US" sz="1200" b="1" dirty="0">
                <a:solidFill>
                  <a:schemeClr val="tx1"/>
                </a:solidFill>
                <a:latin typeface="Lexend" pitchFamily="2" charset="0"/>
                <a:ea typeface="Lato" panose="020F0502020204030203" pitchFamily="34" charset="0"/>
                <a:cs typeface="Lato" panose="020F0502020204030203" pitchFamily="34" charset="0"/>
              </a:rPr>
              <a:t>Unser Ansatz:</a:t>
            </a:r>
          </a:p>
        </p:txBody>
      </p:sp>
      <p:grpSp>
        <p:nvGrpSpPr>
          <p:cNvPr id="5" name="Group 4">
            <a:extLst>
              <a:ext uri="{FF2B5EF4-FFF2-40B4-BE49-F238E27FC236}">
                <a16:creationId xmlns:a16="http://schemas.microsoft.com/office/drawing/2014/main" id="{73F6F4DD-02A1-2F27-B361-D7E5E7A905B0}"/>
              </a:ext>
            </a:extLst>
          </p:cNvPr>
          <p:cNvGrpSpPr/>
          <p:nvPr/>
        </p:nvGrpSpPr>
        <p:grpSpPr>
          <a:xfrm>
            <a:off x="1315605" y="3004495"/>
            <a:ext cx="6506779" cy="1501648"/>
            <a:chOff x="1754139" y="4110167"/>
            <a:chExt cx="8675705" cy="2002197"/>
          </a:xfrm>
        </p:grpSpPr>
        <p:sp>
          <p:nvSpPr>
            <p:cNvPr id="30" name="Rectangle: Rounded Corners 29">
              <a:extLst>
                <a:ext uri="{FF2B5EF4-FFF2-40B4-BE49-F238E27FC236}">
                  <a16:creationId xmlns:a16="http://schemas.microsoft.com/office/drawing/2014/main" id="{B2B249D6-AEC5-34F8-4F48-613DAE17EDD1}"/>
                </a:ext>
              </a:extLst>
            </p:cNvPr>
            <p:cNvSpPr/>
            <p:nvPr/>
          </p:nvSpPr>
          <p:spPr>
            <a:xfrm>
              <a:off x="1754139" y="4117366"/>
              <a:ext cx="2646495" cy="993699"/>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30000"/>
                </a:lnSpc>
                <a:spcBef>
                  <a:spcPts val="750"/>
                </a:spcBef>
              </a:pPr>
              <a:r>
                <a:rPr lang="en-US" sz="1200" b="1" dirty="0">
                  <a:solidFill>
                    <a:schemeClr val="bg1"/>
                  </a:solidFill>
                  <a:latin typeface="Lexend" pitchFamily="2" charset="0"/>
                </a:rPr>
                <a:t>GUETER RAT</a:t>
              </a:r>
            </a:p>
          </p:txBody>
        </p:sp>
        <p:sp>
          <p:nvSpPr>
            <p:cNvPr id="31" name="Rectangle: Rounded Corners 30">
              <a:extLst>
                <a:ext uri="{FF2B5EF4-FFF2-40B4-BE49-F238E27FC236}">
                  <a16:creationId xmlns:a16="http://schemas.microsoft.com/office/drawing/2014/main" id="{BC91B7A9-789D-873A-C696-8F5241E4F4FD}"/>
                </a:ext>
              </a:extLst>
            </p:cNvPr>
            <p:cNvSpPr/>
            <p:nvPr/>
          </p:nvSpPr>
          <p:spPr>
            <a:xfrm>
              <a:off x="4769203" y="4110167"/>
              <a:ext cx="2646495" cy="993698"/>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30000"/>
                </a:lnSpc>
                <a:spcBef>
                  <a:spcPts val="750"/>
                </a:spcBef>
              </a:pPr>
              <a:r>
                <a:rPr lang="en-US" sz="1200" b="1" dirty="0">
                  <a:solidFill>
                    <a:schemeClr val="bg1"/>
                  </a:solidFill>
                  <a:latin typeface="Lexend" pitchFamily="2" charset="0"/>
                </a:rPr>
                <a:t>IMPLEMENTIERUNG</a:t>
              </a:r>
            </a:p>
          </p:txBody>
        </p:sp>
        <p:sp>
          <p:nvSpPr>
            <p:cNvPr id="33" name="Rectangle: Rounded Corners 32">
              <a:extLst>
                <a:ext uri="{FF2B5EF4-FFF2-40B4-BE49-F238E27FC236}">
                  <a16:creationId xmlns:a16="http://schemas.microsoft.com/office/drawing/2014/main" id="{E2741353-8603-70D7-A9DC-4FE9D88F291A}"/>
                </a:ext>
              </a:extLst>
            </p:cNvPr>
            <p:cNvSpPr/>
            <p:nvPr/>
          </p:nvSpPr>
          <p:spPr>
            <a:xfrm>
              <a:off x="7783349" y="4110167"/>
              <a:ext cx="2646495" cy="993699"/>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30000"/>
                </a:lnSpc>
                <a:spcBef>
                  <a:spcPts val="750"/>
                </a:spcBef>
              </a:pPr>
              <a:r>
                <a:rPr lang="en-US" sz="1200" b="1" dirty="0">
                  <a:solidFill>
                    <a:schemeClr val="bg1"/>
                  </a:solidFill>
                  <a:latin typeface="Lexend" pitchFamily="2" charset="0"/>
                </a:rPr>
                <a:t>INTEGRATION</a:t>
              </a:r>
            </a:p>
          </p:txBody>
        </p:sp>
        <p:sp>
          <p:nvSpPr>
            <p:cNvPr id="16" name="Rectangle 15">
              <a:extLst>
                <a:ext uri="{FF2B5EF4-FFF2-40B4-BE49-F238E27FC236}">
                  <a16:creationId xmlns:a16="http://schemas.microsoft.com/office/drawing/2014/main" id="{9BECCC91-85EF-E1F1-381D-26D40D836ECE}"/>
                </a:ext>
              </a:extLst>
            </p:cNvPr>
            <p:cNvSpPr>
              <a:spLocks noChangeArrowheads="1"/>
            </p:cNvSpPr>
            <p:nvPr/>
          </p:nvSpPr>
          <p:spPr bwMode="auto">
            <a:xfrm>
              <a:off x="3504527" y="5496811"/>
              <a:ext cx="480213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spcBef>
                  <a:spcPts val="750"/>
                </a:spcBef>
              </a:pPr>
              <a:r>
                <a:rPr lang="en-US" sz="1500" b="1" dirty="0">
                  <a:latin typeface="Lexend" pitchFamily="2" charset="0"/>
                  <a:ea typeface="Lato SemiBold" panose="020F0502020204030203" pitchFamily="34" charset="0"/>
                  <a:cs typeface="Lato SemiBold" panose="020F0502020204030203" pitchFamily="34" charset="0"/>
                </a:rPr>
                <a:t>MODULAR ZUSAMMENSETZBARE WERTSCHÖPFUNGSSTRÖME</a:t>
              </a:r>
              <a:endParaRPr lang="en-US" sz="1050" b="1" dirty="0">
                <a:latin typeface="Lexend" pitchFamily="2" charset="0"/>
                <a:ea typeface="Lato SemiBold" panose="020F0502020204030203" pitchFamily="34" charset="0"/>
                <a:cs typeface="Lato SemiBold" panose="020F0502020204030203" pitchFamily="34" charset="0"/>
              </a:endParaRPr>
            </a:p>
          </p:txBody>
        </p:sp>
        <p:grpSp>
          <p:nvGrpSpPr>
            <p:cNvPr id="62" name="Group 61">
              <a:extLst>
                <a:ext uri="{FF2B5EF4-FFF2-40B4-BE49-F238E27FC236}">
                  <a16:creationId xmlns:a16="http://schemas.microsoft.com/office/drawing/2014/main" id="{4D6AB3FF-D520-CFA4-5A93-2C69F89B94CB}"/>
                </a:ext>
              </a:extLst>
            </p:cNvPr>
            <p:cNvGrpSpPr/>
            <p:nvPr/>
          </p:nvGrpSpPr>
          <p:grpSpPr>
            <a:xfrm>
              <a:off x="3276516" y="5103866"/>
              <a:ext cx="5160246" cy="242523"/>
              <a:chOff x="6096000" y="4984811"/>
              <a:chExt cx="4064000" cy="191720"/>
            </a:xfrm>
          </p:grpSpPr>
          <p:sp>
            <p:nvSpPr>
              <p:cNvPr id="58" name="Right Bracket 57">
                <a:extLst>
                  <a:ext uri="{FF2B5EF4-FFF2-40B4-BE49-F238E27FC236}">
                    <a16:creationId xmlns:a16="http://schemas.microsoft.com/office/drawing/2014/main" id="{6A883A13-FC11-2FBB-AA65-F8EF09BAB30C}"/>
                  </a:ext>
                </a:extLst>
              </p:cNvPr>
              <p:cNvSpPr/>
              <p:nvPr/>
            </p:nvSpPr>
            <p:spPr>
              <a:xfrm rot="5400000">
                <a:off x="8032141" y="3048672"/>
                <a:ext cx="191718" cy="4064000"/>
              </a:xfrm>
              <a:prstGeom prst="rightBracket">
                <a:avLst/>
              </a:prstGeom>
              <a:ln>
                <a:solidFill>
                  <a:srgbClr val="002060"/>
                </a:solidFill>
              </a:ln>
              <a:effectLst/>
            </p:spPr>
            <p:style>
              <a:lnRef idx="2">
                <a:schemeClr val="accent5"/>
              </a:lnRef>
              <a:fillRef idx="0">
                <a:schemeClr val="accent5"/>
              </a:fillRef>
              <a:effectRef idx="1">
                <a:schemeClr val="accent5"/>
              </a:effectRef>
              <a:fontRef idx="minor">
                <a:schemeClr val="tx1"/>
              </a:fontRef>
            </p:style>
            <p:txBody>
              <a:bodyPr rtlCol="0" anchor="ctr"/>
              <a:lstStyle/>
              <a:p>
                <a:pPr algn="ctr"/>
                <a:endParaRPr lang="en-US" sz="1050" dirty="0">
                  <a:latin typeface="Lexend" pitchFamily="2" charset="0"/>
                </a:endParaRPr>
              </a:p>
            </p:txBody>
          </p:sp>
          <p:cxnSp>
            <p:nvCxnSpPr>
              <p:cNvPr id="60" name="Straight Connector 59">
                <a:extLst>
                  <a:ext uri="{FF2B5EF4-FFF2-40B4-BE49-F238E27FC236}">
                    <a16:creationId xmlns:a16="http://schemas.microsoft.com/office/drawing/2014/main" id="{E69CDA30-6F0C-A363-6773-E6C46B6D4F19}"/>
                  </a:ext>
                </a:extLst>
              </p:cNvPr>
              <p:cNvCxnSpPr>
                <a:cxnSpLocks/>
                <a:endCxn id="58" idx="2"/>
              </p:cNvCxnSpPr>
              <p:nvPr/>
            </p:nvCxnSpPr>
            <p:spPr>
              <a:xfrm>
                <a:off x="8128000" y="4984811"/>
                <a:ext cx="0" cy="191720"/>
              </a:xfrm>
              <a:prstGeom prst="line">
                <a:avLst/>
              </a:prstGeom>
              <a:ln>
                <a:solidFill>
                  <a:schemeClr val="accent6"/>
                </a:solidFill>
              </a:ln>
              <a:effectLst/>
            </p:spPr>
            <p:style>
              <a:lnRef idx="2">
                <a:schemeClr val="accent5"/>
              </a:lnRef>
              <a:fillRef idx="0">
                <a:schemeClr val="accent5"/>
              </a:fillRef>
              <a:effectRef idx="1">
                <a:schemeClr val="accent5"/>
              </a:effectRef>
              <a:fontRef idx="minor">
                <a:schemeClr val="tx1"/>
              </a:fontRef>
            </p:style>
          </p:cxnSp>
        </p:grpSp>
        <p:pic>
          <p:nvPicPr>
            <p:cNvPr id="8" name="Graphic 7" descr="Badge Follow with solid fill">
              <a:extLst>
                <a:ext uri="{FF2B5EF4-FFF2-40B4-BE49-F238E27FC236}">
                  <a16:creationId xmlns:a16="http://schemas.microsoft.com/office/drawing/2014/main" id="{C5E6F1B4-84CA-B165-52FE-3FA8FF5270D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94546" y="4458915"/>
              <a:ext cx="379829" cy="379829"/>
            </a:xfrm>
            <a:prstGeom prst="rect">
              <a:avLst/>
            </a:prstGeom>
          </p:spPr>
        </p:pic>
        <p:pic>
          <p:nvPicPr>
            <p:cNvPr id="9" name="Graphic 8" descr="Badge Follow with solid fill">
              <a:extLst>
                <a:ext uri="{FF2B5EF4-FFF2-40B4-BE49-F238E27FC236}">
                  <a16:creationId xmlns:a16="http://schemas.microsoft.com/office/drawing/2014/main" id="{6219BEFC-0B55-86E3-126A-48D0124F9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09609" y="4458915"/>
              <a:ext cx="379829" cy="379829"/>
            </a:xfrm>
            <a:prstGeom prst="rect">
              <a:avLst/>
            </a:prstGeom>
          </p:spPr>
        </p:pic>
      </p:grpSp>
    </p:spTree>
    <p:extLst>
      <p:ext uri="{BB962C8B-B14F-4D97-AF65-F5344CB8AC3E}">
        <p14:creationId xmlns:p14="http://schemas.microsoft.com/office/powerpoint/2010/main" val="7626105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C4703-DECF-9FE5-F56C-02EBD57D6F2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45826A-E219-4BE8-5E5C-9D3F96855C45}"/>
              </a:ext>
            </a:extLst>
          </p:cNvPr>
          <p:cNvSpPr>
            <a:spLocks noGrp="1"/>
          </p:cNvSpPr>
          <p:nvPr>
            <p:ph type="sldNum" sz="quarter" idx="4294967295"/>
          </p:nvPr>
        </p:nvSpPr>
        <p:spPr>
          <a:xfrm>
            <a:off x="131524" y="6339904"/>
            <a:ext cx="381004" cy="365125"/>
          </a:xfrm>
          <a:prstGeom prst="rect">
            <a:avLst/>
          </a:prstGeom>
        </p:spPr>
        <p:txBody>
          <a:bodyPr vert="horz" lIns="0" tIns="0" rIns="0" bIns="0" rtlCol="0" anchor="ctr"/>
          <a:lstStyle>
            <a:defPPr>
              <a:defRPr lang="en-US"/>
            </a:defPPr>
            <a:lvl1pPr marL="0" algn="ctr" defTabSz="914400" rtl="0" eaLnBrk="1" latinLnBrk="0" hangingPunct="1">
              <a:defRPr sz="1050" b="0" kern="1200">
                <a:solidFill>
                  <a:schemeClr val="tx2"/>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5FE9E7-1A92-45FD-9CBA-52B7C49E9D40}" type="slidenum">
              <a:rPr lang="en-US" smtClean="0"/>
              <a:pPr/>
              <a:t>22</a:t>
            </a:fld>
            <a:endParaRPr lang="en-US"/>
          </a:p>
        </p:txBody>
      </p:sp>
      <p:sp>
        <p:nvSpPr>
          <p:cNvPr id="3" name="Text Placeholder 2">
            <a:extLst>
              <a:ext uri="{FF2B5EF4-FFF2-40B4-BE49-F238E27FC236}">
                <a16:creationId xmlns:a16="http://schemas.microsoft.com/office/drawing/2014/main" id="{D3E1A484-949D-7783-12B5-D86FA3269FB4}"/>
              </a:ext>
            </a:extLst>
          </p:cNvPr>
          <p:cNvSpPr>
            <a:spLocks noGrp="1"/>
          </p:cNvSpPr>
          <p:nvPr>
            <p:ph type="body" sz="quarter" idx="14"/>
          </p:nvPr>
        </p:nvSpPr>
        <p:spPr>
          <a:xfrm>
            <a:off x="131524" y="1"/>
            <a:ext cx="9012475" cy="5143499"/>
          </a:xfrm>
        </p:spPr>
        <p:txBody>
          <a:bodyPr/>
          <a:lstStyle/>
          <a:p>
            <a:r>
              <a:rPr lang="en-US" sz="5400" b="1" dirty="0">
                <a:highlight>
                  <a:srgbClr val="000000"/>
                </a:highlight>
                <a:latin typeface="Lexend" pitchFamily="2" charset="0"/>
              </a:rPr>
              <a:t>&gt;</a:t>
            </a:r>
            <a:r>
              <a:rPr lang="en-US" sz="5400" b="1" dirty="0" err="1">
                <a:highlight>
                  <a:srgbClr val="000000"/>
                </a:highlight>
                <a:latin typeface="Lexend" pitchFamily="2" charset="0"/>
              </a:rPr>
              <a:t>wir</a:t>
            </a:r>
            <a:r>
              <a:rPr lang="en-US" sz="5400" b="1" dirty="0">
                <a:highlight>
                  <a:srgbClr val="000000"/>
                </a:highlight>
                <a:latin typeface="Lexend" pitchFamily="2" charset="0"/>
              </a:rPr>
              <a:t> </a:t>
            </a:r>
            <a:r>
              <a:rPr lang="en-US" sz="5400" b="1" dirty="0" err="1">
                <a:highlight>
                  <a:srgbClr val="000000"/>
                </a:highlight>
                <a:latin typeface="Lexend" pitchFamily="2" charset="0"/>
              </a:rPr>
              <a:t>bauen</a:t>
            </a:r>
            <a:r>
              <a:rPr lang="en-US" sz="5400" b="1" dirty="0">
                <a:highlight>
                  <a:srgbClr val="000000"/>
                </a:highlight>
                <a:latin typeface="Lexend" pitchFamily="2" charset="0"/>
              </a:rPr>
              <a:t> </a:t>
            </a:r>
            <a:r>
              <a:rPr lang="en-US" sz="5400" b="1" dirty="0" err="1">
                <a:highlight>
                  <a:srgbClr val="000000"/>
                </a:highlight>
                <a:latin typeface="Lexend" pitchFamily="2" charset="0"/>
              </a:rPr>
              <a:t>einen</a:t>
            </a:r>
            <a:r>
              <a:rPr lang="en-US" sz="5400" b="1" dirty="0">
                <a:highlight>
                  <a:srgbClr val="000000"/>
                </a:highlight>
                <a:latin typeface="Lexend" pitchFamily="2" charset="0"/>
              </a:rPr>
              <a:t> </a:t>
            </a:r>
            <a:r>
              <a:rPr lang="en-US" sz="5400" b="1" dirty="0" err="1">
                <a:highlight>
                  <a:srgbClr val="000000"/>
                </a:highlight>
                <a:latin typeface="Lexend" pitchFamily="2" charset="0"/>
              </a:rPr>
              <a:t>agenten</a:t>
            </a:r>
            <a:r>
              <a:rPr lang="en-US" sz="5400" b="1" dirty="0">
                <a:highlight>
                  <a:srgbClr val="000000"/>
                </a:highlight>
                <a:latin typeface="Lexend" pitchFamily="2" charset="0"/>
              </a:rPr>
              <a:t>…</a:t>
            </a:r>
          </a:p>
        </p:txBody>
      </p:sp>
      <p:pic>
        <p:nvPicPr>
          <p:cNvPr id="16" name="Grafik 15" descr="Ein Bild, das Schrift, Text, Grafiken, weiß enthält.&#10;&#10;KI-generierte Inhalte können fehlerhaft sein.">
            <a:extLst>
              <a:ext uri="{FF2B5EF4-FFF2-40B4-BE49-F238E27FC236}">
                <a16:creationId xmlns:a16="http://schemas.microsoft.com/office/drawing/2014/main" id="{CEEA7F5C-2853-2B7F-9FFE-76FC3DCE6B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026" y="4225728"/>
            <a:ext cx="1940988" cy="529200"/>
          </a:xfrm>
          <a:prstGeom prst="rect">
            <a:avLst/>
          </a:prstGeom>
        </p:spPr>
      </p:pic>
    </p:spTree>
    <p:extLst>
      <p:ext uri="{BB962C8B-B14F-4D97-AF65-F5344CB8AC3E}">
        <p14:creationId xmlns:p14="http://schemas.microsoft.com/office/powerpoint/2010/main" val="29272857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558BA-F9FF-87FB-CCE4-018FB307F09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BAE296-03D0-A84C-DDCA-5CEA5E4FCCF7}"/>
              </a:ext>
            </a:extLst>
          </p:cNvPr>
          <p:cNvSpPr>
            <a:spLocks noGrp="1"/>
          </p:cNvSpPr>
          <p:nvPr>
            <p:ph type="sldNum" sz="quarter" idx="4294967295"/>
          </p:nvPr>
        </p:nvSpPr>
        <p:spPr>
          <a:xfrm>
            <a:off x="131524" y="6339904"/>
            <a:ext cx="381004" cy="365125"/>
          </a:xfrm>
          <a:prstGeom prst="rect">
            <a:avLst/>
          </a:prstGeom>
        </p:spPr>
        <p:txBody>
          <a:bodyPr vert="horz" lIns="0" tIns="0" rIns="0" bIns="0" rtlCol="0" anchor="ctr"/>
          <a:lstStyle>
            <a:defPPr>
              <a:defRPr lang="en-US"/>
            </a:defPPr>
            <a:lvl1pPr marL="0" algn="ctr" defTabSz="914400" rtl="0" eaLnBrk="1" latinLnBrk="0" hangingPunct="1">
              <a:defRPr sz="1050" b="0" kern="1200">
                <a:solidFill>
                  <a:schemeClr val="tx2"/>
                </a:solidFill>
                <a:latin typeface="Lato" panose="020F0502020204030203" pitchFamily="34" charset="0"/>
                <a:ea typeface="Lato" panose="020F0502020204030203" pitchFamily="34" charset="0"/>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5FE9E7-1A92-45FD-9CBA-52B7C49E9D40}" type="slidenum">
              <a:rPr lang="en-US" smtClean="0"/>
              <a:pPr/>
              <a:t>23</a:t>
            </a:fld>
            <a:endParaRPr lang="en-US"/>
          </a:p>
        </p:txBody>
      </p:sp>
      <p:sp>
        <p:nvSpPr>
          <p:cNvPr id="3" name="Text Placeholder 2">
            <a:extLst>
              <a:ext uri="{FF2B5EF4-FFF2-40B4-BE49-F238E27FC236}">
                <a16:creationId xmlns:a16="http://schemas.microsoft.com/office/drawing/2014/main" id="{CE20ACFA-B48E-09F6-2804-081388FBEFF0}"/>
              </a:ext>
            </a:extLst>
          </p:cNvPr>
          <p:cNvSpPr>
            <a:spLocks noGrp="1"/>
          </p:cNvSpPr>
          <p:nvPr>
            <p:ph type="body" sz="quarter" idx="14"/>
          </p:nvPr>
        </p:nvSpPr>
        <p:spPr>
          <a:xfrm>
            <a:off x="131524" y="1"/>
            <a:ext cx="9012475" cy="5143499"/>
          </a:xfrm>
        </p:spPr>
        <p:txBody>
          <a:bodyPr/>
          <a:lstStyle/>
          <a:p>
            <a:r>
              <a:rPr lang="en-US" sz="5400" b="1" dirty="0">
                <a:highlight>
                  <a:srgbClr val="000000"/>
                </a:highlight>
                <a:latin typeface="Lexend" pitchFamily="2" charset="0"/>
              </a:rPr>
              <a:t>&gt;merci </a:t>
            </a:r>
            <a:r>
              <a:rPr lang="en-US" sz="5400" b="1" dirty="0" err="1">
                <a:highlight>
                  <a:srgbClr val="000000"/>
                </a:highlight>
                <a:latin typeface="Lexend" pitchFamily="2" charset="0"/>
              </a:rPr>
              <a:t>villmal</a:t>
            </a:r>
            <a:r>
              <a:rPr lang="en-US" sz="5400" b="1" dirty="0">
                <a:highlight>
                  <a:srgbClr val="000000"/>
                </a:highlight>
                <a:latin typeface="Lexend" pitchFamily="2" charset="0"/>
              </a:rPr>
              <a:t>…</a:t>
            </a:r>
          </a:p>
        </p:txBody>
      </p:sp>
      <p:pic>
        <p:nvPicPr>
          <p:cNvPr id="16" name="Grafik 15" descr="Ein Bild, das Schrift, Text, Grafiken, weiß enthält.&#10;&#10;KI-generierte Inhalte können fehlerhaft sein.">
            <a:extLst>
              <a:ext uri="{FF2B5EF4-FFF2-40B4-BE49-F238E27FC236}">
                <a16:creationId xmlns:a16="http://schemas.microsoft.com/office/drawing/2014/main" id="{E6F9CDCA-CDC2-D635-FCAC-5B7DFF178A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026" y="4225728"/>
            <a:ext cx="1940988" cy="529200"/>
          </a:xfrm>
          <a:prstGeom prst="rect">
            <a:avLst/>
          </a:prstGeom>
        </p:spPr>
      </p:pic>
      <p:pic>
        <p:nvPicPr>
          <p:cNvPr id="5" name="Grafik 4" descr="Ein Bild, das Menschliches Gesicht, Person, Kleidung, Vorderkopf enthält.&#10;&#10;KI-generierte Inhalte können fehlerhaft sein.">
            <a:extLst>
              <a:ext uri="{FF2B5EF4-FFF2-40B4-BE49-F238E27FC236}">
                <a16:creationId xmlns:a16="http://schemas.microsoft.com/office/drawing/2014/main" id="{11A8E15F-DADD-AE8A-2E4E-EA342AF83515}"/>
              </a:ext>
            </a:extLst>
          </p:cNvPr>
          <p:cNvPicPr>
            <a:picLocks noChangeAspect="1"/>
          </p:cNvPicPr>
          <p:nvPr/>
        </p:nvPicPr>
        <p:blipFill>
          <a:blip r:embed="rId3"/>
          <a:stretch>
            <a:fillRect/>
          </a:stretch>
        </p:blipFill>
        <p:spPr>
          <a:xfrm>
            <a:off x="246017" y="283573"/>
            <a:ext cx="1623604" cy="1623604"/>
          </a:xfrm>
          <a:prstGeom prst="rect">
            <a:avLst/>
          </a:prstGeom>
        </p:spPr>
      </p:pic>
      <p:sp>
        <p:nvSpPr>
          <p:cNvPr id="7" name="Textfeld 6">
            <a:extLst>
              <a:ext uri="{FF2B5EF4-FFF2-40B4-BE49-F238E27FC236}">
                <a16:creationId xmlns:a16="http://schemas.microsoft.com/office/drawing/2014/main" id="{612DBE06-01D2-1D5E-1327-656DF9C476E7}"/>
              </a:ext>
            </a:extLst>
          </p:cNvPr>
          <p:cNvSpPr txBox="1"/>
          <p:nvPr/>
        </p:nvSpPr>
        <p:spPr>
          <a:xfrm>
            <a:off x="1916333" y="799284"/>
            <a:ext cx="5442856" cy="738664"/>
          </a:xfrm>
          <a:prstGeom prst="rect">
            <a:avLst/>
          </a:prstGeom>
          <a:noFill/>
        </p:spPr>
        <p:txBody>
          <a:bodyPr wrap="square">
            <a:spAutoFit/>
          </a:bodyPr>
          <a:lstStyle/>
          <a:p>
            <a:r>
              <a:rPr lang="en-US" sz="1400" b="1" dirty="0">
                <a:solidFill>
                  <a:schemeClr val="bg1"/>
                </a:solidFill>
                <a:latin typeface="Lexend" pitchFamily="2" charset="0"/>
              </a:rPr>
              <a:t>Michael </a:t>
            </a:r>
            <a:r>
              <a:rPr lang="en-US" b="1" dirty="0">
                <a:solidFill>
                  <a:schemeClr val="bg1"/>
                </a:solidFill>
                <a:latin typeface="Lexend" pitchFamily="2" charset="0"/>
              </a:rPr>
              <a:t>Ryffel</a:t>
            </a:r>
            <a:br>
              <a:rPr lang="en-US" b="1" dirty="0">
                <a:solidFill>
                  <a:schemeClr val="bg1"/>
                </a:solidFill>
                <a:latin typeface="Lexend" pitchFamily="2" charset="0"/>
              </a:rPr>
            </a:br>
            <a:r>
              <a:rPr lang="en-US" b="1" dirty="0">
                <a:solidFill>
                  <a:schemeClr val="bg1"/>
                </a:solidFill>
                <a:latin typeface="Lexend" pitchFamily="2" charset="0"/>
              </a:rPr>
              <a:t>michael.ryffel@agilenetworks.ch</a:t>
            </a:r>
          </a:p>
          <a:p>
            <a:r>
              <a:rPr lang="de-CH" b="1" dirty="0">
                <a:solidFill>
                  <a:schemeClr val="bg1"/>
                </a:solidFill>
                <a:latin typeface="Lexend" pitchFamily="2" charset="0"/>
              </a:rPr>
              <a:t>www.linkedin.com/in/michael-ryffel</a:t>
            </a:r>
          </a:p>
        </p:txBody>
      </p:sp>
    </p:spTree>
    <p:extLst>
      <p:ext uri="{BB962C8B-B14F-4D97-AF65-F5344CB8AC3E}">
        <p14:creationId xmlns:p14="http://schemas.microsoft.com/office/powerpoint/2010/main" val="1121222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4"/>
        <p:cNvGrpSpPr/>
        <p:nvPr/>
      </p:nvGrpSpPr>
      <p:grpSpPr>
        <a:xfrm>
          <a:off x="0" y="0"/>
          <a:ext cx="0" cy="0"/>
          <a:chOff x="0" y="0"/>
          <a:chExt cx="0" cy="0"/>
        </a:xfrm>
      </p:grpSpPr>
      <p:sp>
        <p:nvSpPr>
          <p:cNvPr id="355" name="Google Shape;355;p48"/>
          <p:cNvSpPr/>
          <p:nvPr/>
        </p:nvSpPr>
        <p:spPr>
          <a:xfrm>
            <a:off x="92350" y="1986399"/>
            <a:ext cx="1142700" cy="1805400"/>
          </a:xfrm>
          <a:prstGeom prst="roundRect">
            <a:avLst>
              <a:gd name="adj" fmla="val 8589"/>
            </a:avLst>
          </a:prstGeom>
          <a:solidFill>
            <a:srgbClr val="F3F3F3"/>
          </a:solidFill>
          <a:ln w="19050"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rgbClr val="192A42"/>
                </a:solidFill>
                <a:latin typeface="Lato Black"/>
                <a:ea typeface="Lato Black"/>
                <a:cs typeface="Lato Black"/>
                <a:sym typeface="Lato Black"/>
              </a:rPr>
              <a:t>ERP</a:t>
            </a:r>
            <a:endParaRPr>
              <a:solidFill>
                <a:srgbClr val="192A42"/>
              </a:solidFill>
              <a:latin typeface="Lato Black"/>
              <a:ea typeface="Lato Black"/>
              <a:cs typeface="Lato Black"/>
              <a:sym typeface="Lato Black"/>
            </a:endParaRPr>
          </a:p>
        </p:txBody>
      </p:sp>
      <p:pic>
        <p:nvPicPr>
          <p:cNvPr id="356" name="Google Shape;356;p48"/>
          <p:cNvPicPr preferRelativeResize="0"/>
          <p:nvPr/>
        </p:nvPicPr>
        <p:blipFill rotWithShape="1">
          <a:blip r:embed="rId3">
            <a:alphaModFix/>
          </a:blip>
          <a:srcRect/>
          <a:stretch/>
        </p:blipFill>
        <p:spPr>
          <a:xfrm>
            <a:off x="426437" y="2430775"/>
            <a:ext cx="553526" cy="272775"/>
          </a:xfrm>
          <a:prstGeom prst="rect">
            <a:avLst/>
          </a:prstGeom>
          <a:noFill/>
          <a:ln>
            <a:noFill/>
          </a:ln>
        </p:spPr>
      </p:pic>
      <p:sp>
        <p:nvSpPr>
          <p:cNvPr id="357" name="Google Shape;357;p48"/>
          <p:cNvSpPr/>
          <p:nvPr/>
        </p:nvSpPr>
        <p:spPr>
          <a:xfrm>
            <a:off x="3001550" y="1086099"/>
            <a:ext cx="3367800" cy="3421200"/>
          </a:xfrm>
          <a:prstGeom prst="roundRect">
            <a:avLst>
              <a:gd name="adj" fmla="val 4690"/>
            </a:avLst>
          </a:prstGeom>
          <a:solidFill>
            <a:srgbClr val="F3F3F3"/>
          </a:solidFill>
          <a:ln w="19050"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rgbClr val="1878C3"/>
                </a:solidFill>
                <a:latin typeface="Lato"/>
                <a:ea typeface="Lato"/>
                <a:cs typeface="Lato"/>
                <a:sym typeface="Lato"/>
              </a:rPr>
              <a:t>ERP</a:t>
            </a:r>
            <a:endParaRPr>
              <a:solidFill>
                <a:srgbClr val="1878C3"/>
              </a:solidFill>
              <a:latin typeface="Lato"/>
              <a:ea typeface="Lato"/>
              <a:cs typeface="Lato"/>
              <a:sym typeface="Lato"/>
            </a:endParaRPr>
          </a:p>
        </p:txBody>
      </p:sp>
      <p:pic>
        <p:nvPicPr>
          <p:cNvPr id="358" name="Google Shape;358;p48"/>
          <p:cNvPicPr preferRelativeResize="0"/>
          <p:nvPr/>
        </p:nvPicPr>
        <p:blipFill rotWithShape="1">
          <a:blip r:embed="rId4">
            <a:alphaModFix/>
          </a:blip>
          <a:srcRect l="8157" t="67745" r="-34038" b="3"/>
          <a:stretch/>
        </p:blipFill>
        <p:spPr>
          <a:xfrm>
            <a:off x="3124775" y="1214701"/>
            <a:ext cx="711400" cy="161300"/>
          </a:xfrm>
          <a:prstGeom prst="rect">
            <a:avLst/>
          </a:prstGeom>
          <a:noFill/>
          <a:ln>
            <a:noFill/>
          </a:ln>
        </p:spPr>
      </p:pic>
      <p:sp>
        <p:nvSpPr>
          <p:cNvPr id="359" name="Google Shape;359;p48"/>
          <p:cNvSpPr/>
          <p:nvPr/>
        </p:nvSpPr>
        <p:spPr>
          <a:xfrm>
            <a:off x="3083900" y="1693274"/>
            <a:ext cx="3203100" cy="2751300"/>
          </a:xfrm>
          <a:prstGeom prst="roundRect">
            <a:avLst>
              <a:gd name="adj" fmla="val 4437"/>
            </a:avLst>
          </a:prstGeom>
          <a:solidFill>
            <a:schemeClr val="lt1"/>
          </a:solidFill>
          <a:ln w="19050" cap="flat" cmpd="sng">
            <a:solidFill>
              <a:srgbClr val="1878C3"/>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900" b="1">
                <a:solidFill>
                  <a:srgbClr val="1878C3"/>
                </a:solidFill>
                <a:latin typeface="Lato"/>
                <a:ea typeface="Lato"/>
                <a:cs typeface="Lato"/>
                <a:sym typeface="Lato"/>
              </a:rPr>
              <a:t>SAP Integration Suite </a:t>
            </a:r>
            <a:endParaRPr sz="900" b="1">
              <a:solidFill>
                <a:srgbClr val="1878C3"/>
              </a:solidFill>
              <a:latin typeface="Lato"/>
              <a:ea typeface="Lato"/>
              <a:cs typeface="Lato"/>
              <a:sym typeface="Lato"/>
            </a:endParaRPr>
          </a:p>
        </p:txBody>
      </p:sp>
      <p:sp>
        <p:nvSpPr>
          <p:cNvPr id="360" name="Google Shape;360;p48"/>
          <p:cNvSpPr/>
          <p:nvPr/>
        </p:nvSpPr>
        <p:spPr>
          <a:xfrm>
            <a:off x="3490650" y="2116999"/>
            <a:ext cx="2117700" cy="206700"/>
          </a:xfrm>
          <a:prstGeom prst="roundRect">
            <a:avLst>
              <a:gd name="adj" fmla="val 16667"/>
            </a:avLst>
          </a:prstGeom>
          <a:solidFill>
            <a:srgbClr val="F3F3F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GB" sz="700" b="1">
                <a:solidFill>
                  <a:srgbClr val="434343"/>
                </a:solidFill>
                <a:latin typeface="Lato"/>
                <a:ea typeface="Lato"/>
                <a:cs typeface="Lato"/>
                <a:sym typeface="Lato"/>
              </a:rPr>
              <a:t>Replicate Material from ERP to Emporix </a:t>
            </a:r>
            <a:endParaRPr sz="700" b="1">
              <a:solidFill>
                <a:srgbClr val="434343"/>
              </a:solidFill>
              <a:latin typeface="Lato"/>
              <a:ea typeface="Lato"/>
              <a:cs typeface="Lato"/>
              <a:sym typeface="Lato"/>
            </a:endParaRPr>
          </a:p>
        </p:txBody>
      </p:sp>
      <p:sp>
        <p:nvSpPr>
          <p:cNvPr id="361" name="Google Shape;361;p48"/>
          <p:cNvSpPr/>
          <p:nvPr/>
        </p:nvSpPr>
        <p:spPr>
          <a:xfrm>
            <a:off x="3490650" y="2379149"/>
            <a:ext cx="2117700" cy="206700"/>
          </a:xfrm>
          <a:prstGeom prst="roundRect">
            <a:avLst>
              <a:gd name="adj" fmla="val 16667"/>
            </a:avLst>
          </a:prstGeom>
          <a:solidFill>
            <a:srgbClr val="F3F3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700" b="1">
                <a:solidFill>
                  <a:srgbClr val="434343"/>
                </a:solidFill>
                <a:latin typeface="Lato"/>
                <a:ea typeface="Lato"/>
                <a:cs typeface="Lato"/>
                <a:sym typeface="Lato"/>
              </a:rPr>
              <a:t>Replicate Prices and Discounts from ERP to Emporix </a:t>
            </a:r>
            <a:endParaRPr sz="700" b="1">
              <a:solidFill>
                <a:srgbClr val="434343"/>
              </a:solidFill>
              <a:latin typeface="Lato"/>
              <a:ea typeface="Lato"/>
              <a:cs typeface="Lato"/>
              <a:sym typeface="Lato"/>
            </a:endParaRPr>
          </a:p>
        </p:txBody>
      </p:sp>
      <p:sp>
        <p:nvSpPr>
          <p:cNvPr id="362" name="Google Shape;362;p48"/>
          <p:cNvSpPr/>
          <p:nvPr/>
        </p:nvSpPr>
        <p:spPr>
          <a:xfrm>
            <a:off x="3487225" y="2683049"/>
            <a:ext cx="2117700" cy="1002900"/>
          </a:xfrm>
          <a:prstGeom prst="roundRect">
            <a:avLst>
              <a:gd name="adj" fmla="val 7354"/>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700" b="1">
                <a:solidFill>
                  <a:srgbClr val="1878C3"/>
                </a:solidFill>
                <a:latin typeface="Lato"/>
                <a:ea typeface="Lato"/>
                <a:cs typeface="Lato"/>
                <a:sym typeface="Lato"/>
              </a:rPr>
              <a:t>  </a:t>
            </a:r>
            <a:r>
              <a:rPr lang="en-GB" sz="700" b="1">
                <a:solidFill>
                  <a:srgbClr val="434343"/>
                </a:solidFill>
                <a:latin typeface="Lato"/>
                <a:ea typeface="Lato"/>
                <a:cs typeface="Lato"/>
                <a:sym typeface="Lato"/>
              </a:rPr>
              <a:t>Replicate B2B Customer from ERP to Emporix   </a:t>
            </a:r>
            <a:r>
              <a:rPr lang="en-GB" sz="700" b="1">
                <a:solidFill>
                  <a:srgbClr val="1878C3"/>
                </a:solidFill>
                <a:latin typeface="Lato"/>
                <a:ea typeface="Lato"/>
                <a:cs typeface="Lato"/>
                <a:sym typeface="Lato"/>
              </a:rPr>
              <a:t> </a:t>
            </a:r>
            <a:endParaRPr sz="700" b="1">
              <a:solidFill>
                <a:srgbClr val="434343"/>
              </a:solidFill>
              <a:latin typeface="Lato"/>
              <a:ea typeface="Lato"/>
              <a:cs typeface="Lato"/>
              <a:sym typeface="Lato"/>
            </a:endParaRPr>
          </a:p>
        </p:txBody>
      </p:sp>
      <p:sp>
        <p:nvSpPr>
          <p:cNvPr id="363" name="Google Shape;363;p48"/>
          <p:cNvSpPr/>
          <p:nvPr/>
        </p:nvSpPr>
        <p:spPr>
          <a:xfrm>
            <a:off x="3487225" y="3914528"/>
            <a:ext cx="2117700" cy="206700"/>
          </a:xfrm>
          <a:prstGeom prst="roundRect">
            <a:avLst>
              <a:gd name="adj" fmla="val 16667"/>
            </a:avLst>
          </a:prstGeom>
          <a:solidFill>
            <a:srgbClr val="F3F3F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GB" sz="700" b="1">
                <a:solidFill>
                  <a:srgbClr val="434343"/>
                </a:solidFill>
                <a:latin typeface="Lato"/>
                <a:ea typeface="Lato"/>
                <a:cs typeface="Lato"/>
                <a:sym typeface="Lato"/>
              </a:rPr>
              <a:t>Replicate Order from Emporix-to-SAP ERP</a:t>
            </a:r>
            <a:r>
              <a:rPr lang="en-GB" sz="700" b="1">
                <a:solidFill>
                  <a:srgbClr val="1878C3"/>
                </a:solidFill>
                <a:latin typeface="Lato"/>
                <a:ea typeface="Lato"/>
                <a:cs typeface="Lato"/>
                <a:sym typeface="Lato"/>
              </a:rPr>
              <a:t> </a:t>
            </a:r>
            <a:endParaRPr sz="700" b="1">
              <a:solidFill>
                <a:srgbClr val="1878C3"/>
              </a:solidFill>
              <a:latin typeface="Lato"/>
              <a:ea typeface="Lato"/>
              <a:cs typeface="Lato"/>
              <a:sym typeface="Lato"/>
            </a:endParaRPr>
          </a:p>
        </p:txBody>
      </p:sp>
      <p:grpSp>
        <p:nvGrpSpPr>
          <p:cNvPr id="364" name="Google Shape;364;p48"/>
          <p:cNvGrpSpPr/>
          <p:nvPr/>
        </p:nvGrpSpPr>
        <p:grpSpPr>
          <a:xfrm>
            <a:off x="1235050" y="2117005"/>
            <a:ext cx="2255650" cy="1569049"/>
            <a:chOff x="1235050" y="1665906"/>
            <a:chExt cx="2255650" cy="1569049"/>
          </a:xfrm>
        </p:grpSpPr>
        <p:grpSp>
          <p:nvGrpSpPr>
            <p:cNvPr id="365" name="Google Shape;365;p48"/>
            <p:cNvGrpSpPr/>
            <p:nvPr/>
          </p:nvGrpSpPr>
          <p:grpSpPr>
            <a:xfrm>
              <a:off x="1235050" y="1665906"/>
              <a:ext cx="2255650" cy="772094"/>
              <a:chOff x="1616050" y="1665906"/>
              <a:chExt cx="2255650" cy="772094"/>
            </a:xfrm>
          </p:grpSpPr>
          <p:sp>
            <p:nvSpPr>
              <p:cNvPr id="366" name="Google Shape;366;p48"/>
              <p:cNvSpPr/>
              <p:nvPr/>
            </p:nvSpPr>
            <p:spPr>
              <a:xfrm>
                <a:off x="2019500" y="1665906"/>
                <a:ext cx="683100" cy="206700"/>
              </a:xfrm>
              <a:prstGeom prst="roundRect">
                <a:avLst>
                  <a:gd name="adj" fmla="val 50000"/>
                </a:avLst>
              </a:prstGeom>
              <a:solidFill>
                <a:schemeClr val="lt1"/>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700" b="1">
                    <a:solidFill>
                      <a:srgbClr val="666666"/>
                    </a:solidFill>
                    <a:latin typeface="Lato"/>
                    <a:ea typeface="Lato"/>
                    <a:cs typeface="Lato"/>
                    <a:sym typeface="Lato"/>
                  </a:rPr>
                  <a:t>MATMAS</a:t>
                </a:r>
                <a:endParaRPr sz="700" b="1">
                  <a:solidFill>
                    <a:srgbClr val="666666"/>
                  </a:solidFill>
                  <a:latin typeface="Lato"/>
                  <a:ea typeface="Lato"/>
                  <a:cs typeface="Lato"/>
                  <a:sym typeface="Lato"/>
                </a:endParaRPr>
              </a:p>
            </p:txBody>
          </p:sp>
          <p:cxnSp>
            <p:nvCxnSpPr>
              <p:cNvPr id="367" name="Google Shape;367;p48"/>
              <p:cNvCxnSpPr>
                <a:stCxn id="355" idx="3"/>
                <a:endCxn id="366" idx="1"/>
              </p:cNvCxnSpPr>
              <p:nvPr/>
            </p:nvCxnSpPr>
            <p:spPr>
              <a:xfrm rot="10800000" flipH="1">
                <a:off x="1616050" y="1769300"/>
                <a:ext cx="403500" cy="668700"/>
              </a:xfrm>
              <a:prstGeom prst="bentConnector3">
                <a:avLst>
                  <a:gd name="adj1" fmla="val 49994"/>
                </a:avLst>
              </a:prstGeom>
              <a:noFill/>
              <a:ln w="9525" cap="flat" cmpd="sng">
                <a:solidFill>
                  <a:srgbClr val="CCCCCC"/>
                </a:solidFill>
                <a:prstDash val="solid"/>
                <a:round/>
                <a:headEnd type="none" w="med" len="med"/>
                <a:tailEnd type="none" w="med" len="med"/>
              </a:ln>
            </p:spPr>
          </p:cxnSp>
          <p:cxnSp>
            <p:nvCxnSpPr>
              <p:cNvPr id="368" name="Google Shape;368;p48"/>
              <p:cNvCxnSpPr>
                <a:stCxn id="366" idx="3"/>
                <a:endCxn id="360" idx="1"/>
              </p:cNvCxnSpPr>
              <p:nvPr/>
            </p:nvCxnSpPr>
            <p:spPr>
              <a:xfrm>
                <a:off x="2702600" y="1769256"/>
                <a:ext cx="1169100" cy="0"/>
              </a:xfrm>
              <a:prstGeom prst="straightConnector1">
                <a:avLst/>
              </a:prstGeom>
              <a:noFill/>
              <a:ln w="9525" cap="flat" cmpd="sng">
                <a:solidFill>
                  <a:srgbClr val="CCCCCC"/>
                </a:solidFill>
                <a:prstDash val="solid"/>
                <a:round/>
                <a:headEnd type="none" w="med" len="med"/>
                <a:tailEnd type="triangle" w="med" len="med"/>
              </a:ln>
            </p:spPr>
          </p:cxnSp>
        </p:grpSp>
        <p:grpSp>
          <p:nvGrpSpPr>
            <p:cNvPr id="369" name="Google Shape;369;p48"/>
            <p:cNvGrpSpPr/>
            <p:nvPr/>
          </p:nvGrpSpPr>
          <p:grpSpPr>
            <a:xfrm>
              <a:off x="1235050" y="1928057"/>
              <a:ext cx="2255650" cy="509943"/>
              <a:chOff x="1616050" y="1928057"/>
              <a:chExt cx="2255650" cy="509943"/>
            </a:xfrm>
          </p:grpSpPr>
          <p:sp>
            <p:nvSpPr>
              <p:cNvPr id="370" name="Google Shape;370;p48"/>
              <p:cNvSpPr/>
              <p:nvPr/>
            </p:nvSpPr>
            <p:spPr>
              <a:xfrm>
                <a:off x="2019500" y="1928057"/>
                <a:ext cx="683100" cy="206700"/>
              </a:xfrm>
              <a:prstGeom prst="roundRect">
                <a:avLst>
                  <a:gd name="adj" fmla="val 50000"/>
                </a:avLst>
              </a:prstGeom>
              <a:solidFill>
                <a:schemeClr val="lt1"/>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700" b="1">
                    <a:solidFill>
                      <a:srgbClr val="666666"/>
                    </a:solidFill>
                    <a:latin typeface="Lato"/>
                    <a:ea typeface="Lato"/>
                    <a:cs typeface="Lato"/>
                    <a:sym typeface="Lato"/>
                  </a:rPr>
                  <a:t>COND_A</a:t>
                </a:r>
                <a:endParaRPr sz="700" b="1">
                  <a:solidFill>
                    <a:srgbClr val="666666"/>
                  </a:solidFill>
                  <a:latin typeface="Lato"/>
                  <a:ea typeface="Lato"/>
                  <a:cs typeface="Lato"/>
                  <a:sym typeface="Lato"/>
                </a:endParaRPr>
              </a:p>
            </p:txBody>
          </p:sp>
          <p:cxnSp>
            <p:nvCxnSpPr>
              <p:cNvPr id="371" name="Google Shape;371;p48"/>
              <p:cNvCxnSpPr>
                <a:stCxn id="355" idx="3"/>
                <a:endCxn id="370" idx="1"/>
              </p:cNvCxnSpPr>
              <p:nvPr/>
            </p:nvCxnSpPr>
            <p:spPr>
              <a:xfrm rot="10800000" flipH="1">
                <a:off x="1616050" y="2031500"/>
                <a:ext cx="403500" cy="406500"/>
              </a:xfrm>
              <a:prstGeom prst="bentConnector3">
                <a:avLst>
                  <a:gd name="adj1" fmla="val 49994"/>
                </a:avLst>
              </a:prstGeom>
              <a:noFill/>
              <a:ln w="9525" cap="flat" cmpd="sng">
                <a:solidFill>
                  <a:srgbClr val="CCCCCC"/>
                </a:solidFill>
                <a:prstDash val="solid"/>
                <a:round/>
                <a:headEnd type="none" w="med" len="med"/>
                <a:tailEnd type="none" w="med" len="med"/>
              </a:ln>
            </p:spPr>
          </p:cxnSp>
          <p:cxnSp>
            <p:nvCxnSpPr>
              <p:cNvPr id="372" name="Google Shape;372;p48"/>
              <p:cNvCxnSpPr>
                <a:stCxn id="370" idx="3"/>
                <a:endCxn id="361" idx="1"/>
              </p:cNvCxnSpPr>
              <p:nvPr/>
            </p:nvCxnSpPr>
            <p:spPr>
              <a:xfrm>
                <a:off x="2702600" y="2031407"/>
                <a:ext cx="1169100" cy="0"/>
              </a:xfrm>
              <a:prstGeom prst="straightConnector1">
                <a:avLst/>
              </a:prstGeom>
              <a:noFill/>
              <a:ln w="9525" cap="flat" cmpd="sng">
                <a:solidFill>
                  <a:srgbClr val="CCCCCC"/>
                </a:solidFill>
                <a:prstDash val="solid"/>
                <a:round/>
                <a:headEnd type="none" w="med" len="med"/>
                <a:tailEnd type="triangle" w="med" len="med"/>
              </a:ln>
            </p:spPr>
          </p:cxnSp>
        </p:grpSp>
        <p:grpSp>
          <p:nvGrpSpPr>
            <p:cNvPr id="373" name="Google Shape;373;p48"/>
            <p:cNvGrpSpPr/>
            <p:nvPr/>
          </p:nvGrpSpPr>
          <p:grpSpPr>
            <a:xfrm>
              <a:off x="1235050" y="2190198"/>
              <a:ext cx="2252050" cy="543300"/>
              <a:chOff x="1616050" y="2190198"/>
              <a:chExt cx="2252050" cy="543300"/>
            </a:xfrm>
          </p:grpSpPr>
          <p:sp>
            <p:nvSpPr>
              <p:cNvPr id="374" name="Google Shape;374;p48"/>
              <p:cNvSpPr/>
              <p:nvPr/>
            </p:nvSpPr>
            <p:spPr>
              <a:xfrm>
                <a:off x="2019500" y="2190198"/>
                <a:ext cx="683100" cy="219600"/>
              </a:xfrm>
              <a:prstGeom prst="roundRect">
                <a:avLst>
                  <a:gd name="adj" fmla="val 50000"/>
                </a:avLst>
              </a:prstGeom>
              <a:solidFill>
                <a:schemeClr val="lt1"/>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700" b="1">
                    <a:solidFill>
                      <a:srgbClr val="666666"/>
                    </a:solidFill>
                    <a:latin typeface="Lato"/>
                    <a:ea typeface="Lato"/>
                    <a:cs typeface="Lato"/>
                    <a:sym typeface="Lato"/>
                  </a:rPr>
                  <a:t>DEBMAS</a:t>
                </a:r>
                <a:endParaRPr sz="700" b="1">
                  <a:solidFill>
                    <a:srgbClr val="666666"/>
                  </a:solidFill>
                  <a:latin typeface="Lato"/>
                  <a:ea typeface="Lato"/>
                  <a:cs typeface="Lato"/>
                  <a:sym typeface="Lato"/>
                </a:endParaRPr>
              </a:p>
            </p:txBody>
          </p:sp>
          <p:cxnSp>
            <p:nvCxnSpPr>
              <p:cNvPr id="375" name="Google Shape;375;p48"/>
              <p:cNvCxnSpPr>
                <a:stCxn id="355" idx="3"/>
                <a:endCxn id="374" idx="1"/>
              </p:cNvCxnSpPr>
              <p:nvPr/>
            </p:nvCxnSpPr>
            <p:spPr>
              <a:xfrm rot="10800000" flipH="1">
                <a:off x="1616050" y="2300000"/>
                <a:ext cx="403500" cy="138000"/>
              </a:xfrm>
              <a:prstGeom prst="bentConnector3">
                <a:avLst>
                  <a:gd name="adj1" fmla="val 49994"/>
                </a:avLst>
              </a:prstGeom>
              <a:noFill/>
              <a:ln w="9525" cap="flat" cmpd="sng">
                <a:solidFill>
                  <a:srgbClr val="CCCCCC"/>
                </a:solidFill>
                <a:prstDash val="solid"/>
                <a:round/>
                <a:headEnd type="none" w="med" len="med"/>
                <a:tailEnd type="none" w="med" len="med"/>
              </a:ln>
            </p:spPr>
          </p:cxnSp>
          <p:cxnSp>
            <p:nvCxnSpPr>
              <p:cNvPr id="376" name="Google Shape;376;p48"/>
              <p:cNvCxnSpPr>
                <a:stCxn id="374" idx="3"/>
                <a:endCxn id="362" idx="1"/>
              </p:cNvCxnSpPr>
              <p:nvPr/>
            </p:nvCxnSpPr>
            <p:spPr>
              <a:xfrm>
                <a:off x="2702600" y="2299998"/>
                <a:ext cx="1165500" cy="433500"/>
              </a:xfrm>
              <a:prstGeom prst="bentConnector3">
                <a:avLst>
                  <a:gd name="adj1" fmla="val 50005"/>
                </a:avLst>
              </a:prstGeom>
              <a:noFill/>
              <a:ln w="9525" cap="flat" cmpd="sng">
                <a:solidFill>
                  <a:srgbClr val="CCCCCC"/>
                </a:solidFill>
                <a:prstDash val="solid"/>
                <a:round/>
                <a:headEnd type="none" w="med" len="med"/>
                <a:tailEnd type="triangle" w="med" len="med"/>
              </a:ln>
            </p:spPr>
          </p:cxnSp>
        </p:grpSp>
        <p:grpSp>
          <p:nvGrpSpPr>
            <p:cNvPr id="377" name="Google Shape;377;p48"/>
            <p:cNvGrpSpPr/>
            <p:nvPr/>
          </p:nvGrpSpPr>
          <p:grpSpPr>
            <a:xfrm>
              <a:off x="1235050" y="2438000"/>
              <a:ext cx="2252050" cy="295448"/>
              <a:chOff x="1616050" y="2438000"/>
              <a:chExt cx="2252050" cy="295448"/>
            </a:xfrm>
          </p:grpSpPr>
          <p:sp>
            <p:nvSpPr>
              <p:cNvPr id="378" name="Google Shape;378;p48"/>
              <p:cNvSpPr/>
              <p:nvPr/>
            </p:nvSpPr>
            <p:spPr>
              <a:xfrm>
                <a:off x="2019500" y="2465248"/>
                <a:ext cx="683100" cy="219600"/>
              </a:xfrm>
              <a:prstGeom prst="roundRect">
                <a:avLst>
                  <a:gd name="adj" fmla="val 50000"/>
                </a:avLst>
              </a:prstGeom>
              <a:solidFill>
                <a:schemeClr val="lt1"/>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700" b="1">
                    <a:solidFill>
                      <a:srgbClr val="666666"/>
                    </a:solidFill>
                    <a:latin typeface="Lato"/>
                    <a:ea typeface="Lato"/>
                    <a:cs typeface="Lato"/>
                    <a:sym typeface="Lato"/>
                  </a:rPr>
                  <a:t>ADRMAS</a:t>
                </a:r>
                <a:endParaRPr sz="700" b="1">
                  <a:solidFill>
                    <a:srgbClr val="666666"/>
                  </a:solidFill>
                  <a:latin typeface="Lato"/>
                  <a:ea typeface="Lato"/>
                  <a:cs typeface="Lato"/>
                  <a:sym typeface="Lato"/>
                </a:endParaRPr>
              </a:p>
            </p:txBody>
          </p:sp>
          <p:cxnSp>
            <p:nvCxnSpPr>
              <p:cNvPr id="379" name="Google Shape;379;p48"/>
              <p:cNvCxnSpPr>
                <a:stCxn id="355" idx="3"/>
                <a:endCxn id="378" idx="1"/>
              </p:cNvCxnSpPr>
              <p:nvPr/>
            </p:nvCxnSpPr>
            <p:spPr>
              <a:xfrm>
                <a:off x="1616050" y="2438000"/>
                <a:ext cx="403500" cy="137100"/>
              </a:xfrm>
              <a:prstGeom prst="bentConnector3">
                <a:avLst>
                  <a:gd name="adj1" fmla="val 49994"/>
                </a:avLst>
              </a:prstGeom>
              <a:noFill/>
              <a:ln w="9525" cap="flat" cmpd="sng">
                <a:solidFill>
                  <a:srgbClr val="CCCCCC"/>
                </a:solidFill>
                <a:prstDash val="solid"/>
                <a:round/>
                <a:headEnd type="none" w="med" len="med"/>
                <a:tailEnd type="none" w="med" len="med"/>
              </a:ln>
            </p:spPr>
          </p:cxnSp>
          <p:cxnSp>
            <p:nvCxnSpPr>
              <p:cNvPr id="380" name="Google Shape;380;p48"/>
              <p:cNvCxnSpPr>
                <a:stCxn id="378" idx="3"/>
                <a:endCxn id="362" idx="1"/>
              </p:cNvCxnSpPr>
              <p:nvPr/>
            </p:nvCxnSpPr>
            <p:spPr>
              <a:xfrm>
                <a:off x="2702600" y="2575048"/>
                <a:ext cx="1165500" cy="158400"/>
              </a:xfrm>
              <a:prstGeom prst="bentConnector3">
                <a:avLst>
                  <a:gd name="adj1" fmla="val 50005"/>
                </a:avLst>
              </a:prstGeom>
              <a:noFill/>
              <a:ln w="9525" cap="flat" cmpd="sng">
                <a:solidFill>
                  <a:srgbClr val="CCCCCC"/>
                </a:solidFill>
                <a:prstDash val="solid"/>
                <a:round/>
                <a:headEnd type="none" w="med" len="med"/>
                <a:tailEnd type="none" w="med" len="med"/>
              </a:ln>
            </p:spPr>
          </p:cxnSp>
        </p:grpSp>
        <p:grpSp>
          <p:nvGrpSpPr>
            <p:cNvPr id="381" name="Google Shape;381;p48"/>
            <p:cNvGrpSpPr/>
            <p:nvPr/>
          </p:nvGrpSpPr>
          <p:grpSpPr>
            <a:xfrm>
              <a:off x="1235050" y="2438000"/>
              <a:ext cx="2252050" cy="521906"/>
              <a:chOff x="1616050" y="2438000"/>
              <a:chExt cx="2252050" cy="521906"/>
            </a:xfrm>
          </p:grpSpPr>
          <p:sp>
            <p:nvSpPr>
              <p:cNvPr id="382" name="Google Shape;382;p48"/>
              <p:cNvSpPr/>
              <p:nvPr/>
            </p:nvSpPr>
            <p:spPr>
              <a:xfrm>
                <a:off x="2019500" y="2740306"/>
                <a:ext cx="683100" cy="219600"/>
              </a:xfrm>
              <a:prstGeom prst="roundRect">
                <a:avLst>
                  <a:gd name="adj" fmla="val 50000"/>
                </a:avLst>
              </a:prstGeom>
              <a:solidFill>
                <a:schemeClr val="lt1"/>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700" b="1">
                    <a:solidFill>
                      <a:srgbClr val="666666"/>
                    </a:solidFill>
                    <a:latin typeface="Lato"/>
                    <a:ea typeface="Lato"/>
                    <a:cs typeface="Lato"/>
                    <a:sym typeface="Lato"/>
                  </a:rPr>
                  <a:t>ADR2MAS</a:t>
                </a:r>
                <a:endParaRPr sz="700" b="1">
                  <a:solidFill>
                    <a:srgbClr val="666666"/>
                  </a:solidFill>
                  <a:latin typeface="Lato"/>
                  <a:ea typeface="Lato"/>
                  <a:cs typeface="Lato"/>
                  <a:sym typeface="Lato"/>
                </a:endParaRPr>
              </a:p>
            </p:txBody>
          </p:sp>
          <p:cxnSp>
            <p:nvCxnSpPr>
              <p:cNvPr id="383" name="Google Shape;383;p48"/>
              <p:cNvCxnSpPr>
                <a:stCxn id="355" idx="3"/>
                <a:endCxn id="382" idx="1"/>
              </p:cNvCxnSpPr>
              <p:nvPr/>
            </p:nvCxnSpPr>
            <p:spPr>
              <a:xfrm>
                <a:off x="1616050" y="2438000"/>
                <a:ext cx="403500" cy="412200"/>
              </a:xfrm>
              <a:prstGeom prst="bentConnector3">
                <a:avLst>
                  <a:gd name="adj1" fmla="val 49994"/>
                </a:avLst>
              </a:prstGeom>
              <a:noFill/>
              <a:ln w="9525" cap="flat" cmpd="sng">
                <a:solidFill>
                  <a:srgbClr val="CCCCCC"/>
                </a:solidFill>
                <a:prstDash val="solid"/>
                <a:round/>
                <a:headEnd type="none" w="med" len="med"/>
                <a:tailEnd type="none" w="med" len="med"/>
              </a:ln>
            </p:spPr>
          </p:cxnSp>
          <p:cxnSp>
            <p:nvCxnSpPr>
              <p:cNvPr id="384" name="Google Shape;384;p48"/>
              <p:cNvCxnSpPr>
                <a:stCxn id="382" idx="3"/>
                <a:endCxn id="362" idx="1"/>
              </p:cNvCxnSpPr>
              <p:nvPr/>
            </p:nvCxnSpPr>
            <p:spPr>
              <a:xfrm rot="10800000" flipH="1">
                <a:off x="2702600" y="2733406"/>
                <a:ext cx="1165500" cy="116700"/>
              </a:xfrm>
              <a:prstGeom prst="bentConnector3">
                <a:avLst>
                  <a:gd name="adj1" fmla="val 50005"/>
                </a:avLst>
              </a:prstGeom>
              <a:noFill/>
              <a:ln w="9525" cap="flat" cmpd="sng">
                <a:solidFill>
                  <a:srgbClr val="CCCCCC"/>
                </a:solidFill>
                <a:prstDash val="solid"/>
                <a:round/>
                <a:headEnd type="none" w="med" len="med"/>
                <a:tailEnd type="none" w="med" len="med"/>
              </a:ln>
            </p:spPr>
          </p:cxnSp>
        </p:grpSp>
        <p:grpSp>
          <p:nvGrpSpPr>
            <p:cNvPr id="385" name="Google Shape;385;p48"/>
            <p:cNvGrpSpPr/>
            <p:nvPr/>
          </p:nvGrpSpPr>
          <p:grpSpPr>
            <a:xfrm>
              <a:off x="1235050" y="2438000"/>
              <a:ext cx="2252050" cy="796956"/>
              <a:chOff x="1616050" y="2438000"/>
              <a:chExt cx="2252050" cy="796956"/>
            </a:xfrm>
          </p:grpSpPr>
          <p:sp>
            <p:nvSpPr>
              <p:cNvPr id="386" name="Google Shape;386;p48"/>
              <p:cNvSpPr/>
              <p:nvPr/>
            </p:nvSpPr>
            <p:spPr>
              <a:xfrm>
                <a:off x="2019500" y="3015356"/>
                <a:ext cx="683100" cy="219600"/>
              </a:xfrm>
              <a:prstGeom prst="roundRect">
                <a:avLst>
                  <a:gd name="adj" fmla="val 50000"/>
                </a:avLst>
              </a:prstGeom>
              <a:solidFill>
                <a:schemeClr val="lt1"/>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700" b="1">
                    <a:solidFill>
                      <a:srgbClr val="666666"/>
                    </a:solidFill>
                    <a:latin typeface="Lato"/>
                    <a:ea typeface="Lato"/>
                    <a:cs typeface="Lato"/>
                    <a:sym typeface="Lato"/>
                  </a:rPr>
                  <a:t>ADR3MAS</a:t>
                </a:r>
                <a:endParaRPr sz="700" b="1">
                  <a:solidFill>
                    <a:srgbClr val="666666"/>
                  </a:solidFill>
                  <a:latin typeface="Lato"/>
                  <a:ea typeface="Lato"/>
                  <a:cs typeface="Lato"/>
                  <a:sym typeface="Lato"/>
                </a:endParaRPr>
              </a:p>
            </p:txBody>
          </p:sp>
          <p:cxnSp>
            <p:nvCxnSpPr>
              <p:cNvPr id="387" name="Google Shape;387;p48"/>
              <p:cNvCxnSpPr>
                <a:stCxn id="355" idx="3"/>
                <a:endCxn id="386" idx="1"/>
              </p:cNvCxnSpPr>
              <p:nvPr/>
            </p:nvCxnSpPr>
            <p:spPr>
              <a:xfrm>
                <a:off x="1616050" y="2438000"/>
                <a:ext cx="403500" cy="687300"/>
              </a:xfrm>
              <a:prstGeom prst="bentConnector3">
                <a:avLst>
                  <a:gd name="adj1" fmla="val 49994"/>
                </a:avLst>
              </a:prstGeom>
              <a:noFill/>
              <a:ln w="9525" cap="flat" cmpd="sng">
                <a:solidFill>
                  <a:srgbClr val="CCCCCC"/>
                </a:solidFill>
                <a:prstDash val="solid"/>
                <a:round/>
                <a:headEnd type="none" w="med" len="med"/>
                <a:tailEnd type="none" w="med" len="med"/>
              </a:ln>
            </p:spPr>
          </p:cxnSp>
          <p:cxnSp>
            <p:nvCxnSpPr>
              <p:cNvPr id="388" name="Google Shape;388;p48"/>
              <p:cNvCxnSpPr>
                <a:stCxn id="386" idx="3"/>
                <a:endCxn id="362" idx="1"/>
              </p:cNvCxnSpPr>
              <p:nvPr/>
            </p:nvCxnSpPr>
            <p:spPr>
              <a:xfrm rot="10800000" flipH="1">
                <a:off x="2702600" y="2733356"/>
                <a:ext cx="1165500" cy="391800"/>
              </a:xfrm>
              <a:prstGeom prst="bentConnector3">
                <a:avLst>
                  <a:gd name="adj1" fmla="val 50005"/>
                </a:avLst>
              </a:prstGeom>
              <a:noFill/>
              <a:ln w="9525" cap="flat" cmpd="sng">
                <a:solidFill>
                  <a:srgbClr val="CCCCCC"/>
                </a:solidFill>
                <a:prstDash val="solid"/>
                <a:round/>
                <a:headEnd type="none" w="med" len="med"/>
                <a:tailEnd type="none" w="med" len="med"/>
              </a:ln>
            </p:spPr>
          </p:cxnSp>
        </p:grpSp>
      </p:grpSp>
      <p:grpSp>
        <p:nvGrpSpPr>
          <p:cNvPr id="389" name="Google Shape;389;p48"/>
          <p:cNvGrpSpPr/>
          <p:nvPr/>
        </p:nvGrpSpPr>
        <p:grpSpPr>
          <a:xfrm>
            <a:off x="663812" y="3791674"/>
            <a:ext cx="2823413" cy="388050"/>
            <a:chOff x="809525" y="3215775"/>
            <a:chExt cx="3165971" cy="388050"/>
          </a:xfrm>
        </p:grpSpPr>
        <p:sp>
          <p:nvSpPr>
            <p:cNvPr id="390" name="Google Shape;390;p48"/>
            <p:cNvSpPr/>
            <p:nvPr/>
          </p:nvSpPr>
          <p:spPr>
            <a:xfrm>
              <a:off x="1795325" y="3280125"/>
              <a:ext cx="1309500" cy="323700"/>
            </a:xfrm>
            <a:prstGeom prst="roundRect">
              <a:avLst>
                <a:gd name="adj" fmla="val 50000"/>
              </a:avLst>
            </a:prstGeom>
            <a:solidFill>
              <a:srgbClr val="1878C3"/>
            </a:solidFill>
            <a:ln w="9525" cap="flat" cmpd="sng">
              <a:solidFill>
                <a:srgbClr val="1878C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700" b="1">
                  <a:solidFill>
                    <a:srgbClr val="C5DEF8"/>
                  </a:solidFill>
                  <a:latin typeface="Lato"/>
                  <a:ea typeface="Lato"/>
                  <a:cs typeface="Lato"/>
                  <a:sym typeface="Lato"/>
                </a:rPr>
                <a:t>CREATE ORDER FROM DAT</a:t>
              </a:r>
              <a:endParaRPr sz="700" b="1">
                <a:solidFill>
                  <a:srgbClr val="C5DEF8"/>
                </a:solidFill>
                <a:latin typeface="Lato"/>
                <a:ea typeface="Lato"/>
                <a:cs typeface="Lato"/>
                <a:sym typeface="Lato"/>
              </a:endParaRPr>
            </a:p>
          </p:txBody>
        </p:sp>
        <p:cxnSp>
          <p:nvCxnSpPr>
            <p:cNvPr id="391" name="Google Shape;391;p48"/>
            <p:cNvCxnSpPr>
              <a:stCxn id="363" idx="1"/>
              <a:endCxn id="390" idx="3"/>
            </p:cNvCxnSpPr>
            <p:nvPr/>
          </p:nvCxnSpPr>
          <p:spPr>
            <a:xfrm flipH="1">
              <a:off x="3104896" y="3441979"/>
              <a:ext cx="870600" cy="600"/>
            </a:xfrm>
            <a:prstGeom prst="bentConnector3">
              <a:avLst>
                <a:gd name="adj1" fmla="val 50004"/>
              </a:avLst>
            </a:prstGeom>
            <a:noFill/>
            <a:ln w="9525" cap="flat" cmpd="sng">
              <a:solidFill>
                <a:srgbClr val="1878C3"/>
              </a:solidFill>
              <a:prstDash val="solid"/>
              <a:round/>
              <a:headEnd type="none" w="med" len="med"/>
              <a:tailEnd type="none" w="med" len="med"/>
            </a:ln>
          </p:spPr>
        </p:cxnSp>
        <p:cxnSp>
          <p:nvCxnSpPr>
            <p:cNvPr id="392" name="Google Shape;392;p48"/>
            <p:cNvCxnSpPr>
              <a:stCxn id="390" idx="1"/>
              <a:endCxn id="355" idx="2"/>
            </p:cNvCxnSpPr>
            <p:nvPr/>
          </p:nvCxnSpPr>
          <p:spPr>
            <a:xfrm rot="10800000">
              <a:off x="809525" y="3215775"/>
              <a:ext cx="985800" cy="226200"/>
            </a:xfrm>
            <a:prstGeom prst="bentConnector2">
              <a:avLst/>
            </a:prstGeom>
            <a:noFill/>
            <a:ln w="9525" cap="flat" cmpd="sng">
              <a:solidFill>
                <a:srgbClr val="1878C3"/>
              </a:solidFill>
              <a:prstDash val="solid"/>
              <a:round/>
              <a:headEnd type="none" w="med" len="med"/>
              <a:tailEnd type="triangle" w="med" len="med"/>
            </a:ln>
          </p:spPr>
        </p:cxnSp>
      </p:grpSp>
      <p:sp>
        <p:nvSpPr>
          <p:cNvPr id="393" name="Google Shape;393;p48"/>
          <p:cNvSpPr/>
          <p:nvPr/>
        </p:nvSpPr>
        <p:spPr>
          <a:xfrm>
            <a:off x="7754600" y="1986399"/>
            <a:ext cx="1142700" cy="1805400"/>
          </a:xfrm>
          <a:prstGeom prst="roundRect">
            <a:avLst>
              <a:gd name="adj" fmla="val 8589"/>
            </a:avLst>
          </a:prstGeom>
          <a:solidFill>
            <a:srgbClr val="F3F3F3"/>
          </a:solidFill>
          <a:ln w="19050"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rgbClr val="192A42"/>
                </a:solidFill>
                <a:latin typeface="Lato Black"/>
                <a:ea typeface="Lato Black"/>
                <a:cs typeface="Lato Black"/>
                <a:sym typeface="Lato Black"/>
              </a:rPr>
              <a:t>EMPORIX</a:t>
            </a:r>
            <a:endParaRPr>
              <a:solidFill>
                <a:srgbClr val="192A42"/>
              </a:solidFill>
              <a:latin typeface="Lato Black"/>
              <a:ea typeface="Lato Black"/>
              <a:cs typeface="Lato Black"/>
              <a:sym typeface="Lato Black"/>
            </a:endParaRPr>
          </a:p>
        </p:txBody>
      </p:sp>
      <p:grpSp>
        <p:nvGrpSpPr>
          <p:cNvPr id="394" name="Google Shape;394;p48"/>
          <p:cNvGrpSpPr/>
          <p:nvPr/>
        </p:nvGrpSpPr>
        <p:grpSpPr>
          <a:xfrm>
            <a:off x="5604925" y="2117005"/>
            <a:ext cx="2149675" cy="1404175"/>
            <a:chOff x="5604925" y="1665906"/>
            <a:chExt cx="2149675" cy="1404175"/>
          </a:xfrm>
        </p:grpSpPr>
        <p:sp>
          <p:nvSpPr>
            <p:cNvPr id="395" name="Google Shape;395;p48"/>
            <p:cNvSpPr/>
            <p:nvPr/>
          </p:nvSpPr>
          <p:spPr>
            <a:xfrm>
              <a:off x="6561500" y="1665906"/>
              <a:ext cx="683100" cy="206700"/>
            </a:xfrm>
            <a:prstGeom prst="roundRect">
              <a:avLst>
                <a:gd name="adj" fmla="val 50000"/>
              </a:avLst>
            </a:prstGeom>
            <a:solidFill>
              <a:schemeClr val="lt1"/>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700" b="1">
                  <a:solidFill>
                    <a:srgbClr val="666666"/>
                  </a:solidFill>
                  <a:latin typeface="Lato"/>
                  <a:ea typeface="Lato"/>
                  <a:cs typeface="Lato"/>
                  <a:sym typeface="Lato"/>
                </a:rPr>
                <a:t>Products API</a:t>
              </a:r>
              <a:endParaRPr sz="700" b="1">
                <a:solidFill>
                  <a:srgbClr val="666666"/>
                </a:solidFill>
                <a:latin typeface="Lato"/>
                <a:ea typeface="Lato"/>
                <a:cs typeface="Lato"/>
                <a:sym typeface="Lato"/>
              </a:endParaRPr>
            </a:p>
          </p:txBody>
        </p:sp>
        <p:cxnSp>
          <p:nvCxnSpPr>
            <p:cNvPr id="396" name="Google Shape;396;p48"/>
            <p:cNvCxnSpPr>
              <a:stCxn id="360" idx="3"/>
              <a:endCxn id="395" idx="1"/>
            </p:cNvCxnSpPr>
            <p:nvPr/>
          </p:nvCxnSpPr>
          <p:spPr>
            <a:xfrm>
              <a:off x="5608350" y="1769250"/>
              <a:ext cx="953100" cy="600"/>
            </a:xfrm>
            <a:prstGeom prst="bentConnector3">
              <a:avLst>
                <a:gd name="adj1" fmla="val 50003"/>
              </a:avLst>
            </a:prstGeom>
            <a:noFill/>
            <a:ln w="9525" cap="flat" cmpd="sng">
              <a:solidFill>
                <a:srgbClr val="CCCCCC"/>
              </a:solidFill>
              <a:prstDash val="solid"/>
              <a:round/>
              <a:headEnd type="none" w="med" len="med"/>
              <a:tailEnd type="none" w="med" len="med"/>
            </a:ln>
          </p:spPr>
        </p:cxnSp>
        <p:cxnSp>
          <p:nvCxnSpPr>
            <p:cNvPr id="397" name="Google Shape;397;p48"/>
            <p:cNvCxnSpPr>
              <a:stCxn id="395" idx="3"/>
              <a:endCxn id="393" idx="1"/>
            </p:cNvCxnSpPr>
            <p:nvPr/>
          </p:nvCxnSpPr>
          <p:spPr>
            <a:xfrm>
              <a:off x="7244600" y="1769256"/>
              <a:ext cx="510000" cy="668700"/>
            </a:xfrm>
            <a:prstGeom prst="bentConnector3">
              <a:avLst>
                <a:gd name="adj1" fmla="val 50000"/>
              </a:avLst>
            </a:prstGeom>
            <a:noFill/>
            <a:ln w="9525" cap="flat" cmpd="sng">
              <a:solidFill>
                <a:srgbClr val="CCCCCC"/>
              </a:solidFill>
              <a:prstDash val="solid"/>
              <a:round/>
              <a:headEnd type="none" w="med" len="med"/>
              <a:tailEnd type="triangle" w="med" len="med"/>
            </a:ln>
          </p:spPr>
        </p:cxnSp>
        <p:sp>
          <p:nvSpPr>
            <p:cNvPr id="398" name="Google Shape;398;p48"/>
            <p:cNvSpPr/>
            <p:nvPr/>
          </p:nvSpPr>
          <p:spPr>
            <a:xfrm>
              <a:off x="6561500" y="1926781"/>
              <a:ext cx="683100" cy="206700"/>
            </a:xfrm>
            <a:prstGeom prst="roundRect">
              <a:avLst>
                <a:gd name="adj" fmla="val 50000"/>
              </a:avLst>
            </a:prstGeom>
            <a:solidFill>
              <a:schemeClr val="lt1"/>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700" b="1">
                  <a:solidFill>
                    <a:srgbClr val="666666"/>
                  </a:solidFill>
                  <a:latin typeface="Lato"/>
                  <a:ea typeface="Lato"/>
                  <a:cs typeface="Lato"/>
                  <a:sym typeface="Lato"/>
                </a:rPr>
                <a:t>Price API</a:t>
              </a:r>
              <a:endParaRPr sz="700" b="1">
                <a:solidFill>
                  <a:srgbClr val="666666"/>
                </a:solidFill>
                <a:latin typeface="Lato"/>
                <a:ea typeface="Lato"/>
                <a:cs typeface="Lato"/>
                <a:sym typeface="Lato"/>
              </a:endParaRPr>
            </a:p>
          </p:txBody>
        </p:sp>
        <p:sp>
          <p:nvSpPr>
            <p:cNvPr id="399" name="Google Shape;399;p48"/>
            <p:cNvSpPr/>
            <p:nvPr/>
          </p:nvSpPr>
          <p:spPr>
            <a:xfrm>
              <a:off x="6561500" y="2409306"/>
              <a:ext cx="683100" cy="206700"/>
            </a:xfrm>
            <a:prstGeom prst="roundRect">
              <a:avLst>
                <a:gd name="adj" fmla="val 50000"/>
              </a:avLst>
            </a:prstGeom>
            <a:solidFill>
              <a:schemeClr val="lt1"/>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GB" sz="700" b="1">
                  <a:solidFill>
                    <a:srgbClr val="666666"/>
                  </a:solidFill>
                  <a:latin typeface="Lato"/>
                  <a:ea typeface="Lato"/>
                  <a:cs typeface="Lato"/>
                  <a:sym typeface="Lato"/>
                </a:rPr>
                <a:t>Customer Mgt API</a:t>
              </a:r>
              <a:endParaRPr sz="700" b="1">
                <a:solidFill>
                  <a:srgbClr val="666666"/>
                </a:solidFill>
                <a:latin typeface="Lato"/>
                <a:ea typeface="Lato"/>
                <a:cs typeface="Lato"/>
                <a:sym typeface="Lato"/>
              </a:endParaRPr>
            </a:p>
          </p:txBody>
        </p:sp>
        <p:sp>
          <p:nvSpPr>
            <p:cNvPr id="400" name="Google Shape;400;p48"/>
            <p:cNvSpPr/>
            <p:nvPr/>
          </p:nvSpPr>
          <p:spPr>
            <a:xfrm>
              <a:off x="6561500" y="2863381"/>
              <a:ext cx="683100" cy="206700"/>
            </a:xfrm>
            <a:prstGeom prst="roundRect">
              <a:avLst>
                <a:gd name="adj" fmla="val 50000"/>
              </a:avLst>
            </a:prstGeom>
            <a:solidFill>
              <a:schemeClr val="lt1"/>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700" b="1">
                  <a:solidFill>
                    <a:srgbClr val="666666"/>
                  </a:solidFill>
                  <a:latin typeface="Lato"/>
                  <a:ea typeface="Lato"/>
                  <a:cs typeface="Lato"/>
                  <a:sym typeface="Lato"/>
                </a:rPr>
                <a:t>Customer API</a:t>
              </a:r>
              <a:endParaRPr sz="700" b="1">
                <a:solidFill>
                  <a:srgbClr val="666666"/>
                </a:solidFill>
                <a:latin typeface="Lato"/>
                <a:ea typeface="Lato"/>
                <a:cs typeface="Lato"/>
                <a:sym typeface="Lato"/>
              </a:endParaRPr>
            </a:p>
          </p:txBody>
        </p:sp>
        <p:cxnSp>
          <p:nvCxnSpPr>
            <p:cNvPr id="401" name="Google Shape;401;p48"/>
            <p:cNvCxnSpPr>
              <a:stCxn id="361" idx="3"/>
              <a:endCxn id="398" idx="1"/>
            </p:cNvCxnSpPr>
            <p:nvPr/>
          </p:nvCxnSpPr>
          <p:spPr>
            <a:xfrm rot="10800000" flipH="1">
              <a:off x="5608350" y="2030200"/>
              <a:ext cx="953100" cy="1200"/>
            </a:xfrm>
            <a:prstGeom prst="bentConnector3">
              <a:avLst>
                <a:gd name="adj1" fmla="val 50003"/>
              </a:avLst>
            </a:prstGeom>
            <a:noFill/>
            <a:ln w="9525" cap="flat" cmpd="sng">
              <a:solidFill>
                <a:srgbClr val="CCCCCC"/>
              </a:solidFill>
              <a:prstDash val="solid"/>
              <a:round/>
              <a:headEnd type="none" w="med" len="med"/>
              <a:tailEnd type="none" w="med" len="med"/>
            </a:ln>
          </p:spPr>
        </p:cxnSp>
        <p:cxnSp>
          <p:nvCxnSpPr>
            <p:cNvPr id="402" name="Google Shape;402;p48"/>
            <p:cNvCxnSpPr>
              <a:stCxn id="362" idx="3"/>
              <a:endCxn id="399" idx="1"/>
            </p:cNvCxnSpPr>
            <p:nvPr/>
          </p:nvCxnSpPr>
          <p:spPr>
            <a:xfrm rot="10800000" flipH="1">
              <a:off x="5604925" y="2512600"/>
              <a:ext cx="956700" cy="220800"/>
            </a:xfrm>
            <a:prstGeom prst="bentConnector3">
              <a:avLst>
                <a:gd name="adj1" fmla="val 49993"/>
              </a:avLst>
            </a:prstGeom>
            <a:noFill/>
            <a:ln w="9525" cap="flat" cmpd="sng">
              <a:solidFill>
                <a:srgbClr val="CCCCCC"/>
              </a:solidFill>
              <a:prstDash val="solid"/>
              <a:round/>
              <a:headEnd type="none" w="med" len="med"/>
              <a:tailEnd type="none" w="med" len="med"/>
            </a:ln>
          </p:spPr>
        </p:cxnSp>
        <p:cxnSp>
          <p:nvCxnSpPr>
            <p:cNvPr id="403" name="Google Shape;403;p48"/>
            <p:cNvCxnSpPr>
              <a:stCxn id="362" idx="3"/>
              <a:endCxn id="400" idx="1"/>
            </p:cNvCxnSpPr>
            <p:nvPr/>
          </p:nvCxnSpPr>
          <p:spPr>
            <a:xfrm>
              <a:off x="5604925" y="2733400"/>
              <a:ext cx="956700" cy="233400"/>
            </a:xfrm>
            <a:prstGeom prst="bentConnector3">
              <a:avLst>
                <a:gd name="adj1" fmla="val 49993"/>
              </a:avLst>
            </a:prstGeom>
            <a:noFill/>
            <a:ln w="9525" cap="flat" cmpd="sng">
              <a:solidFill>
                <a:srgbClr val="CCCCCC"/>
              </a:solidFill>
              <a:prstDash val="solid"/>
              <a:round/>
              <a:headEnd type="none" w="med" len="med"/>
              <a:tailEnd type="none" w="med" len="med"/>
            </a:ln>
          </p:spPr>
        </p:cxnSp>
        <p:cxnSp>
          <p:nvCxnSpPr>
            <p:cNvPr id="404" name="Google Shape;404;p48"/>
            <p:cNvCxnSpPr>
              <a:stCxn id="398" idx="3"/>
              <a:endCxn id="393" idx="1"/>
            </p:cNvCxnSpPr>
            <p:nvPr/>
          </p:nvCxnSpPr>
          <p:spPr>
            <a:xfrm>
              <a:off x="7244600" y="2030131"/>
              <a:ext cx="510000" cy="408000"/>
            </a:xfrm>
            <a:prstGeom prst="bentConnector3">
              <a:avLst>
                <a:gd name="adj1" fmla="val 50000"/>
              </a:avLst>
            </a:prstGeom>
            <a:noFill/>
            <a:ln w="9525" cap="flat" cmpd="sng">
              <a:solidFill>
                <a:srgbClr val="CCCCCC"/>
              </a:solidFill>
              <a:prstDash val="solid"/>
              <a:round/>
              <a:headEnd type="none" w="med" len="med"/>
              <a:tailEnd type="none" w="med" len="med"/>
            </a:ln>
          </p:spPr>
        </p:cxnSp>
        <p:cxnSp>
          <p:nvCxnSpPr>
            <p:cNvPr id="405" name="Google Shape;405;p48"/>
            <p:cNvCxnSpPr>
              <a:stCxn id="399" idx="3"/>
              <a:endCxn id="393" idx="1"/>
            </p:cNvCxnSpPr>
            <p:nvPr/>
          </p:nvCxnSpPr>
          <p:spPr>
            <a:xfrm rot="10800000" flipH="1">
              <a:off x="7244600" y="2437956"/>
              <a:ext cx="510000" cy="74700"/>
            </a:xfrm>
            <a:prstGeom prst="bentConnector3">
              <a:avLst>
                <a:gd name="adj1" fmla="val 50000"/>
              </a:avLst>
            </a:prstGeom>
            <a:noFill/>
            <a:ln w="9525" cap="flat" cmpd="sng">
              <a:solidFill>
                <a:srgbClr val="CCCCCC"/>
              </a:solidFill>
              <a:prstDash val="solid"/>
              <a:round/>
              <a:headEnd type="none" w="med" len="med"/>
              <a:tailEnd type="none" w="med" len="med"/>
            </a:ln>
          </p:spPr>
        </p:cxnSp>
        <p:cxnSp>
          <p:nvCxnSpPr>
            <p:cNvPr id="406" name="Google Shape;406;p48"/>
            <p:cNvCxnSpPr>
              <a:stCxn id="400" idx="3"/>
              <a:endCxn id="393" idx="1"/>
            </p:cNvCxnSpPr>
            <p:nvPr/>
          </p:nvCxnSpPr>
          <p:spPr>
            <a:xfrm rot="10800000" flipH="1">
              <a:off x="7244600" y="2438131"/>
              <a:ext cx="510000" cy="528600"/>
            </a:xfrm>
            <a:prstGeom prst="bentConnector3">
              <a:avLst>
                <a:gd name="adj1" fmla="val 50000"/>
              </a:avLst>
            </a:prstGeom>
            <a:noFill/>
            <a:ln w="9525" cap="flat" cmpd="sng">
              <a:solidFill>
                <a:srgbClr val="CCCCCC"/>
              </a:solidFill>
              <a:prstDash val="solid"/>
              <a:round/>
              <a:headEnd type="none" w="med" len="med"/>
              <a:tailEnd type="none" w="med" len="med"/>
            </a:ln>
          </p:spPr>
        </p:cxnSp>
      </p:grpSp>
      <p:grpSp>
        <p:nvGrpSpPr>
          <p:cNvPr id="407" name="Google Shape;407;p48"/>
          <p:cNvGrpSpPr/>
          <p:nvPr/>
        </p:nvGrpSpPr>
        <p:grpSpPr>
          <a:xfrm>
            <a:off x="5604800" y="3791680"/>
            <a:ext cx="2721300" cy="329550"/>
            <a:chOff x="5604800" y="3340581"/>
            <a:chExt cx="2721300" cy="329550"/>
          </a:xfrm>
        </p:grpSpPr>
        <p:sp>
          <p:nvSpPr>
            <p:cNvPr id="408" name="Google Shape;408;p48"/>
            <p:cNvSpPr/>
            <p:nvPr/>
          </p:nvSpPr>
          <p:spPr>
            <a:xfrm>
              <a:off x="6561500" y="3463431"/>
              <a:ext cx="683100" cy="206700"/>
            </a:xfrm>
            <a:prstGeom prst="roundRect">
              <a:avLst>
                <a:gd name="adj" fmla="val 50000"/>
              </a:avLst>
            </a:prstGeom>
            <a:solidFill>
              <a:srgbClr val="1878C3"/>
            </a:solidFill>
            <a:ln w="9525" cap="flat" cmpd="sng">
              <a:solidFill>
                <a:srgbClr val="1878C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700" b="1">
                  <a:solidFill>
                    <a:srgbClr val="C5DEF8"/>
                  </a:solidFill>
                  <a:latin typeface="Lato"/>
                  <a:ea typeface="Lato"/>
                  <a:cs typeface="Lato"/>
                  <a:sym typeface="Lato"/>
                </a:rPr>
                <a:t>Order Webhook</a:t>
              </a:r>
              <a:endParaRPr sz="700" b="1">
                <a:solidFill>
                  <a:srgbClr val="C5DEF8"/>
                </a:solidFill>
                <a:latin typeface="Lato"/>
                <a:ea typeface="Lato"/>
                <a:cs typeface="Lato"/>
                <a:sym typeface="Lato"/>
              </a:endParaRPr>
            </a:p>
          </p:txBody>
        </p:sp>
        <p:cxnSp>
          <p:nvCxnSpPr>
            <p:cNvPr id="409" name="Google Shape;409;p48"/>
            <p:cNvCxnSpPr>
              <a:stCxn id="408" idx="1"/>
              <a:endCxn id="363" idx="3"/>
            </p:cNvCxnSpPr>
            <p:nvPr/>
          </p:nvCxnSpPr>
          <p:spPr>
            <a:xfrm flipH="1">
              <a:off x="5604800" y="3566781"/>
              <a:ext cx="956700" cy="600"/>
            </a:xfrm>
            <a:prstGeom prst="bentConnector3">
              <a:avLst>
                <a:gd name="adj1" fmla="val 49993"/>
              </a:avLst>
            </a:prstGeom>
            <a:noFill/>
            <a:ln w="9525" cap="flat" cmpd="sng">
              <a:solidFill>
                <a:srgbClr val="1878C3"/>
              </a:solidFill>
              <a:prstDash val="solid"/>
              <a:round/>
              <a:headEnd type="none" w="med" len="med"/>
              <a:tailEnd type="triangle" w="med" len="med"/>
            </a:ln>
          </p:spPr>
        </p:cxnSp>
        <p:cxnSp>
          <p:nvCxnSpPr>
            <p:cNvPr id="410" name="Google Shape;410;p48"/>
            <p:cNvCxnSpPr>
              <a:stCxn id="408" idx="3"/>
              <a:endCxn id="393" idx="2"/>
            </p:cNvCxnSpPr>
            <p:nvPr/>
          </p:nvCxnSpPr>
          <p:spPr>
            <a:xfrm rot="10800000" flipH="1">
              <a:off x="7244600" y="3340581"/>
              <a:ext cx="1081500" cy="226200"/>
            </a:xfrm>
            <a:prstGeom prst="bentConnector2">
              <a:avLst/>
            </a:prstGeom>
            <a:noFill/>
            <a:ln w="9525" cap="flat" cmpd="sng">
              <a:solidFill>
                <a:srgbClr val="1878C3"/>
              </a:solidFill>
              <a:prstDash val="solid"/>
              <a:round/>
              <a:headEnd type="none" w="med" len="med"/>
              <a:tailEnd type="none" w="med" len="med"/>
            </a:ln>
          </p:spPr>
        </p:cxnSp>
      </p:grpSp>
      <p:sp>
        <p:nvSpPr>
          <p:cNvPr id="411" name="Google Shape;411;p48"/>
          <p:cNvSpPr txBox="1">
            <a:spLocks noGrp="1"/>
          </p:cNvSpPr>
          <p:nvPr>
            <p:ph type="title"/>
          </p:nvPr>
        </p:nvSpPr>
        <p:spPr>
          <a:xfrm>
            <a:off x="399300" y="399300"/>
            <a:ext cx="8345400" cy="467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3000"/>
              <a:buFont typeface="Lato"/>
              <a:buNone/>
            </a:pPr>
            <a:r>
              <a:rPr lang="en-GB" sz="2600">
                <a:solidFill>
                  <a:schemeClr val="accent6"/>
                </a:solidFill>
              </a:rPr>
              <a:t>SAP </a:t>
            </a:r>
            <a:r>
              <a:rPr lang="en-GB" sz="2600" b="1">
                <a:solidFill>
                  <a:schemeClr val="accent6"/>
                </a:solidFill>
                <a:latin typeface="Lato"/>
                <a:ea typeface="Lato"/>
                <a:cs typeface="Lato"/>
                <a:sym typeface="Lato"/>
              </a:rPr>
              <a:t>Integration &amp; Emporix</a:t>
            </a:r>
            <a:endParaRPr sz="2600" b="1">
              <a:solidFill>
                <a:schemeClr val="accent6"/>
              </a:solidFill>
              <a:latin typeface="Lato"/>
              <a:ea typeface="Lato"/>
              <a:cs typeface="Lato"/>
              <a:sym typeface="Lato"/>
            </a:endParaRPr>
          </a:p>
        </p:txBody>
      </p:sp>
      <p:sp>
        <p:nvSpPr>
          <p:cNvPr id="412" name="Google Shape;412;p48"/>
          <p:cNvSpPr txBox="1"/>
          <p:nvPr/>
        </p:nvSpPr>
        <p:spPr>
          <a:xfrm>
            <a:off x="92350" y="4936500"/>
            <a:ext cx="7993800" cy="1539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1000"/>
              </a:spcAft>
              <a:buNone/>
            </a:pPr>
            <a:r>
              <a:rPr lang="en-GB" sz="1000">
                <a:latin typeface="Lato"/>
                <a:ea typeface="Lato"/>
                <a:cs typeface="Lato"/>
                <a:sym typeface="Lato"/>
              </a:rPr>
              <a:t>SAP- Integrationsdokumentation und -Videos: </a:t>
            </a:r>
            <a:r>
              <a:rPr lang="en-GB" sz="1000" u="sng">
                <a:solidFill>
                  <a:schemeClr val="hlink"/>
                </a:solidFill>
                <a:latin typeface="Lato"/>
                <a:ea typeface="Lato"/>
                <a:cs typeface="Lato"/>
                <a:sym typeface="Lato"/>
                <a:hlinkClick r:id="rId5"/>
              </a:rPr>
              <a:t>https://developer.emporix.io/ce/extensibility-and-integrations/integrations/sap-integration</a:t>
            </a:r>
            <a:r>
              <a:rPr lang="en-GB" sz="1000">
                <a:latin typeface="Lato"/>
                <a:ea typeface="Lato"/>
                <a:cs typeface="Lato"/>
                <a:sym typeface="Lato"/>
              </a:rPr>
              <a:t> </a:t>
            </a:r>
            <a:endParaRPr sz="1000">
              <a:solidFill>
                <a:srgbClr val="000000"/>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4"/>
                                        </p:tgtEl>
                                        <p:attrNameLst>
                                          <p:attrName>style.visibility</p:attrName>
                                        </p:attrNameLst>
                                      </p:cBhvr>
                                      <p:to>
                                        <p:strVal val="visible"/>
                                      </p:to>
                                    </p:set>
                                    <p:animEffect transition="in" filter="fade">
                                      <p:cBhvr>
                                        <p:cTn id="7" dur="700"/>
                                        <p:tgtEl>
                                          <p:spTgt spid="364"/>
                                        </p:tgtEl>
                                      </p:cBhvr>
                                    </p:animEffect>
                                  </p:childTnLst>
                                </p:cTn>
                              </p:par>
                            </p:childTnLst>
                          </p:cTn>
                        </p:par>
                        <p:par>
                          <p:cTn id="8" fill="hold">
                            <p:stCondLst>
                              <p:cond delay="700"/>
                            </p:stCondLst>
                            <p:childTnLst>
                              <p:par>
                                <p:cTn id="9" presetID="10" presetClass="entr" presetSubtype="0" fill="hold" nodeType="afterEffect">
                                  <p:stCondLst>
                                    <p:cond delay="0"/>
                                  </p:stCondLst>
                                  <p:childTnLst>
                                    <p:set>
                                      <p:cBhvr>
                                        <p:cTn id="10" dur="1" fill="hold">
                                          <p:stCondLst>
                                            <p:cond delay="0"/>
                                          </p:stCondLst>
                                        </p:cTn>
                                        <p:tgtEl>
                                          <p:spTgt spid="394"/>
                                        </p:tgtEl>
                                        <p:attrNameLst>
                                          <p:attrName>style.visibility</p:attrName>
                                        </p:attrNameLst>
                                      </p:cBhvr>
                                      <p:to>
                                        <p:strVal val="visible"/>
                                      </p:to>
                                    </p:set>
                                    <p:animEffect transition="in" filter="fade">
                                      <p:cBhvr>
                                        <p:cTn id="11" dur="700"/>
                                        <p:tgtEl>
                                          <p:spTgt spid="394"/>
                                        </p:tgtEl>
                                      </p:cBhvr>
                                    </p:animEffect>
                                  </p:childTnLst>
                                </p:cTn>
                              </p:par>
                            </p:childTnLst>
                          </p:cTn>
                        </p:par>
                        <p:par>
                          <p:cTn id="12" fill="hold">
                            <p:stCondLst>
                              <p:cond delay="1400"/>
                            </p:stCondLst>
                            <p:childTnLst>
                              <p:par>
                                <p:cTn id="13" presetID="10" presetClass="entr" presetSubtype="0" fill="hold" nodeType="afterEffect">
                                  <p:stCondLst>
                                    <p:cond delay="0"/>
                                  </p:stCondLst>
                                  <p:childTnLst>
                                    <p:set>
                                      <p:cBhvr>
                                        <p:cTn id="14" dur="1" fill="hold">
                                          <p:stCondLst>
                                            <p:cond delay="0"/>
                                          </p:stCondLst>
                                        </p:cTn>
                                        <p:tgtEl>
                                          <p:spTgt spid="407"/>
                                        </p:tgtEl>
                                        <p:attrNameLst>
                                          <p:attrName>style.visibility</p:attrName>
                                        </p:attrNameLst>
                                      </p:cBhvr>
                                      <p:to>
                                        <p:strVal val="visible"/>
                                      </p:to>
                                    </p:set>
                                    <p:animEffect transition="in" filter="fade">
                                      <p:cBhvr>
                                        <p:cTn id="15" dur="1000"/>
                                        <p:tgtEl>
                                          <p:spTgt spid="407"/>
                                        </p:tgtEl>
                                      </p:cBhvr>
                                    </p:animEffect>
                                  </p:childTnLst>
                                </p:cTn>
                              </p:par>
                            </p:childTnLst>
                          </p:cTn>
                        </p:par>
                        <p:par>
                          <p:cTn id="16" fill="hold">
                            <p:stCondLst>
                              <p:cond delay="2400"/>
                            </p:stCondLst>
                            <p:childTnLst>
                              <p:par>
                                <p:cTn id="17" presetID="10" presetClass="entr" presetSubtype="0" fill="hold" nodeType="afterEffect">
                                  <p:stCondLst>
                                    <p:cond delay="0"/>
                                  </p:stCondLst>
                                  <p:childTnLst>
                                    <p:set>
                                      <p:cBhvr>
                                        <p:cTn id="18" dur="1" fill="hold">
                                          <p:stCondLst>
                                            <p:cond delay="0"/>
                                          </p:stCondLst>
                                        </p:cTn>
                                        <p:tgtEl>
                                          <p:spTgt spid="389"/>
                                        </p:tgtEl>
                                        <p:attrNameLst>
                                          <p:attrName>style.visibility</p:attrName>
                                        </p:attrNameLst>
                                      </p:cBhvr>
                                      <p:to>
                                        <p:strVal val="visible"/>
                                      </p:to>
                                    </p:set>
                                    <p:animEffect transition="in" filter="fade">
                                      <p:cBhvr>
                                        <p:cTn id="19" dur="1000"/>
                                        <p:tgtEl>
                                          <p:spTgt spid="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Shape 416"/>
        <p:cNvGrpSpPr/>
        <p:nvPr/>
      </p:nvGrpSpPr>
      <p:grpSpPr>
        <a:xfrm>
          <a:off x="0" y="0"/>
          <a:ext cx="0" cy="0"/>
          <a:chOff x="0" y="0"/>
          <a:chExt cx="0" cy="0"/>
        </a:xfrm>
      </p:grpSpPr>
      <p:sp>
        <p:nvSpPr>
          <p:cNvPr id="417" name="Google Shape;417;p49"/>
          <p:cNvSpPr txBox="1">
            <a:spLocks noGrp="1"/>
          </p:cNvSpPr>
          <p:nvPr>
            <p:ph type="title"/>
          </p:nvPr>
        </p:nvSpPr>
        <p:spPr>
          <a:xfrm>
            <a:off x="0" y="170089"/>
            <a:ext cx="9144000" cy="467400"/>
          </a:xfrm>
          <a:prstGeom prst="rect">
            <a:avLst/>
          </a:prstGeom>
          <a:solidFill>
            <a:schemeClr val="lt1"/>
          </a:solidFill>
        </p:spPr>
        <p:txBody>
          <a:bodyPr spcFirstLastPara="1" wrap="square" lIns="91425" tIns="45700" rIns="91425" bIns="45700" anchor="ctr" anchorCtr="0">
            <a:noAutofit/>
          </a:bodyPr>
          <a:lstStyle/>
          <a:p>
            <a:pPr marL="0" lvl="0" indent="0" algn="ctr" rtl="0">
              <a:spcBef>
                <a:spcPts val="0"/>
              </a:spcBef>
              <a:spcAft>
                <a:spcPts val="0"/>
              </a:spcAft>
              <a:buNone/>
            </a:pPr>
            <a:r>
              <a:rPr lang="en-GB"/>
              <a:t>Resources</a:t>
            </a:r>
            <a:endParaRPr/>
          </a:p>
        </p:txBody>
      </p:sp>
      <p:sp>
        <p:nvSpPr>
          <p:cNvPr id="418" name="Google Shape;418;p49"/>
          <p:cNvSpPr txBox="1"/>
          <p:nvPr/>
        </p:nvSpPr>
        <p:spPr>
          <a:xfrm>
            <a:off x="265825" y="626186"/>
            <a:ext cx="8779200" cy="2801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000">
                <a:latin typeface="Lato"/>
                <a:ea typeface="Lato"/>
                <a:cs typeface="Lato"/>
                <a:sym typeface="Lato"/>
              </a:rPr>
              <a:t>Emporix Free Trial: </a:t>
            </a:r>
            <a:r>
              <a:rPr lang="en-GB" sz="1000" u="sng">
                <a:solidFill>
                  <a:schemeClr val="hlink"/>
                </a:solidFill>
                <a:latin typeface="Lato"/>
                <a:ea typeface="Lato"/>
                <a:cs typeface="Lato"/>
                <a:sym typeface="Lato"/>
                <a:hlinkClick r:id="rId3"/>
              </a:rPr>
              <a:t>https://www.emporix.com/emporix-free-trial</a:t>
            </a:r>
            <a:r>
              <a:rPr lang="en-GB" sz="1000">
                <a:latin typeface="Lato"/>
                <a:ea typeface="Lato"/>
                <a:cs typeface="Lato"/>
                <a:sym typeface="Lato"/>
              </a:rPr>
              <a:t> </a:t>
            </a:r>
            <a:endParaRPr sz="1000">
              <a:latin typeface="Lato"/>
              <a:ea typeface="Lato"/>
              <a:cs typeface="Lato"/>
              <a:sym typeface="Lato"/>
            </a:endParaRPr>
          </a:p>
          <a:p>
            <a:pPr marL="0" lvl="0" indent="0" algn="l" rtl="0">
              <a:spcBef>
                <a:spcPts val="0"/>
              </a:spcBef>
              <a:spcAft>
                <a:spcPts val="0"/>
              </a:spcAft>
              <a:buNone/>
            </a:pPr>
            <a:r>
              <a:rPr lang="en-GB" sz="1000">
                <a:latin typeface="Lato"/>
                <a:ea typeface="Lato"/>
                <a:cs typeface="Lato"/>
                <a:sym typeface="Lato"/>
              </a:rPr>
              <a:t>Emporix Management Dashboard</a:t>
            </a:r>
            <a:r>
              <a:rPr lang="en-GB" sz="1000" i="1">
                <a:latin typeface="Lato"/>
                <a:ea typeface="Lato"/>
                <a:cs typeface="Lato"/>
                <a:sym typeface="Lato"/>
              </a:rPr>
              <a:t> (MD)</a:t>
            </a:r>
            <a:r>
              <a:rPr lang="en-GB" sz="1000">
                <a:latin typeface="Lato"/>
                <a:ea typeface="Lato"/>
                <a:cs typeface="Lato"/>
                <a:sym typeface="Lato"/>
              </a:rPr>
              <a:t>: </a:t>
            </a:r>
            <a:r>
              <a:rPr lang="en-GB" sz="1000" u="sng">
                <a:solidFill>
                  <a:schemeClr val="hlink"/>
                </a:solidFill>
                <a:latin typeface="Lato"/>
                <a:ea typeface="Lato"/>
                <a:cs typeface="Lato"/>
                <a:sym typeface="Lato"/>
                <a:hlinkClick r:id="rId4"/>
              </a:rPr>
              <a:t>https://dashboard.emporix.io/</a:t>
            </a:r>
            <a:r>
              <a:rPr lang="en-GB" sz="1000">
                <a:latin typeface="Lato"/>
                <a:ea typeface="Lato"/>
                <a:cs typeface="Lato"/>
                <a:sym typeface="Lato"/>
              </a:rPr>
              <a:t> </a:t>
            </a:r>
            <a:endParaRPr sz="1000">
              <a:latin typeface="Lato"/>
              <a:ea typeface="Lato"/>
              <a:cs typeface="Lato"/>
              <a:sym typeface="Lato"/>
            </a:endParaRPr>
          </a:p>
          <a:p>
            <a:pPr marL="0" lvl="0" indent="0" algn="l" rtl="0">
              <a:spcBef>
                <a:spcPts val="0"/>
              </a:spcBef>
              <a:spcAft>
                <a:spcPts val="0"/>
              </a:spcAft>
              <a:buNone/>
            </a:pPr>
            <a:r>
              <a:rPr lang="en-GB" sz="1000">
                <a:latin typeface="Lato"/>
                <a:ea typeface="Lato"/>
                <a:cs typeface="Lato"/>
                <a:sym typeface="Lato"/>
              </a:rPr>
              <a:t>Emporix Development Portal </a:t>
            </a:r>
            <a:r>
              <a:rPr lang="en-GB" sz="1000" i="1">
                <a:latin typeface="Lato"/>
                <a:ea typeface="Lato"/>
                <a:cs typeface="Lato"/>
                <a:sym typeface="Lato"/>
              </a:rPr>
              <a:t>(API Keys, User Access, …)</a:t>
            </a:r>
            <a:r>
              <a:rPr lang="en-GB" sz="1000">
                <a:latin typeface="Lato"/>
                <a:ea typeface="Lato"/>
                <a:cs typeface="Lato"/>
                <a:sym typeface="Lato"/>
              </a:rPr>
              <a:t>: </a:t>
            </a:r>
            <a:r>
              <a:rPr lang="en-GB" sz="1000" u="sng">
                <a:solidFill>
                  <a:schemeClr val="hlink"/>
                </a:solidFill>
                <a:latin typeface="Lato"/>
                <a:ea typeface="Lato"/>
                <a:cs typeface="Lato"/>
                <a:sym typeface="Lato"/>
                <a:hlinkClick r:id="rId5"/>
              </a:rPr>
              <a:t>https://app.emporix.io/</a:t>
            </a:r>
            <a:r>
              <a:rPr lang="en-GB" sz="1000">
                <a:latin typeface="Lato"/>
                <a:ea typeface="Lato"/>
                <a:cs typeface="Lato"/>
                <a:sym typeface="Lato"/>
              </a:rPr>
              <a:t> </a:t>
            </a:r>
            <a:endParaRPr sz="1000">
              <a:latin typeface="Lato"/>
              <a:ea typeface="Lato"/>
              <a:cs typeface="Lato"/>
              <a:sym typeface="Lato"/>
            </a:endParaRPr>
          </a:p>
          <a:p>
            <a:pPr marL="0" lvl="0" indent="0" algn="l" rtl="0">
              <a:spcBef>
                <a:spcPts val="0"/>
              </a:spcBef>
              <a:spcAft>
                <a:spcPts val="0"/>
              </a:spcAft>
              <a:buNone/>
            </a:pPr>
            <a:endParaRPr sz="1000">
              <a:latin typeface="Lato"/>
              <a:ea typeface="Lato"/>
              <a:cs typeface="Lato"/>
              <a:sym typeface="Lato"/>
            </a:endParaRPr>
          </a:p>
          <a:p>
            <a:pPr marL="0" lvl="0" indent="0" algn="l" rtl="0">
              <a:spcBef>
                <a:spcPts val="0"/>
              </a:spcBef>
              <a:spcAft>
                <a:spcPts val="0"/>
              </a:spcAft>
              <a:buNone/>
            </a:pPr>
            <a:r>
              <a:rPr lang="en-GB" sz="1000">
                <a:latin typeface="Lato"/>
                <a:ea typeface="Lato"/>
                <a:cs typeface="Lato"/>
                <a:sym typeface="Lato"/>
              </a:rPr>
              <a:t>Emporix Storefront Code: </a:t>
            </a:r>
            <a:r>
              <a:rPr lang="en-GB" sz="1000" u="sng">
                <a:solidFill>
                  <a:schemeClr val="hlink"/>
                </a:solidFill>
                <a:latin typeface="Lato"/>
                <a:ea typeface="Lato"/>
                <a:cs typeface="Lato"/>
                <a:sym typeface="Lato"/>
                <a:hlinkClick r:id="rId6"/>
              </a:rPr>
              <a:t>https://community.emporix.io/t/emporix-frontend-release-information-and-dates/200</a:t>
            </a:r>
            <a:r>
              <a:rPr lang="en-GB" sz="1000">
                <a:latin typeface="Lato"/>
                <a:ea typeface="Lato"/>
                <a:cs typeface="Lato"/>
                <a:sym typeface="Lato"/>
              </a:rPr>
              <a:t> </a:t>
            </a:r>
            <a:endParaRPr sz="1000">
              <a:latin typeface="Lato"/>
              <a:ea typeface="Lato"/>
              <a:cs typeface="Lato"/>
              <a:sym typeface="Lato"/>
            </a:endParaRPr>
          </a:p>
          <a:p>
            <a:pPr marL="0" lvl="0" indent="0" algn="l" rtl="0">
              <a:spcBef>
                <a:spcPts val="0"/>
              </a:spcBef>
              <a:spcAft>
                <a:spcPts val="0"/>
              </a:spcAft>
              <a:buNone/>
            </a:pPr>
            <a:endParaRPr sz="1000">
              <a:latin typeface="Lato"/>
              <a:ea typeface="Lato"/>
              <a:cs typeface="Lato"/>
              <a:sym typeface="Lato"/>
            </a:endParaRPr>
          </a:p>
          <a:p>
            <a:pPr marL="0" lvl="0" indent="0" algn="l" rtl="0">
              <a:spcBef>
                <a:spcPts val="0"/>
              </a:spcBef>
              <a:spcAft>
                <a:spcPts val="0"/>
              </a:spcAft>
              <a:buNone/>
            </a:pPr>
            <a:r>
              <a:rPr lang="en-GB" sz="1000">
                <a:latin typeface="Lato"/>
                <a:ea typeface="Lato"/>
                <a:cs typeface="Lato"/>
                <a:sym typeface="Lato"/>
              </a:rPr>
              <a:t>Emporix Commerce Engine Documentation: </a:t>
            </a:r>
            <a:r>
              <a:rPr lang="en-GB" sz="1000" u="sng">
                <a:solidFill>
                  <a:schemeClr val="hlink"/>
                </a:solidFill>
                <a:latin typeface="Lato"/>
                <a:ea typeface="Lato"/>
                <a:cs typeface="Lato"/>
                <a:sym typeface="Lato"/>
                <a:hlinkClick r:id="rId7"/>
              </a:rPr>
              <a:t>https://developer.emporix.io/ce</a:t>
            </a:r>
            <a:r>
              <a:rPr lang="en-GB" sz="1000">
                <a:latin typeface="Lato"/>
                <a:ea typeface="Lato"/>
                <a:cs typeface="Lato"/>
                <a:sym typeface="Lato"/>
              </a:rPr>
              <a:t> </a:t>
            </a:r>
            <a:endParaRPr sz="1000">
              <a:latin typeface="Lato"/>
              <a:ea typeface="Lato"/>
              <a:cs typeface="Lato"/>
              <a:sym typeface="Lato"/>
            </a:endParaRPr>
          </a:p>
          <a:p>
            <a:pPr marL="0" lvl="0" indent="0" algn="l" rtl="0">
              <a:spcBef>
                <a:spcPts val="0"/>
              </a:spcBef>
              <a:spcAft>
                <a:spcPts val="0"/>
              </a:spcAft>
              <a:buNone/>
            </a:pPr>
            <a:r>
              <a:rPr lang="en-GB" sz="1000">
                <a:latin typeface="Lato"/>
                <a:ea typeface="Lato"/>
                <a:cs typeface="Lato"/>
                <a:sym typeface="Lato"/>
              </a:rPr>
              <a:t>Emporix API Documentation: </a:t>
            </a:r>
            <a:r>
              <a:rPr lang="en-GB" sz="1000" u="sng">
                <a:solidFill>
                  <a:schemeClr val="hlink"/>
                </a:solidFill>
                <a:latin typeface="Lato"/>
                <a:ea typeface="Lato"/>
                <a:cs typeface="Lato"/>
                <a:sym typeface="Lato"/>
                <a:hlinkClick r:id="rId8"/>
              </a:rPr>
              <a:t>https://developer.emporix.io/api-references</a:t>
            </a:r>
            <a:r>
              <a:rPr lang="en-GB" sz="1000">
                <a:latin typeface="Lato"/>
                <a:ea typeface="Lato"/>
                <a:cs typeface="Lato"/>
                <a:sym typeface="Lato"/>
              </a:rPr>
              <a:t> </a:t>
            </a:r>
            <a:endParaRPr sz="1000">
              <a:latin typeface="Lato"/>
              <a:ea typeface="Lato"/>
              <a:cs typeface="Lato"/>
              <a:sym typeface="Lato"/>
            </a:endParaRPr>
          </a:p>
          <a:p>
            <a:pPr marL="0" lvl="0" indent="0" algn="l" rtl="0">
              <a:spcBef>
                <a:spcPts val="0"/>
              </a:spcBef>
              <a:spcAft>
                <a:spcPts val="0"/>
              </a:spcAft>
              <a:buNone/>
            </a:pPr>
            <a:r>
              <a:rPr lang="en-GB" sz="1000">
                <a:latin typeface="Lato"/>
                <a:ea typeface="Lato"/>
                <a:cs typeface="Lato"/>
                <a:sym typeface="Lato"/>
              </a:rPr>
              <a:t>Emporix API References: </a:t>
            </a:r>
            <a:r>
              <a:rPr lang="en-GB" sz="1000" u="sng">
                <a:solidFill>
                  <a:schemeClr val="hlink"/>
                </a:solidFill>
                <a:latin typeface="Lato"/>
                <a:ea typeface="Lato"/>
                <a:cs typeface="Lato"/>
                <a:sym typeface="Lato"/>
                <a:hlinkClick r:id="rId9"/>
              </a:rPr>
              <a:t>https://developer.emporix.io/api-references-1</a:t>
            </a:r>
            <a:r>
              <a:rPr lang="en-GB" sz="1000">
                <a:latin typeface="Lato"/>
                <a:ea typeface="Lato"/>
                <a:cs typeface="Lato"/>
                <a:sym typeface="Lato"/>
              </a:rPr>
              <a:t> </a:t>
            </a:r>
            <a:endParaRPr sz="1000">
              <a:latin typeface="Lato"/>
              <a:ea typeface="Lato"/>
              <a:cs typeface="Lato"/>
              <a:sym typeface="Lato"/>
            </a:endParaRPr>
          </a:p>
          <a:p>
            <a:pPr marL="0" lvl="0" indent="0" algn="l" rtl="0">
              <a:spcBef>
                <a:spcPts val="0"/>
              </a:spcBef>
              <a:spcAft>
                <a:spcPts val="0"/>
              </a:spcAft>
              <a:buNone/>
            </a:pPr>
            <a:r>
              <a:rPr lang="en-GB" sz="1000">
                <a:latin typeface="Lato"/>
                <a:ea typeface="Lato"/>
                <a:cs typeface="Lato"/>
                <a:sym typeface="Lato"/>
              </a:rPr>
              <a:t>Emporix Postman Collection: </a:t>
            </a:r>
            <a:r>
              <a:rPr lang="en-GB" sz="1000" u="sng">
                <a:solidFill>
                  <a:schemeClr val="hlink"/>
                </a:solidFill>
                <a:latin typeface="Lato"/>
                <a:ea typeface="Lato"/>
                <a:cs typeface="Lato"/>
                <a:sym typeface="Lato"/>
                <a:hlinkClick r:id="rId10"/>
              </a:rPr>
              <a:t>https://www.postman.com/emporix/emporix-commerce-orchestration-platform/overview</a:t>
            </a:r>
            <a:r>
              <a:rPr lang="en-GB" sz="1000">
                <a:latin typeface="Lato"/>
                <a:ea typeface="Lato"/>
                <a:cs typeface="Lato"/>
                <a:sym typeface="Lato"/>
              </a:rPr>
              <a:t> </a:t>
            </a:r>
            <a:endParaRPr sz="1000">
              <a:latin typeface="Lato"/>
              <a:ea typeface="Lato"/>
              <a:cs typeface="Lato"/>
              <a:sym typeface="Lato"/>
            </a:endParaRPr>
          </a:p>
          <a:p>
            <a:pPr marL="0" lvl="0" indent="0" algn="l" rtl="0">
              <a:spcBef>
                <a:spcPts val="0"/>
              </a:spcBef>
              <a:spcAft>
                <a:spcPts val="0"/>
              </a:spcAft>
              <a:buNone/>
            </a:pPr>
            <a:endParaRPr sz="1000">
              <a:latin typeface="Lato"/>
              <a:ea typeface="Lato"/>
              <a:cs typeface="Lato"/>
              <a:sym typeface="Lato"/>
            </a:endParaRPr>
          </a:p>
          <a:p>
            <a:pPr marL="0" lvl="0" indent="0" algn="l" rtl="0">
              <a:spcBef>
                <a:spcPts val="0"/>
              </a:spcBef>
              <a:spcAft>
                <a:spcPts val="0"/>
              </a:spcAft>
              <a:buNone/>
            </a:pPr>
            <a:r>
              <a:rPr lang="en-GB" sz="1000">
                <a:latin typeface="Lato"/>
                <a:ea typeface="Lato"/>
                <a:cs typeface="Lato"/>
                <a:sym typeface="Lato"/>
              </a:rPr>
              <a:t>Emporix Orchestration Engine: </a:t>
            </a:r>
            <a:r>
              <a:rPr lang="en-GB" sz="1000" u="sng">
                <a:solidFill>
                  <a:schemeClr val="hlink"/>
                </a:solidFill>
                <a:latin typeface="Lato"/>
                <a:ea typeface="Lato"/>
                <a:cs typeface="Lato"/>
                <a:sym typeface="Lato"/>
                <a:hlinkClick r:id="rId11"/>
              </a:rPr>
              <a:t>https://developer.emporix.io/oe</a:t>
            </a:r>
            <a:r>
              <a:rPr lang="en-GB" sz="1000">
                <a:latin typeface="Lato"/>
                <a:ea typeface="Lato"/>
                <a:cs typeface="Lato"/>
                <a:sym typeface="Lato"/>
              </a:rPr>
              <a:t> </a:t>
            </a:r>
            <a:endParaRPr sz="1000">
              <a:latin typeface="Lato"/>
              <a:ea typeface="Lato"/>
              <a:cs typeface="Lato"/>
              <a:sym typeface="Lato"/>
            </a:endParaRPr>
          </a:p>
          <a:p>
            <a:pPr marL="0" lvl="0" indent="0" algn="l" rtl="0">
              <a:spcBef>
                <a:spcPts val="0"/>
              </a:spcBef>
              <a:spcAft>
                <a:spcPts val="0"/>
              </a:spcAft>
              <a:buNone/>
            </a:pPr>
            <a:r>
              <a:rPr lang="en-GB" sz="1000">
                <a:latin typeface="Lato"/>
                <a:ea typeface="Lato"/>
                <a:cs typeface="Lato"/>
                <a:sym typeface="Lato"/>
              </a:rPr>
              <a:t>Emporix Orchestration Engine - Hello World tutorial: </a:t>
            </a:r>
            <a:r>
              <a:rPr lang="en-GB" sz="1000" u="sng">
                <a:solidFill>
                  <a:schemeClr val="hlink"/>
                </a:solidFill>
                <a:latin typeface="Lato"/>
                <a:ea typeface="Lato"/>
                <a:cs typeface="Lato"/>
                <a:sym typeface="Lato"/>
                <a:hlinkClick r:id="rId12"/>
              </a:rPr>
              <a:t>https://developer.emporix.io/oe-user-guides/getting-started/trails/setting-up-a-first-digital-process/</a:t>
            </a:r>
            <a:endParaRPr sz="1000">
              <a:latin typeface="Lato"/>
              <a:ea typeface="Lato"/>
              <a:cs typeface="Lato"/>
              <a:sym typeface="Lato"/>
            </a:endParaRPr>
          </a:p>
          <a:p>
            <a:pPr marL="0" lvl="0" indent="0" algn="l" rtl="0">
              <a:spcBef>
                <a:spcPts val="0"/>
              </a:spcBef>
              <a:spcAft>
                <a:spcPts val="0"/>
              </a:spcAft>
              <a:buNone/>
            </a:pPr>
            <a:endParaRPr sz="1000">
              <a:latin typeface="Lato"/>
              <a:ea typeface="Lato"/>
              <a:cs typeface="Lato"/>
              <a:sym typeface="Lato"/>
            </a:endParaRPr>
          </a:p>
          <a:p>
            <a:pPr marL="0" lvl="0" indent="0" algn="l" rtl="0">
              <a:spcBef>
                <a:spcPts val="0"/>
              </a:spcBef>
              <a:spcAft>
                <a:spcPts val="0"/>
              </a:spcAft>
              <a:buNone/>
            </a:pPr>
            <a:r>
              <a:rPr lang="en-GB" sz="1000">
                <a:latin typeface="Lato"/>
                <a:ea typeface="Lato"/>
                <a:cs typeface="Lato"/>
                <a:sym typeface="Lato"/>
              </a:rPr>
              <a:t>Emporix AI-MCP Servers: </a:t>
            </a:r>
            <a:r>
              <a:rPr lang="en-GB" sz="1000" u="sng">
                <a:solidFill>
                  <a:schemeClr val="hlink"/>
                </a:solidFill>
                <a:latin typeface="Lato"/>
                <a:ea typeface="Lato"/>
                <a:cs typeface="Lato"/>
                <a:sym typeface="Lato"/>
                <a:hlinkClick r:id="rId13"/>
              </a:rPr>
              <a:t>https://developer.emporix.io/ce/extensibility-and-integrations/ai-intro/mcp</a:t>
            </a:r>
            <a:r>
              <a:rPr lang="en-GB" sz="1000">
                <a:latin typeface="Lato"/>
                <a:ea typeface="Lato"/>
                <a:cs typeface="Lato"/>
                <a:sym typeface="Lato"/>
              </a:rPr>
              <a:t>  </a:t>
            </a:r>
            <a:endParaRPr sz="1000">
              <a:latin typeface="Lato"/>
              <a:ea typeface="Lato"/>
              <a:cs typeface="Lato"/>
              <a:sym typeface="Lato"/>
            </a:endParaRPr>
          </a:p>
          <a:p>
            <a:pPr marL="0" lvl="0" indent="0" algn="l" rtl="0">
              <a:spcBef>
                <a:spcPts val="0"/>
              </a:spcBef>
              <a:spcAft>
                <a:spcPts val="0"/>
              </a:spcAft>
              <a:buNone/>
            </a:pPr>
            <a:endParaRPr sz="1000">
              <a:latin typeface="Lato"/>
              <a:ea typeface="Lato"/>
              <a:cs typeface="Lato"/>
              <a:sym typeface="Lato"/>
            </a:endParaRPr>
          </a:p>
          <a:p>
            <a:pPr marL="0" lvl="0" indent="0" algn="l" rtl="0">
              <a:spcBef>
                <a:spcPts val="0"/>
              </a:spcBef>
              <a:spcAft>
                <a:spcPts val="0"/>
              </a:spcAft>
              <a:buNone/>
            </a:pPr>
            <a:r>
              <a:rPr lang="en-GB" sz="1000">
                <a:latin typeface="Lato"/>
                <a:ea typeface="Lato"/>
                <a:cs typeface="Lato"/>
                <a:sym typeface="Lato"/>
              </a:rPr>
              <a:t>Emporix Community: </a:t>
            </a:r>
            <a:r>
              <a:rPr lang="en-GB" sz="1000" u="sng">
                <a:solidFill>
                  <a:schemeClr val="hlink"/>
                </a:solidFill>
                <a:latin typeface="Lato"/>
                <a:ea typeface="Lato"/>
                <a:cs typeface="Lato"/>
                <a:sym typeface="Lato"/>
                <a:hlinkClick r:id="rId14"/>
              </a:rPr>
              <a:t>https://community.emporix.io/</a:t>
            </a:r>
            <a:r>
              <a:rPr lang="en-GB" sz="1000">
                <a:latin typeface="Lato"/>
                <a:ea typeface="Lato"/>
                <a:cs typeface="Lato"/>
                <a:sym typeface="Lato"/>
              </a:rPr>
              <a:t> </a:t>
            </a:r>
            <a:endParaRPr sz="1000">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p:nvPr/>
        </p:nvSpPr>
        <p:spPr>
          <a:xfrm>
            <a:off x="0" y="0"/>
            <a:ext cx="9144000" cy="5143500"/>
          </a:xfrm>
          <a:prstGeom prst="rect">
            <a:avLst/>
          </a:prstGeom>
          <a:solidFill>
            <a:srgbClr val="30122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9" name="Google Shape;69;p15"/>
          <p:cNvSpPr txBox="1"/>
          <p:nvPr/>
        </p:nvSpPr>
        <p:spPr>
          <a:xfrm>
            <a:off x="275450" y="3681847"/>
            <a:ext cx="3998100" cy="1385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600">
                <a:solidFill>
                  <a:schemeClr val="lt1"/>
                </a:solidFill>
                <a:latin typeface="Barlow"/>
                <a:ea typeface="Barlow"/>
                <a:cs typeface="Barlow"/>
                <a:sym typeface="Barlow"/>
              </a:rPr>
              <a:t>LIGHTWEIGHT</a:t>
            </a:r>
            <a:endParaRPr sz="2600">
              <a:solidFill>
                <a:schemeClr val="lt1"/>
              </a:solidFill>
              <a:latin typeface="Barlow"/>
              <a:ea typeface="Barlow"/>
              <a:cs typeface="Barlow"/>
              <a:sym typeface="Barlow"/>
            </a:endParaRPr>
          </a:p>
          <a:p>
            <a:pPr marL="0" lvl="0" indent="0" algn="ctr" rtl="0">
              <a:spcBef>
                <a:spcPts val="0"/>
              </a:spcBef>
              <a:spcAft>
                <a:spcPts val="0"/>
              </a:spcAft>
              <a:buNone/>
            </a:pPr>
            <a:r>
              <a:rPr lang="en-GB" sz="2600">
                <a:solidFill>
                  <a:schemeClr val="lt1"/>
                </a:solidFill>
                <a:latin typeface="Barlow"/>
                <a:ea typeface="Barlow"/>
                <a:cs typeface="Barlow"/>
                <a:sym typeface="Barlow"/>
              </a:rPr>
              <a:t>MINIMAL</a:t>
            </a:r>
            <a:endParaRPr sz="2600">
              <a:solidFill>
                <a:schemeClr val="lt1"/>
              </a:solidFill>
              <a:latin typeface="Barlow"/>
              <a:ea typeface="Barlow"/>
              <a:cs typeface="Barlow"/>
              <a:sym typeface="Barlow"/>
            </a:endParaRPr>
          </a:p>
          <a:p>
            <a:pPr marL="0" lvl="0" indent="0" algn="ctr" rtl="0">
              <a:spcBef>
                <a:spcPts val="0"/>
              </a:spcBef>
              <a:spcAft>
                <a:spcPts val="0"/>
              </a:spcAft>
              <a:buNone/>
            </a:pPr>
            <a:r>
              <a:rPr lang="en-GB" sz="2600">
                <a:solidFill>
                  <a:schemeClr val="lt1"/>
                </a:solidFill>
                <a:latin typeface="Barlow"/>
                <a:ea typeface="Barlow"/>
                <a:cs typeface="Barlow"/>
                <a:sym typeface="Barlow"/>
              </a:rPr>
              <a:t>$</a:t>
            </a:r>
            <a:endParaRPr sz="2600">
              <a:solidFill>
                <a:schemeClr val="lt1"/>
              </a:solidFill>
              <a:latin typeface="Barlow"/>
              <a:ea typeface="Barlow"/>
              <a:cs typeface="Barlow"/>
              <a:sym typeface="Barlow"/>
            </a:endParaRPr>
          </a:p>
        </p:txBody>
      </p:sp>
      <p:sp>
        <p:nvSpPr>
          <p:cNvPr id="70" name="Google Shape;70;p15"/>
          <p:cNvSpPr txBox="1"/>
          <p:nvPr/>
        </p:nvSpPr>
        <p:spPr>
          <a:xfrm>
            <a:off x="4870450" y="3681850"/>
            <a:ext cx="3998100" cy="1385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600">
                <a:solidFill>
                  <a:schemeClr val="lt1"/>
                </a:solidFill>
                <a:highlight>
                  <a:srgbClr val="30122C"/>
                </a:highlight>
                <a:latin typeface="Barlow"/>
                <a:ea typeface="Barlow"/>
                <a:cs typeface="Barlow"/>
                <a:sym typeface="Barlow"/>
              </a:rPr>
              <a:t>VERSATILE</a:t>
            </a:r>
            <a:endParaRPr sz="2600">
              <a:solidFill>
                <a:schemeClr val="lt1"/>
              </a:solidFill>
              <a:highlight>
                <a:srgbClr val="30122C"/>
              </a:highlight>
              <a:latin typeface="Barlow"/>
              <a:ea typeface="Barlow"/>
              <a:cs typeface="Barlow"/>
              <a:sym typeface="Barlow"/>
            </a:endParaRPr>
          </a:p>
          <a:p>
            <a:pPr marL="0" lvl="0" indent="0" algn="ctr" rtl="0">
              <a:spcBef>
                <a:spcPts val="0"/>
              </a:spcBef>
              <a:spcAft>
                <a:spcPts val="0"/>
              </a:spcAft>
              <a:buNone/>
            </a:pPr>
            <a:r>
              <a:rPr lang="en-GB" sz="2600">
                <a:solidFill>
                  <a:schemeClr val="lt1"/>
                </a:solidFill>
                <a:highlight>
                  <a:srgbClr val="30122C"/>
                </a:highlight>
                <a:latin typeface="Barlow"/>
                <a:ea typeface="Barlow"/>
                <a:cs typeface="Barlow"/>
                <a:sym typeface="Barlow"/>
              </a:rPr>
              <a:t>CUSTOMIZABLE</a:t>
            </a:r>
            <a:endParaRPr sz="2600">
              <a:solidFill>
                <a:schemeClr val="lt1"/>
              </a:solidFill>
              <a:highlight>
                <a:srgbClr val="30122C"/>
              </a:highlight>
              <a:latin typeface="Barlow"/>
              <a:ea typeface="Barlow"/>
              <a:cs typeface="Barlow"/>
              <a:sym typeface="Barlow"/>
            </a:endParaRPr>
          </a:p>
          <a:p>
            <a:pPr marL="0" lvl="0" indent="0" algn="ctr" rtl="0">
              <a:spcBef>
                <a:spcPts val="0"/>
              </a:spcBef>
              <a:spcAft>
                <a:spcPts val="0"/>
              </a:spcAft>
              <a:buNone/>
            </a:pPr>
            <a:r>
              <a:rPr lang="en-GB" sz="2600">
                <a:solidFill>
                  <a:schemeClr val="lt1"/>
                </a:solidFill>
                <a:highlight>
                  <a:srgbClr val="30122C"/>
                </a:highlight>
                <a:latin typeface="Barlow"/>
                <a:ea typeface="Barlow"/>
                <a:cs typeface="Barlow"/>
                <a:sym typeface="Barlow"/>
              </a:rPr>
              <a:t>$$</a:t>
            </a:r>
            <a:endParaRPr sz="2600">
              <a:solidFill>
                <a:schemeClr val="lt1"/>
              </a:solidFill>
              <a:highlight>
                <a:srgbClr val="30122C"/>
              </a:highlight>
              <a:latin typeface="Barlow"/>
              <a:ea typeface="Barlow"/>
              <a:cs typeface="Barlow"/>
              <a:sym typeface="Barlow"/>
            </a:endParaRPr>
          </a:p>
        </p:txBody>
      </p:sp>
      <p:pic>
        <p:nvPicPr>
          <p:cNvPr id="71" name="Google Shape;71;p15" title="MULTITOOL FLATLAY.png"/>
          <p:cNvPicPr preferRelativeResize="0"/>
          <p:nvPr/>
        </p:nvPicPr>
        <p:blipFill>
          <a:blip r:embed="rId3">
            <a:alphaModFix/>
          </a:blip>
          <a:stretch>
            <a:fillRect/>
          </a:stretch>
        </p:blipFill>
        <p:spPr>
          <a:xfrm rot="-5400000">
            <a:off x="1443224" y="415251"/>
            <a:ext cx="1662550" cy="3603098"/>
          </a:xfrm>
          <a:prstGeom prst="rect">
            <a:avLst/>
          </a:prstGeom>
          <a:noFill/>
          <a:ln>
            <a:noFill/>
          </a:ln>
        </p:spPr>
      </p:pic>
      <p:pic>
        <p:nvPicPr>
          <p:cNvPr id="72" name="Google Shape;72;p15" title="TAG-essential.png"/>
          <p:cNvPicPr preferRelativeResize="0"/>
          <p:nvPr/>
        </p:nvPicPr>
        <p:blipFill>
          <a:blip r:embed="rId4">
            <a:alphaModFix/>
          </a:blip>
          <a:stretch>
            <a:fillRect/>
          </a:stretch>
        </p:blipFill>
        <p:spPr>
          <a:xfrm>
            <a:off x="1216313" y="239150"/>
            <a:ext cx="2116386" cy="368067"/>
          </a:xfrm>
          <a:prstGeom prst="rect">
            <a:avLst/>
          </a:prstGeom>
          <a:noFill/>
          <a:ln>
            <a:noFill/>
          </a:ln>
        </p:spPr>
      </p:pic>
      <p:pic>
        <p:nvPicPr>
          <p:cNvPr id="73" name="Google Shape;73;p15" title="TAG-incredible.png"/>
          <p:cNvPicPr preferRelativeResize="0"/>
          <p:nvPr/>
        </p:nvPicPr>
        <p:blipFill>
          <a:blip r:embed="rId5">
            <a:alphaModFix/>
          </a:blip>
          <a:stretch>
            <a:fillRect/>
          </a:stretch>
        </p:blipFill>
        <p:spPr>
          <a:xfrm>
            <a:off x="5730796" y="239158"/>
            <a:ext cx="2277416" cy="368067"/>
          </a:xfrm>
          <a:prstGeom prst="rect">
            <a:avLst/>
          </a:prstGeom>
          <a:noFill/>
          <a:ln>
            <a:noFill/>
          </a:ln>
        </p:spPr>
      </p:pic>
      <p:pic>
        <p:nvPicPr>
          <p:cNvPr id="74" name="Google Shape;74;p15" title="INCREDIBLEX-hero-reworked_1_0.png"/>
          <p:cNvPicPr preferRelativeResize="0"/>
          <p:nvPr/>
        </p:nvPicPr>
        <p:blipFill rotWithShape="1">
          <a:blip r:embed="rId6">
            <a:alphaModFix/>
          </a:blip>
          <a:srcRect l="40133" t="17577" r="41857" b="18270"/>
          <a:stretch/>
        </p:blipFill>
        <p:spPr>
          <a:xfrm rot="5400000">
            <a:off x="6393987" y="187415"/>
            <a:ext cx="951027" cy="4235848"/>
          </a:xfrm>
          <a:prstGeom prst="rect">
            <a:avLst/>
          </a:prstGeom>
          <a:noFill/>
          <a:ln>
            <a:noFill/>
          </a:ln>
        </p:spPr>
      </p:pic>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6"/>
          <p:cNvSpPr/>
          <p:nvPr/>
        </p:nvSpPr>
        <p:spPr>
          <a:xfrm>
            <a:off x="3042418" y="0"/>
            <a:ext cx="3050700" cy="5143500"/>
          </a:xfrm>
          <a:prstGeom prst="rect">
            <a:avLst/>
          </a:prstGeom>
          <a:solidFill>
            <a:srgbClr val="E5156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0" name="Google Shape;250;p36"/>
          <p:cNvSpPr/>
          <p:nvPr/>
        </p:nvSpPr>
        <p:spPr>
          <a:xfrm>
            <a:off x="0" y="0"/>
            <a:ext cx="3050700" cy="5143500"/>
          </a:xfrm>
          <a:prstGeom prst="rect">
            <a:avLst/>
          </a:prstGeom>
          <a:solidFill>
            <a:srgbClr val="F3981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1" name="Google Shape;251;p36"/>
          <p:cNvSpPr/>
          <p:nvPr/>
        </p:nvSpPr>
        <p:spPr>
          <a:xfrm>
            <a:off x="6093225" y="0"/>
            <a:ext cx="3050700" cy="5143500"/>
          </a:xfrm>
          <a:prstGeom prst="rect">
            <a:avLst/>
          </a:prstGeom>
          <a:solidFill>
            <a:srgbClr val="88059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52" name="Google Shape;252;p36" title="DOT-TAG_on-you-white-L.png"/>
          <p:cNvPicPr preferRelativeResize="0"/>
          <p:nvPr/>
        </p:nvPicPr>
        <p:blipFill>
          <a:blip r:embed="rId3">
            <a:alphaModFix/>
          </a:blip>
          <a:stretch>
            <a:fillRect/>
          </a:stretch>
        </p:blipFill>
        <p:spPr>
          <a:xfrm>
            <a:off x="934999" y="1989773"/>
            <a:ext cx="1163950" cy="1163950"/>
          </a:xfrm>
          <a:prstGeom prst="rect">
            <a:avLst/>
          </a:prstGeom>
          <a:noFill/>
          <a:ln>
            <a:noFill/>
          </a:ln>
        </p:spPr>
      </p:pic>
      <p:pic>
        <p:nvPicPr>
          <p:cNvPr id="253" name="Google Shape;253;p36" title="DOT-TAG_on-your-bike-white-L.png"/>
          <p:cNvPicPr preferRelativeResize="0"/>
          <p:nvPr/>
        </p:nvPicPr>
        <p:blipFill>
          <a:blip r:embed="rId4">
            <a:alphaModFix/>
          </a:blip>
          <a:stretch>
            <a:fillRect/>
          </a:stretch>
        </p:blipFill>
        <p:spPr>
          <a:xfrm>
            <a:off x="3989989" y="1989774"/>
            <a:ext cx="1163950" cy="1163950"/>
          </a:xfrm>
          <a:prstGeom prst="rect">
            <a:avLst/>
          </a:prstGeom>
          <a:noFill/>
          <a:ln>
            <a:noFill/>
          </a:ln>
        </p:spPr>
      </p:pic>
      <p:pic>
        <p:nvPicPr>
          <p:cNvPr id="254" name="Google Shape;254;p36" title="TAG-incredible.png"/>
          <p:cNvPicPr preferRelativeResize="0"/>
          <p:nvPr/>
        </p:nvPicPr>
        <p:blipFill>
          <a:blip r:embed="rId5">
            <a:alphaModFix/>
          </a:blip>
          <a:stretch>
            <a:fillRect/>
          </a:stretch>
        </p:blipFill>
        <p:spPr>
          <a:xfrm>
            <a:off x="3433221" y="239158"/>
            <a:ext cx="2277416" cy="368067"/>
          </a:xfrm>
          <a:prstGeom prst="rect">
            <a:avLst/>
          </a:prstGeom>
          <a:noFill/>
          <a:ln>
            <a:noFill/>
          </a:ln>
        </p:spPr>
      </p:pic>
      <p:sp>
        <p:nvSpPr>
          <p:cNvPr id="255" name="Google Shape;255;p36"/>
          <p:cNvSpPr txBox="1"/>
          <p:nvPr/>
        </p:nvSpPr>
        <p:spPr>
          <a:xfrm>
            <a:off x="1133475" y="835819"/>
            <a:ext cx="68769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600">
                <a:solidFill>
                  <a:schemeClr val="lt1"/>
                </a:solidFill>
                <a:latin typeface="Barlow"/>
                <a:ea typeface="Barlow"/>
                <a:cs typeface="Barlow"/>
                <a:sym typeface="Barlow"/>
              </a:rPr>
              <a:t>CARRYING OPTIONS</a:t>
            </a:r>
            <a:endParaRPr sz="2600">
              <a:solidFill>
                <a:schemeClr val="lt1"/>
              </a:solidFill>
              <a:latin typeface="Barlow"/>
              <a:ea typeface="Barlow"/>
              <a:cs typeface="Barlow"/>
              <a:sym typeface="Barlow"/>
            </a:endParaRPr>
          </a:p>
        </p:txBody>
      </p:sp>
      <p:pic>
        <p:nvPicPr>
          <p:cNvPr id="256" name="Google Shape;256;p36" title="DOT-TAG_in-your-bike-white-L.png"/>
          <p:cNvPicPr preferRelativeResize="0"/>
          <p:nvPr/>
        </p:nvPicPr>
        <p:blipFill>
          <a:blip r:embed="rId6">
            <a:alphaModFix/>
          </a:blip>
          <a:stretch>
            <a:fillRect/>
          </a:stretch>
        </p:blipFill>
        <p:spPr>
          <a:xfrm>
            <a:off x="7036600" y="1989771"/>
            <a:ext cx="1163950" cy="1163950"/>
          </a:xfrm>
          <a:prstGeom prst="rect">
            <a:avLst/>
          </a:prstGeom>
          <a:noFill/>
          <a:ln>
            <a:noFill/>
          </a:ln>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42" title="1-IMG_7450.png"/>
          <p:cNvPicPr preferRelativeResize="0"/>
          <p:nvPr/>
        </p:nvPicPr>
        <p:blipFill rotWithShape="1">
          <a:blip r:embed="rId3">
            <a:alphaModFix/>
          </a:blip>
          <a:srcRect l="701" t="22456" r="454" b="33064"/>
          <a:stretch/>
        </p:blipFill>
        <p:spPr>
          <a:xfrm>
            <a:off x="0" y="0"/>
            <a:ext cx="9144000" cy="5143500"/>
          </a:xfrm>
          <a:prstGeom prst="rect">
            <a:avLst/>
          </a:prstGeom>
          <a:noFill/>
          <a:ln>
            <a:noFill/>
          </a:ln>
        </p:spPr>
      </p:pic>
      <p:pic>
        <p:nvPicPr>
          <p:cNvPr id="308" name="Google Shape;308;p42" title="TAG-incredible.png"/>
          <p:cNvPicPr preferRelativeResize="0"/>
          <p:nvPr/>
        </p:nvPicPr>
        <p:blipFill>
          <a:blip r:embed="rId4">
            <a:alphaModFix/>
          </a:blip>
          <a:stretch>
            <a:fillRect/>
          </a:stretch>
        </p:blipFill>
        <p:spPr>
          <a:xfrm>
            <a:off x="3433221" y="239158"/>
            <a:ext cx="2277416" cy="368067"/>
          </a:xfrm>
          <a:prstGeom prst="rect">
            <a:avLst/>
          </a:prstGeom>
          <a:noFill/>
          <a:ln>
            <a:noFill/>
          </a:ln>
        </p:spPr>
      </p:pic>
      <p:pic>
        <p:nvPicPr>
          <p:cNvPr id="309" name="Google Shape;309;p42" title="DOT-TAG_in-your-bike-L.png"/>
          <p:cNvPicPr preferRelativeResize="0"/>
          <p:nvPr/>
        </p:nvPicPr>
        <p:blipFill>
          <a:blip r:embed="rId5">
            <a:alphaModFix/>
          </a:blip>
          <a:stretch>
            <a:fillRect/>
          </a:stretch>
        </p:blipFill>
        <p:spPr>
          <a:xfrm>
            <a:off x="6216125" y="992425"/>
            <a:ext cx="1163950" cy="1163950"/>
          </a:xfrm>
          <a:prstGeom prst="rect">
            <a:avLst/>
          </a:prstGeom>
          <a:noFill/>
          <a:ln>
            <a:noFill/>
          </a:ln>
        </p:spPr>
      </p:pic>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4"/>
          <p:cNvSpPr txBox="1">
            <a:spLocks noGrp="1"/>
          </p:cNvSpPr>
          <p:nvPr>
            <p:ph type="title"/>
          </p:nvPr>
        </p:nvSpPr>
        <p:spPr>
          <a:xfrm>
            <a:off x="238525" y="1575450"/>
            <a:ext cx="4669200" cy="2114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GB">
                <a:solidFill>
                  <a:schemeClr val="lt1"/>
                </a:solidFill>
                <a:highlight>
                  <a:schemeClr val="accent1"/>
                </a:highlight>
              </a:rPr>
              <a:t>Emporix Commerce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5"/>
          <p:cNvSpPr/>
          <p:nvPr/>
        </p:nvSpPr>
        <p:spPr>
          <a:xfrm>
            <a:off x="5981717" y="4026625"/>
            <a:ext cx="1243200" cy="4191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8" name="Google Shape;188;p35"/>
          <p:cNvSpPr/>
          <p:nvPr/>
        </p:nvSpPr>
        <p:spPr>
          <a:xfrm>
            <a:off x="7285110" y="4026625"/>
            <a:ext cx="1287000" cy="4191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9" name="Google Shape;189;p35"/>
          <p:cNvSpPr/>
          <p:nvPr/>
        </p:nvSpPr>
        <p:spPr>
          <a:xfrm>
            <a:off x="1780075" y="1210574"/>
            <a:ext cx="1396500" cy="3534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300" b="1">
                <a:solidFill>
                  <a:schemeClr val="lt1"/>
                </a:solidFill>
                <a:latin typeface="Lato"/>
                <a:ea typeface="Lato"/>
                <a:cs typeface="Lato"/>
                <a:sym typeface="Lato"/>
              </a:rPr>
              <a:t>Der Alte Weg</a:t>
            </a:r>
            <a:endParaRPr sz="1300" b="1">
              <a:latin typeface="Lato"/>
              <a:ea typeface="Lato"/>
              <a:cs typeface="Lato"/>
              <a:sym typeface="Lato"/>
            </a:endParaRPr>
          </a:p>
        </p:txBody>
      </p:sp>
      <p:pic>
        <p:nvPicPr>
          <p:cNvPr id="190" name="Google Shape;190;p35" title="Chart"/>
          <p:cNvPicPr preferRelativeResize="0"/>
          <p:nvPr/>
        </p:nvPicPr>
        <p:blipFill>
          <a:blip r:embed="rId3">
            <a:alphaModFix/>
          </a:blip>
          <a:stretch>
            <a:fillRect/>
          </a:stretch>
        </p:blipFill>
        <p:spPr>
          <a:xfrm>
            <a:off x="736700" y="1687600"/>
            <a:ext cx="3483258" cy="2150903"/>
          </a:xfrm>
          <a:prstGeom prst="rect">
            <a:avLst/>
          </a:prstGeom>
          <a:noFill/>
          <a:ln>
            <a:noFill/>
          </a:ln>
        </p:spPr>
      </p:pic>
      <p:pic>
        <p:nvPicPr>
          <p:cNvPr id="191" name="Google Shape;191;p35" title="Chart"/>
          <p:cNvPicPr preferRelativeResize="0"/>
          <p:nvPr/>
        </p:nvPicPr>
        <p:blipFill>
          <a:blip r:embed="rId4">
            <a:alphaModFix/>
          </a:blip>
          <a:stretch>
            <a:fillRect/>
          </a:stretch>
        </p:blipFill>
        <p:spPr>
          <a:xfrm>
            <a:off x="4927947" y="1697141"/>
            <a:ext cx="3452316" cy="2131798"/>
          </a:xfrm>
          <a:prstGeom prst="rect">
            <a:avLst/>
          </a:prstGeom>
          <a:noFill/>
          <a:ln>
            <a:noFill/>
          </a:ln>
        </p:spPr>
      </p:pic>
      <p:sp>
        <p:nvSpPr>
          <p:cNvPr id="192" name="Google Shape;192;p35"/>
          <p:cNvSpPr/>
          <p:nvPr/>
        </p:nvSpPr>
        <p:spPr>
          <a:xfrm>
            <a:off x="5955863" y="1210576"/>
            <a:ext cx="1396500" cy="3534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300" b="1">
                <a:solidFill>
                  <a:schemeClr val="lt1"/>
                </a:solidFill>
                <a:latin typeface="Lato"/>
                <a:ea typeface="Lato"/>
                <a:cs typeface="Lato"/>
                <a:sym typeface="Lato"/>
              </a:rPr>
              <a:t>Der Neue Weg</a:t>
            </a:r>
            <a:endParaRPr sz="1300" b="1">
              <a:latin typeface="Lato"/>
              <a:ea typeface="Lato"/>
              <a:cs typeface="Lato"/>
              <a:sym typeface="Lato"/>
            </a:endParaRPr>
          </a:p>
        </p:txBody>
      </p:sp>
      <p:sp>
        <p:nvSpPr>
          <p:cNvPr id="193" name="Google Shape;193;p35"/>
          <p:cNvSpPr/>
          <p:nvPr/>
        </p:nvSpPr>
        <p:spPr>
          <a:xfrm>
            <a:off x="4676360" y="4026625"/>
            <a:ext cx="1243200" cy="4191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4" name="Google Shape;194;p35"/>
          <p:cNvSpPr txBox="1"/>
          <p:nvPr/>
        </p:nvSpPr>
        <p:spPr>
          <a:xfrm>
            <a:off x="4691002" y="4122078"/>
            <a:ext cx="1213800" cy="23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b="1">
                <a:solidFill>
                  <a:schemeClr val="lt1"/>
                </a:solidFill>
                <a:latin typeface="Lato"/>
                <a:ea typeface="Lato"/>
                <a:cs typeface="Lato"/>
                <a:sym typeface="Lato"/>
              </a:rPr>
              <a:t>High</a:t>
            </a:r>
            <a:br>
              <a:rPr lang="en-GB" sz="1000">
                <a:solidFill>
                  <a:schemeClr val="lt1"/>
                </a:solidFill>
                <a:latin typeface="Lato"/>
                <a:ea typeface="Lato"/>
                <a:cs typeface="Lato"/>
                <a:sym typeface="Lato"/>
              </a:rPr>
            </a:br>
            <a:r>
              <a:rPr lang="en-GB" sz="1000">
                <a:solidFill>
                  <a:schemeClr val="lt1"/>
                </a:solidFill>
                <a:latin typeface="Lato"/>
                <a:ea typeface="Lato"/>
                <a:cs typeface="Lato"/>
                <a:sym typeface="Lato"/>
              </a:rPr>
              <a:t>AGILITY</a:t>
            </a:r>
            <a:endParaRPr sz="1000">
              <a:solidFill>
                <a:schemeClr val="lt1"/>
              </a:solidFill>
              <a:latin typeface="Lato"/>
              <a:ea typeface="Lato"/>
              <a:cs typeface="Lato"/>
              <a:sym typeface="Lato"/>
            </a:endParaRPr>
          </a:p>
        </p:txBody>
      </p:sp>
      <p:sp>
        <p:nvSpPr>
          <p:cNvPr id="195" name="Google Shape;195;p35"/>
          <p:cNvSpPr txBox="1"/>
          <p:nvPr/>
        </p:nvSpPr>
        <p:spPr>
          <a:xfrm>
            <a:off x="5981787" y="4122078"/>
            <a:ext cx="1243200" cy="23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b="1">
                <a:solidFill>
                  <a:schemeClr val="lt1"/>
                </a:solidFill>
                <a:latin typeface="Lato"/>
                <a:ea typeface="Lato"/>
                <a:cs typeface="Lato"/>
                <a:sym typeface="Lato"/>
              </a:rPr>
              <a:t>High</a:t>
            </a:r>
            <a:br>
              <a:rPr lang="en-GB" sz="1000">
                <a:solidFill>
                  <a:schemeClr val="lt1"/>
                </a:solidFill>
                <a:latin typeface="Lato"/>
                <a:ea typeface="Lato"/>
                <a:cs typeface="Lato"/>
                <a:sym typeface="Lato"/>
              </a:rPr>
            </a:br>
            <a:r>
              <a:rPr lang="en-GB" sz="1000">
                <a:solidFill>
                  <a:schemeClr val="lt1"/>
                </a:solidFill>
                <a:latin typeface="Lato"/>
                <a:ea typeface="Lato"/>
                <a:cs typeface="Lato"/>
                <a:sym typeface="Lato"/>
              </a:rPr>
              <a:t>EFFICIENCY</a:t>
            </a:r>
            <a:endParaRPr sz="1000">
              <a:solidFill>
                <a:schemeClr val="lt1"/>
              </a:solidFill>
              <a:latin typeface="Lato"/>
              <a:ea typeface="Lato"/>
              <a:cs typeface="Lato"/>
              <a:sym typeface="Lato"/>
            </a:endParaRPr>
          </a:p>
        </p:txBody>
      </p:sp>
      <p:sp>
        <p:nvSpPr>
          <p:cNvPr id="196" name="Google Shape;196;p35"/>
          <p:cNvSpPr txBox="1"/>
          <p:nvPr/>
        </p:nvSpPr>
        <p:spPr>
          <a:xfrm>
            <a:off x="7285204" y="4122078"/>
            <a:ext cx="1287000" cy="23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b="1">
                <a:solidFill>
                  <a:schemeClr val="lt1"/>
                </a:solidFill>
                <a:latin typeface="Lato"/>
                <a:ea typeface="Lato"/>
                <a:cs typeface="Lato"/>
                <a:sym typeface="Lato"/>
              </a:rPr>
              <a:t>High</a:t>
            </a:r>
            <a:br>
              <a:rPr lang="en-GB" sz="1000">
                <a:solidFill>
                  <a:schemeClr val="lt1"/>
                </a:solidFill>
                <a:latin typeface="Lato"/>
                <a:ea typeface="Lato"/>
                <a:cs typeface="Lato"/>
                <a:sym typeface="Lato"/>
              </a:rPr>
            </a:br>
            <a:r>
              <a:rPr lang="en-GB" sz="1000">
                <a:solidFill>
                  <a:schemeClr val="lt1"/>
                </a:solidFill>
                <a:latin typeface="Lato"/>
                <a:ea typeface="Lato"/>
                <a:cs typeface="Lato"/>
                <a:sym typeface="Lato"/>
              </a:rPr>
              <a:t>SPEED</a:t>
            </a:r>
            <a:endParaRPr sz="1000">
              <a:solidFill>
                <a:schemeClr val="lt1"/>
              </a:solidFill>
              <a:latin typeface="Lato"/>
              <a:ea typeface="Lato"/>
              <a:cs typeface="Lato"/>
              <a:sym typeface="Lato"/>
            </a:endParaRPr>
          </a:p>
        </p:txBody>
      </p:sp>
      <p:sp>
        <p:nvSpPr>
          <p:cNvPr id="197" name="Google Shape;197;p35"/>
          <p:cNvSpPr/>
          <p:nvPr/>
        </p:nvSpPr>
        <p:spPr>
          <a:xfrm>
            <a:off x="1799758" y="4024325"/>
            <a:ext cx="1243200" cy="4191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8" name="Google Shape;198;p35"/>
          <p:cNvSpPr/>
          <p:nvPr/>
        </p:nvSpPr>
        <p:spPr>
          <a:xfrm>
            <a:off x="3103150" y="4024325"/>
            <a:ext cx="1287000" cy="4191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9" name="Google Shape;199;p35"/>
          <p:cNvSpPr/>
          <p:nvPr/>
        </p:nvSpPr>
        <p:spPr>
          <a:xfrm>
            <a:off x="494400" y="4024325"/>
            <a:ext cx="1243200" cy="4191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0" name="Google Shape;200;p35"/>
          <p:cNvSpPr txBox="1"/>
          <p:nvPr/>
        </p:nvSpPr>
        <p:spPr>
          <a:xfrm>
            <a:off x="509043" y="4119778"/>
            <a:ext cx="1213800" cy="23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b="1">
                <a:solidFill>
                  <a:schemeClr val="lt1"/>
                </a:solidFill>
                <a:latin typeface="Lato"/>
                <a:ea typeface="Lato"/>
                <a:cs typeface="Lato"/>
                <a:sym typeface="Lato"/>
              </a:rPr>
              <a:t>Low</a:t>
            </a:r>
            <a:br>
              <a:rPr lang="en-GB" sz="1000">
                <a:solidFill>
                  <a:schemeClr val="lt1"/>
                </a:solidFill>
                <a:latin typeface="Lato"/>
                <a:ea typeface="Lato"/>
                <a:cs typeface="Lato"/>
                <a:sym typeface="Lato"/>
              </a:rPr>
            </a:br>
            <a:r>
              <a:rPr lang="en-GB" sz="1000">
                <a:solidFill>
                  <a:schemeClr val="lt1"/>
                </a:solidFill>
                <a:latin typeface="Lato"/>
                <a:ea typeface="Lato"/>
                <a:cs typeface="Lato"/>
                <a:sym typeface="Lato"/>
              </a:rPr>
              <a:t>AGILITY</a:t>
            </a:r>
            <a:endParaRPr sz="1000">
              <a:solidFill>
                <a:schemeClr val="lt1"/>
              </a:solidFill>
              <a:latin typeface="Lato"/>
              <a:ea typeface="Lato"/>
              <a:cs typeface="Lato"/>
              <a:sym typeface="Lato"/>
            </a:endParaRPr>
          </a:p>
        </p:txBody>
      </p:sp>
      <p:sp>
        <p:nvSpPr>
          <p:cNvPr id="201" name="Google Shape;201;p35"/>
          <p:cNvSpPr txBox="1"/>
          <p:nvPr/>
        </p:nvSpPr>
        <p:spPr>
          <a:xfrm>
            <a:off x="1799828" y="4119778"/>
            <a:ext cx="1243200" cy="23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b="1">
                <a:solidFill>
                  <a:schemeClr val="lt1"/>
                </a:solidFill>
                <a:latin typeface="Lato"/>
                <a:ea typeface="Lato"/>
                <a:cs typeface="Lato"/>
                <a:sym typeface="Lato"/>
              </a:rPr>
              <a:t>Low</a:t>
            </a:r>
            <a:br>
              <a:rPr lang="en-GB" sz="1000">
                <a:solidFill>
                  <a:schemeClr val="lt1"/>
                </a:solidFill>
                <a:latin typeface="Lato"/>
                <a:ea typeface="Lato"/>
                <a:cs typeface="Lato"/>
                <a:sym typeface="Lato"/>
              </a:rPr>
            </a:br>
            <a:r>
              <a:rPr lang="en-GB" sz="1000">
                <a:solidFill>
                  <a:schemeClr val="lt1"/>
                </a:solidFill>
                <a:latin typeface="Lato"/>
                <a:ea typeface="Lato"/>
                <a:cs typeface="Lato"/>
                <a:sym typeface="Lato"/>
              </a:rPr>
              <a:t>EFFICIENCY</a:t>
            </a:r>
            <a:endParaRPr sz="1000">
              <a:solidFill>
                <a:schemeClr val="lt1"/>
              </a:solidFill>
              <a:latin typeface="Lato"/>
              <a:ea typeface="Lato"/>
              <a:cs typeface="Lato"/>
              <a:sym typeface="Lato"/>
            </a:endParaRPr>
          </a:p>
        </p:txBody>
      </p:sp>
      <p:sp>
        <p:nvSpPr>
          <p:cNvPr id="202" name="Google Shape;202;p35"/>
          <p:cNvSpPr txBox="1"/>
          <p:nvPr/>
        </p:nvSpPr>
        <p:spPr>
          <a:xfrm>
            <a:off x="3103244" y="4119778"/>
            <a:ext cx="1287000" cy="23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b="1">
                <a:solidFill>
                  <a:schemeClr val="lt1"/>
                </a:solidFill>
                <a:latin typeface="Lato"/>
                <a:ea typeface="Lato"/>
                <a:cs typeface="Lato"/>
                <a:sym typeface="Lato"/>
              </a:rPr>
              <a:t>Low</a:t>
            </a:r>
            <a:br>
              <a:rPr lang="en-GB" sz="1000">
                <a:solidFill>
                  <a:schemeClr val="lt1"/>
                </a:solidFill>
                <a:latin typeface="Lato"/>
                <a:ea typeface="Lato"/>
                <a:cs typeface="Lato"/>
                <a:sym typeface="Lato"/>
              </a:rPr>
            </a:br>
            <a:r>
              <a:rPr lang="en-GB" sz="1000">
                <a:solidFill>
                  <a:schemeClr val="lt1"/>
                </a:solidFill>
                <a:latin typeface="Lato"/>
                <a:ea typeface="Lato"/>
                <a:cs typeface="Lato"/>
                <a:sym typeface="Lato"/>
              </a:rPr>
              <a:t>SPEED</a:t>
            </a:r>
            <a:endParaRPr sz="1000">
              <a:solidFill>
                <a:schemeClr val="lt1"/>
              </a:solidFill>
              <a:latin typeface="Lato"/>
              <a:ea typeface="Lato"/>
              <a:cs typeface="Lato"/>
              <a:sym typeface="Lato"/>
            </a:endParaRPr>
          </a:p>
        </p:txBody>
      </p:sp>
      <p:sp>
        <p:nvSpPr>
          <p:cNvPr id="203" name="Google Shape;203;p35"/>
          <p:cNvSpPr txBox="1">
            <a:spLocks noGrp="1"/>
          </p:cNvSpPr>
          <p:nvPr>
            <p:ph type="title"/>
          </p:nvPr>
        </p:nvSpPr>
        <p:spPr>
          <a:xfrm>
            <a:off x="0" y="399300"/>
            <a:ext cx="9144000" cy="467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GB" sz="2400"/>
              <a:t>WENIGER BAUEN, um SCHLANK ZU AGIEREN und SCHNELL ZU REAGIEREN</a:t>
            </a:r>
            <a:endParaRPr sz="24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36" title="Infografik-Autonomous_Commerce_Execution_Small_v8@3x.png"/>
          <p:cNvPicPr preferRelativeResize="0"/>
          <p:nvPr/>
        </p:nvPicPr>
        <p:blipFill rotWithShape="1">
          <a:blip r:embed="rId3">
            <a:alphaModFix/>
          </a:blip>
          <a:srcRect t="89" b="89"/>
          <a:stretch/>
        </p:blipFill>
        <p:spPr>
          <a:xfrm>
            <a:off x="296188" y="1180325"/>
            <a:ext cx="8551624" cy="3347000"/>
          </a:xfrm>
          <a:prstGeom prst="rect">
            <a:avLst/>
          </a:prstGeom>
          <a:noFill/>
          <a:ln>
            <a:noFill/>
          </a:ln>
        </p:spPr>
      </p:pic>
      <p:sp>
        <p:nvSpPr>
          <p:cNvPr id="209" name="Google Shape;209;p36"/>
          <p:cNvSpPr txBox="1">
            <a:spLocks noGrp="1"/>
          </p:cNvSpPr>
          <p:nvPr>
            <p:ph type="title"/>
          </p:nvPr>
        </p:nvSpPr>
        <p:spPr>
          <a:xfrm>
            <a:off x="0" y="399300"/>
            <a:ext cx="9144000" cy="467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GB"/>
              <a:t>B2B Autonomous Commerce Execution</a:t>
            </a:r>
            <a:endParaRPr/>
          </a:p>
          <a:p>
            <a:pPr marL="0" lvl="0" indent="0" algn="ctr" rtl="0">
              <a:spcBef>
                <a:spcPts val="0"/>
              </a:spcBef>
              <a:spcAft>
                <a:spcPts val="0"/>
              </a:spcAft>
              <a:buNone/>
            </a:pPr>
            <a:r>
              <a:rPr lang="en-GB"/>
              <a:t>Emporix ACE Platform</a:t>
            </a:r>
            <a:endParaRPr/>
          </a:p>
        </p:txBody>
      </p:sp>
      <p:sp>
        <p:nvSpPr>
          <p:cNvPr id="210" name="Google Shape;210;p36"/>
          <p:cNvSpPr/>
          <p:nvPr/>
        </p:nvSpPr>
        <p:spPr>
          <a:xfrm>
            <a:off x="1864475" y="1019925"/>
            <a:ext cx="4234776" cy="786353"/>
          </a:xfrm>
          <a:custGeom>
            <a:avLst/>
            <a:gdLst/>
            <a:ahLst/>
            <a:cxnLst/>
            <a:rect l="l" t="t" r="r" b="b"/>
            <a:pathLst>
              <a:path w="43408" h="29820" extrusionOk="0">
                <a:moveTo>
                  <a:pt x="2252" y="9299"/>
                </a:moveTo>
                <a:cubicBezTo>
                  <a:pt x="2252" y="-2229"/>
                  <a:pt x="27321" y="-2109"/>
                  <a:pt x="36542" y="4808"/>
                </a:cubicBezTo>
                <a:cubicBezTo>
                  <a:pt x="42139" y="9007"/>
                  <a:pt x="45639" y="19622"/>
                  <a:pt x="41440" y="25219"/>
                </a:cubicBezTo>
                <a:cubicBezTo>
                  <a:pt x="37737" y="30156"/>
                  <a:pt x="29650" y="29709"/>
                  <a:pt x="23479" y="29709"/>
                </a:cubicBezTo>
                <a:cubicBezTo>
                  <a:pt x="17073" y="29709"/>
                  <a:pt x="9230" y="30156"/>
                  <a:pt x="4701" y="25627"/>
                </a:cubicBezTo>
                <a:cubicBezTo>
                  <a:pt x="450" y="21376"/>
                  <a:pt x="-2309" y="10355"/>
                  <a:pt x="3068" y="7666"/>
                </a:cubicBezTo>
              </a:path>
            </a:pathLst>
          </a:custGeom>
          <a:noFill/>
          <a:ln w="76200" cap="flat" cmpd="sng">
            <a:solidFill>
              <a:srgbClr val="FFFF00"/>
            </a:solidFill>
            <a:prstDash val="solid"/>
            <a:round/>
            <a:headEnd type="none" w="med" len="med"/>
            <a:tailEnd type="none" w="med" len="med"/>
          </a:ln>
        </p:spPr>
        <p:txBody>
          <a:bodyPr/>
          <a:lstStyle/>
          <a:p>
            <a:endParaRPr lang="de-CH"/>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7"/>
          <p:cNvSpPr txBox="1">
            <a:spLocks noGrp="1"/>
          </p:cNvSpPr>
          <p:nvPr>
            <p:ph type="title"/>
          </p:nvPr>
        </p:nvSpPr>
        <p:spPr>
          <a:xfrm>
            <a:off x="399300" y="399300"/>
            <a:ext cx="8345400" cy="46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Orchestrated Storefront – Self-Service-Portal Beispiel</a:t>
            </a:r>
            <a:endParaRPr/>
          </a:p>
        </p:txBody>
      </p:sp>
      <p:pic>
        <p:nvPicPr>
          <p:cNvPr id="216" name="Google Shape;216;p37"/>
          <p:cNvPicPr preferRelativeResize="0"/>
          <p:nvPr/>
        </p:nvPicPr>
        <p:blipFill>
          <a:blip r:embed="rId3">
            <a:alphaModFix/>
          </a:blip>
          <a:stretch>
            <a:fillRect/>
          </a:stretch>
        </p:blipFill>
        <p:spPr>
          <a:xfrm>
            <a:off x="311075" y="820800"/>
            <a:ext cx="4701727" cy="3928050"/>
          </a:xfrm>
          <a:prstGeom prst="rect">
            <a:avLst/>
          </a:prstGeom>
          <a:noFill/>
          <a:ln>
            <a:noFill/>
          </a:ln>
          <a:effectLst>
            <a:outerShdw blurRad="57150" dist="19050" dir="5400000" algn="bl" rotWithShape="0">
              <a:srgbClr val="000000">
                <a:alpha val="50000"/>
              </a:srgbClr>
            </a:outerShdw>
          </a:effectLst>
        </p:spPr>
      </p:pic>
      <p:pic>
        <p:nvPicPr>
          <p:cNvPr id="217" name="Google Shape;217;p37"/>
          <p:cNvPicPr preferRelativeResize="0"/>
          <p:nvPr/>
        </p:nvPicPr>
        <p:blipFill>
          <a:blip r:embed="rId4">
            <a:alphaModFix/>
          </a:blip>
          <a:stretch>
            <a:fillRect/>
          </a:stretch>
        </p:blipFill>
        <p:spPr>
          <a:xfrm>
            <a:off x="5209749" y="820800"/>
            <a:ext cx="3383676" cy="3686077"/>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mporix">
  <a:themeElements>
    <a:clrScheme name="green">
      <a:dk1>
        <a:srgbClr val="000000"/>
      </a:dk1>
      <a:lt1>
        <a:srgbClr val="FFFFFF"/>
      </a:lt1>
      <a:dk2>
        <a:srgbClr val="595959"/>
      </a:dk2>
      <a:lt2>
        <a:srgbClr val="E0E9EE"/>
      </a:lt2>
      <a:accent1>
        <a:srgbClr val="118AFB"/>
      </a:accent1>
      <a:accent2>
        <a:srgbClr val="1F48AD"/>
      </a:accent2>
      <a:accent3>
        <a:srgbClr val="27ACFF"/>
      </a:accent3>
      <a:accent4>
        <a:srgbClr val="FEBA34"/>
      </a:accent4>
      <a:accent5>
        <a:srgbClr val="FF7612"/>
      </a:accent5>
      <a:accent6>
        <a:srgbClr val="1A2B42"/>
      </a:accent6>
      <a:hlink>
        <a:srgbClr val="118AFB"/>
      </a:hlink>
      <a:folHlink>
        <a:srgbClr val="147EF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73E557EFFD9BC4439DA91D7785C4A223" ma:contentTypeVersion="19" ma:contentTypeDescription="Ein neues Dokument erstellen." ma:contentTypeScope="" ma:versionID="77ad773ffd94d1c6e48e9d5a1d60934d">
  <xsd:schema xmlns:xsd="http://www.w3.org/2001/XMLSchema" xmlns:xs="http://www.w3.org/2001/XMLSchema" xmlns:p="http://schemas.microsoft.com/office/2006/metadata/properties" xmlns:ns2="724c017a-9a51-414b-b922-8285b170aef5" xmlns:ns3="9ff08eaa-3316-452b-867b-244a2fdbd4a9" targetNamespace="http://schemas.microsoft.com/office/2006/metadata/properties" ma:root="true" ma:fieldsID="19a7c93313a9a6a4088800895746d3e7" ns2:_="" ns3:_="">
    <xsd:import namespace="724c017a-9a51-414b-b922-8285b170aef5"/>
    <xsd:import namespace="9ff08eaa-3316-452b-867b-244a2fdbd4a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lcf76f155ced4ddcb4097134ff3c332f" minOccurs="0"/>
                <xsd:element ref="ns3:TaxCatchAll" minOccurs="0"/>
                <xsd:element ref="ns3:SharedWithUsers" minOccurs="0"/>
                <xsd:element ref="ns3:SharedWithDetails" minOccurs="0"/>
                <xsd:element ref="ns2:MediaLengthInSeconds"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4c017a-9a51-414b-b922-8285b170ae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Bildmarkierungen" ma:readOnly="false" ma:fieldId="{5cf76f15-5ced-4ddc-b409-7134ff3c332f}" ma:taxonomyMulti="true" ma:sspId="ce782470-b901-4d06-8281-0d14791404b1"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f08eaa-3316-452b-867b-244a2fdbd4a9"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daadeb5d-9772-46af-988e-5e008855db18}" ma:internalName="TaxCatchAll" ma:showField="CatchAllData" ma:web="9ff08eaa-3316-452b-867b-244a2fdbd4a9">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24c017a-9a51-414b-b922-8285b170aef5">
      <Terms xmlns="http://schemas.microsoft.com/office/infopath/2007/PartnerControls"/>
    </lcf76f155ced4ddcb4097134ff3c332f>
    <TaxCatchAll xmlns="9ff08eaa-3316-452b-867b-244a2fdbd4a9" xsi:nil="true"/>
  </documentManagement>
</p:properties>
</file>

<file path=customXml/itemProps1.xml><?xml version="1.0" encoding="utf-8"?>
<ds:datastoreItem xmlns:ds="http://schemas.openxmlformats.org/officeDocument/2006/customXml" ds:itemID="{84946E42-C6E3-4147-8555-A68956D1C244}"/>
</file>

<file path=customXml/itemProps2.xml><?xml version="1.0" encoding="utf-8"?>
<ds:datastoreItem xmlns:ds="http://schemas.openxmlformats.org/officeDocument/2006/customXml" ds:itemID="{14289B43-4804-4A7C-BA30-4E764ADDDE46}"/>
</file>

<file path=customXml/itemProps3.xml><?xml version="1.0" encoding="utf-8"?>
<ds:datastoreItem xmlns:ds="http://schemas.openxmlformats.org/officeDocument/2006/customXml" ds:itemID="{AAAB6E19-A4B5-4493-B607-99E94C82E343}"/>
</file>

<file path=docProps/app.xml><?xml version="1.0" encoding="utf-8"?>
<Properties xmlns="http://schemas.openxmlformats.org/officeDocument/2006/extended-properties" xmlns:vt="http://schemas.openxmlformats.org/officeDocument/2006/docPropsVTypes">
  <TotalTime>0</TotalTime>
  <Words>923</Words>
  <Application>Microsoft Office PowerPoint</Application>
  <PresentationFormat>Bildschirmpräsentation (16:9)</PresentationFormat>
  <Paragraphs>209</Paragraphs>
  <Slides>25</Slides>
  <Notes>20</Notes>
  <HiddenSlides>1</HiddenSlides>
  <MMClips>0</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25</vt:i4>
      </vt:variant>
    </vt:vector>
  </HeadingPairs>
  <TitlesOfParts>
    <vt:vector size="33" baseType="lpstr">
      <vt:lpstr>Barlow</vt:lpstr>
      <vt:lpstr>Arial</vt:lpstr>
      <vt:lpstr>Lato Black</vt:lpstr>
      <vt:lpstr>Lexend</vt:lpstr>
      <vt:lpstr>Lato Light</vt:lpstr>
      <vt:lpstr>Lato</vt:lpstr>
      <vt:lpstr>Simple Light</vt:lpstr>
      <vt:lpstr>Emporix</vt:lpstr>
      <vt:lpstr>PowerPoint-Präsentation</vt:lpstr>
      <vt:lpstr>PowerPoint-Präsentation</vt:lpstr>
      <vt:lpstr>PowerPoint-Präsentation</vt:lpstr>
      <vt:lpstr>PowerPoint-Präsentation</vt:lpstr>
      <vt:lpstr>PowerPoint-Präsentation</vt:lpstr>
      <vt:lpstr>Emporix Commerce</vt:lpstr>
      <vt:lpstr>WENIGER BAUEN, um SCHLANK ZU AGIEREN und SCHNELL ZU REAGIEREN</vt:lpstr>
      <vt:lpstr>B2B Autonomous Commerce Execution Emporix ACE Platform</vt:lpstr>
      <vt:lpstr>Orchestrated Storefront – Self-Service-Portal Beispiel</vt:lpstr>
      <vt:lpstr>B2B Autonomous Commerce Execution Emporix ACE Platform</vt:lpstr>
      <vt:lpstr>Emporix Commerce Funktionen / APIs</vt:lpstr>
      <vt:lpstr>B2B Autonomous Commerce Execution Emporix ACE Platform</vt:lpstr>
      <vt:lpstr>KI-Agenten Library</vt:lpstr>
      <vt:lpstr>KI-Agenten Builder</vt:lpstr>
      <vt:lpstr>B2B Autonomous Commerce Execution Emporix ACE Platform</vt:lpstr>
      <vt:lpstr>Jump-Start mit Vorgefertigten Value Streams</vt:lpstr>
      <vt:lpstr>Value Stream Library </vt:lpstr>
      <vt:lpstr>Value Stream Modeller</vt:lpstr>
      <vt:lpstr>B2B Autonomous Commerce Execution Emporix ACE Platform</vt:lpstr>
      <vt:lpstr>PowerPoint-Präsentation</vt:lpstr>
      <vt:lpstr>Über Agile Networks</vt:lpstr>
      <vt:lpstr>PowerPoint-Präsentation</vt:lpstr>
      <vt:lpstr>PowerPoint-Präsentation</vt:lpstr>
      <vt:lpstr>SAP Integration &amp; Emporix</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Michael Ryffel</cp:lastModifiedBy>
  <cp:revision>1</cp:revision>
  <dcterms:modified xsi:type="dcterms:W3CDTF">2025-10-20T10:41:18Z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0x01010073E557EFFD9BC4439DA91D7785C4A223</vt:lpwstr>
  </property>
</Properties>
</file>