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docProps/core.xml" ContentType="application/vnd.openxmlformats-package.core-properties+xml"/>
  <Override PartName="/ppt/presentation.xml" ContentType="application/vnd.openxmlformats-officedocument.presentationml.presentation.main+xml"/>
  <Override PartName="/ppt/metadata" ContentType="application/binary"/>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custom-properties" Target="docProps/custom.xml"/><Relationship Id="rId2" Type="http://schemas.openxmlformats.org/officeDocument/2006/relationships/officeDocument" Target="ppt/presentation.xml"/><Relationship Id="rId1"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4" r:id="rId5"/>
    <p:sldMasterId id="2147483683"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Lst>
  <p:sldSz cy="6858000" cx="12192000"/>
  <p:notesSz cx="7104050" cy="10234600"/>
  <p:embeddedFontLst>
    <p:embeddedFont>
      <p:font typeface="Open Sans SemiBold"/>
      <p:regular r:id="rId23"/>
      <p:bold r:id="rId24"/>
      <p:italic r:id="rId25"/>
      <p:boldItalic r:id="rId26"/>
    </p:embeddedFont>
    <p:embeddedFont>
      <p:font typeface="Inter ExtraBold"/>
      <p:bold r:id="rId27"/>
      <p:boldItalic r:id="rId28"/>
    </p:embeddedFont>
    <p:embeddedFont>
      <p:font typeface="Open Sans Light"/>
      <p:regular r:id="rId29"/>
      <p:bold r:id="rId30"/>
      <p:italic r:id="rId31"/>
      <p:boldItalic r:id="rId32"/>
    </p:embeddedFont>
    <p:embeddedFont>
      <p:font typeface="Open Sans"/>
      <p:regular r:id="rId33"/>
      <p:bold r:id="rId34"/>
      <p:italic r:id="rId35"/>
      <p:boldItalic r:id="rId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627">
          <p15:clr>
            <a:srgbClr val="9AA0A6"/>
          </p15:clr>
        </p15:guide>
        <p15:guide id="2" pos="240">
          <p15:clr>
            <a:srgbClr val="9AA0A6"/>
          </p15:clr>
        </p15:guide>
        <p15:guide id="3" orient="horz" pos="898">
          <p15:clr>
            <a:srgbClr val="9AA0A6"/>
          </p15:clr>
        </p15:guide>
        <p15:guide id="4" orient="horz" pos="4028">
          <p15:clr>
            <a:srgbClr val="9AA0A6"/>
          </p15:clr>
        </p15:guide>
        <p15:guide id="5" pos="7444">
          <p15:clr>
            <a:srgbClr val="9AA0A6"/>
          </p15:clr>
        </p15:guide>
      </p15:sldGuideLst>
    </p:ext>
    <p:ext uri="GoogleSlidesCustomDataVersion2">
      <go:slidesCustomData xmlns:go="http://customooxmlschemas.google.com/" r:id="rId37" roundtripDataSignature="AMtx7mjp9CWbDzdzl50BurKO91dDiqcDw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627" orient="horz"/>
        <p:guide pos="240"/>
        <p:guide pos="898" orient="horz"/>
        <p:guide pos="4028" orient="horz"/>
        <p:guide pos="7444"/>
      </p:guideLst>
    </p:cSldViewPr>
  </p:slideViewPr>
</p:viewPr>
</file>

<file path=ppt/_rels/presentation.xml.rels><?xml version="1.0" encoding="UTF-8" standalone="yes"?>
<Relationships xmlns="http://schemas.openxmlformats.org/package/2006/relationships"><Relationship Id="rId26" Type="http://schemas.openxmlformats.org/officeDocument/2006/relationships/font" Target="fonts/OpenSansSemiBold-boldItalic.fntdata"/><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customXml" Target="../customXml/item2.xml"/><Relationship Id="rId21" Type="http://schemas.openxmlformats.org/officeDocument/2006/relationships/slide" Target="slides/slide14.xml"/><Relationship Id="rId34" Type="http://schemas.openxmlformats.org/officeDocument/2006/relationships/font" Target="fonts/OpenSans-bold.fntdata"/><Relationship Id="rId25" Type="http://schemas.openxmlformats.org/officeDocument/2006/relationships/font" Target="fonts/OpenSansSemiBold-italic.fntdata"/><Relationship Id="rId7" Type="http://schemas.openxmlformats.org/officeDocument/2006/relationships/notesMaster" Target="notesMasters/notesMaster1.xml"/><Relationship Id="rId33" Type="http://schemas.openxmlformats.org/officeDocument/2006/relationships/font" Target="fonts/OpenSans-regular.fntdata"/><Relationship Id="rId12" Type="http://schemas.openxmlformats.org/officeDocument/2006/relationships/slide" Target="slides/slide5.xml"/><Relationship Id="rId17" Type="http://schemas.openxmlformats.org/officeDocument/2006/relationships/slide" Target="slides/slide10.xml"/><Relationship Id="rId38" Type="http://schemas.openxmlformats.org/officeDocument/2006/relationships/customXml" Target="../customXml/item1.xml"/><Relationship Id="rId20" Type="http://schemas.openxmlformats.org/officeDocument/2006/relationships/slide" Target="slides/slide13.xml"/><Relationship Id="rId2" Type="http://schemas.openxmlformats.org/officeDocument/2006/relationships/viewProps" Target="viewProps.xml"/><Relationship Id="rId29" Type="http://schemas.openxmlformats.org/officeDocument/2006/relationships/font" Target="fonts/OpenSansLight-regular.fntdata"/><Relationship Id="rId16" Type="http://schemas.openxmlformats.org/officeDocument/2006/relationships/slide" Target="slides/slide9.xml"/><Relationship Id="rId24" Type="http://schemas.openxmlformats.org/officeDocument/2006/relationships/font" Target="fonts/OpenSansSemiBold-bold.fntdata"/><Relationship Id="rId1" Type="http://schemas.openxmlformats.org/officeDocument/2006/relationships/theme" Target="theme/theme2.xml"/><Relationship Id="rId6" Type="http://schemas.openxmlformats.org/officeDocument/2006/relationships/slideMaster" Target="slideMasters/slideMaster3.xml"/><Relationship Id="rId11" Type="http://schemas.openxmlformats.org/officeDocument/2006/relationships/slide" Target="slides/slide4.xml"/><Relationship Id="rId32" Type="http://schemas.openxmlformats.org/officeDocument/2006/relationships/font" Target="fonts/OpenSansLight-boldItalic.fntdata"/><Relationship Id="rId37" Type="http://customschemas.google.com/relationships/presentationmetadata" Target="metadata"/><Relationship Id="rId40" Type="http://schemas.openxmlformats.org/officeDocument/2006/relationships/customXml" Target="../customXml/item3.xml"/><Relationship Id="rId23" Type="http://schemas.openxmlformats.org/officeDocument/2006/relationships/font" Target="fonts/OpenSansSemiBold-regular.fntdata"/><Relationship Id="rId28" Type="http://schemas.openxmlformats.org/officeDocument/2006/relationships/font" Target="fonts/InterExtraBold-boldItalic.fntdata"/><Relationship Id="rId5" Type="http://schemas.openxmlformats.org/officeDocument/2006/relationships/slideMaster" Target="slideMasters/slideMaster2.xml"/><Relationship Id="rId15" Type="http://schemas.openxmlformats.org/officeDocument/2006/relationships/slide" Target="slides/slide8.xml"/><Relationship Id="rId36" Type="http://schemas.openxmlformats.org/officeDocument/2006/relationships/font" Target="fonts/OpenSans-boldItalic.fntdata"/><Relationship Id="rId31" Type="http://schemas.openxmlformats.org/officeDocument/2006/relationships/font" Target="fonts/OpenSansLight-italic.fntdata"/><Relationship Id="rId10" Type="http://schemas.openxmlformats.org/officeDocument/2006/relationships/slide" Target="slides/slide3.xml"/><Relationship Id="rId19" Type="http://schemas.openxmlformats.org/officeDocument/2006/relationships/slide" Target="slides/slide12.xml"/><Relationship Id="rId22"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2.xml"/><Relationship Id="rId27" Type="http://schemas.openxmlformats.org/officeDocument/2006/relationships/font" Target="fonts/InterExtraBold-bold.fntdata"/><Relationship Id="rId30" Type="http://schemas.openxmlformats.org/officeDocument/2006/relationships/font" Target="fonts/OpenSansLight-bold.fntdata"/><Relationship Id="rId35" Type="http://schemas.openxmlformats.org/officeDocument/2006/relationships/font" Target="fonts/OpenSans-italic.fntdata"/><Relationship Id="rId14" Type="http://schemas.openxmlformats.org/officeDocument/2006/relationships/slide" Target="slides/slide7.xml"/><Relationship Id="rId8" Type="http://schemas.openxmlformats.org/officeDocument/2006/relationships/slide" Target="slides/slide1.xml"/><Relationship Id="rId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3078427" cy="513508"/>
          </a:xfrm>
          <a:prstGeom prst="rect">
            <a:avLst/>
          </a:prstGeom>
          <a:noFill/>
          <a:ln>
            <a:noFill/>
          </a:ln>
        </p:spPr>
        <p:txBody>
          <a:bodyPr anchorCtr="0" anchor="t" bIns="49525" lIns="99075" spcFirstLastPara="1" rIns="99075" wrap="square" tIns="49525">
            <a:noAutofit/>
          </a:bodyPr>
          <a:lstStyle>
            <a:lvl1pPr lvl="0" marR="0" rtl="0" algn="l">
              <a:lnSpc>
                <a:spcPct val="100000"/>
              </a:lnSpc>
              <a:spcBef>
                <a:spcPts val="0"/>
              </a:spcBef>
              <a:spcAft>
                <a:spcPts val="0"/>
              </a:spcAft>
              <a:buClr>
                <a:srgbClr val="000000"/>
              </a:buClr>
              <a:buSzPts val="1400"/>
              <a:buFont typeface="Arial"/>
              <a:buNone/>
              <a:defRPr b="0" i="0" sz="13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4023992" y="0"/>
            <a:ext cx="3078427" cy="513508"/>
          </a:xfrm>
          <a:prstGeom prst="rect">
            <a:avLst/>
          </a:prstGeom>
          <a:noFill/>
          <a:ln>
            <a:noFill/>
          </a:ln>
        </p:spPr>
        <p:txBody>
          <a:bodyPr anchorCtr="0" anchor="t" bIns="49525" lIns="99075" spcFirstLastPara="1" rIns="99075" wrap="square" tIns="49525">
            <a:noAutofit/>
          </a:bodyPr>
          <a:lstStyle>
            <a:lvl1pPr lvl="0" marR="0" rtl="0" algn="r">
              <a:lnSpc>
                <a:spcPct val="100000"/>
              </a:lnSpc>
              <a:spcBef>
                <a:spcPts val="0"/>
              </a:spcBef>
              <a:spcAft>
                <a:spcPts val="0"/>
              </a:spcAft>
              <a:buClr>
                <a:srgbClr val="000000"/>
              </a:buClr>
              <a:buSzPts val="1400"/>
              <a:buFont typeface="Arial"/>
              <a:buNone/>
              <a:defRPr b="0" i="0" sz="13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482600" y="1279525"/>
            <a:ext cx="6140450" cy="3454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710407" y="4925407"/>
            <a:ext cx="5683250" cy="4029879"/>
          </a:xfrm>
          <a:prstGeom prst="rect">
            <a:avLst/>
          </a:prstGeom>
          <a:noFill/>
          <a:ln>
            <a:noFill/>
          </a:ln>
        </p:spPr>
        <p:txBody>
          <a:bodyPr anchorCtr="0" anchor="t" bIns="49525" lIns="99075" spcFirstLastPara="1" rIns="99075" wrap="square" tIns="49525">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9721107"/>
            <a:ext cx="3078427" cy="513507"/>
          </a:xfrm>
          <a:prstGeom prst="rect">
            <a:avLst/>
          </a:prstGeom>
          <a:noFill/>
          <a:ln>
            <a:noFill/>
          </a:ln>
        </p:spPr>
        <p:txBody>
          <a:bodyPr anchorCtr="0" anchor="b" bIns="49525" lIns="99075" spcFirstLastPara="1" rIns="99075" wrap="square" tIns="49525">
            <a:noAutofit/>
          </a:bodyPr>
          <a:lstStyle>
            <a:lvl1pPr lvl="0" marR="0" rtl="0" algn="l">
              <a:lnSpc>
                <a:spcPct val="100000"/>
              </a:lnSpc>
              <a:spcBef>
                <a:spcPts val="0"/>
              </a:spcBef>
              <a:spcAft>
                <a:spcPts val="0"/>
              </a:spcAft>
              <a:buClr>
                <a:srgbClr val="000000"/>
              </a:buClr>
              <a:buSzPts val="1400"/>
              <a:buFont typeface="Arial"/>
              <a:buNone/>
              <a:defRPr b="0" i="0" sz="13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4023992" y="9721107"/>
            <a:ext cx="3078427" cy="513507"/>
          </a:xfrm>
          <a:prstGeom prst="rect">
            <a:avLst/>
          </a:prstGeom>
          <a:noFill/>
          <a:ln>
            <a:noFill/>
          </a:ln>
        </p:spPr>
        <p:txBody>
          <a:bodyPr anchorCtr="0" anchor="b" bIns="49525" lIns="99075" spcFirstLastPara="1" rIns="99075" wrap="square" tIns="49525">
            <a:noAutofit/>
          </a:bodyPr>
          <a:lstStyle/>
          <a:p>
            <a:pPr indent="0" lvl="0" marL="0" marR="0" rtl="0" algn="r">
              <a:lnSpc>
                <a:spcPct val="100000"/>
              </a:lnSpc>
              <a:spcBef>
                <a:spcPts val="0"/>
              </a:spcBef>
              <a:spcAft>
                <a:spcPts val="0"/>
              </a:spcAft>
              <a:buClr>
                <a:srgbClr val="000000"/>
              </a:buClr>
              <a:buSzPts val="1300"/>
              <a:buFont typeface="Arial"/>
              <a:buNone/>
            </a:pPr>
            <a:fld id="{00000000-1234-1234-1234-123412341234}" type="slidenum">
              <a:rPr b="0" i="0" lang="de-DE" sz="1300" u="none" cap="none" strike="noStrike">
                <a:solidFill>
                  <a:schemeClr val="dk1"/>
                </a:solidFill>
                <a:latin typeface="Calibri"/>
                <a:ea typeface="Calibri"/>
                <a:cs typeface="Calibri"/>
                <a:sym typeface="Calibri"/>
              </a:rPr>
              <a:t>‹#›</a:t>
            </a:fld>
            <a:endParaRPr b="0" i="0" sz="13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33d163852ec_0_0:notes"/>
          <p:cNvSpPr txBox="1"/>
          <p:nvPr>
            <p:ph idx="1" type="body"/>
          </p:nvPr>
        </p:nvSpPr>
        <p:spPr>
          <a:xfrm>
            <a:off x="710405" y="4861435"/>
            <a:ext cx="5683200" cy="4605600"/>
          </a:xfrm>
          <a:prstGeom prst="rect">
            <a:avLst/>
          </a:prstGeom>
          <a:noFill/>
          <a:ln>
            <a:noFill/>
          </a:ln>
        </p:spPr>
        <p:txBody>
          <a:bodyPr anchorCtr="0" anchor="t" bIns="49525" lIns="99075" spcFirstLastPara="1" rIns="99075" wrap="square" tIns="49525">
            <a:noAutofit/>
          </a:bodyPr>
          <a:lstStyle/>
          <a:p>
            <a:pPr indent="0" lvl="0" marL="0" rtl="0" algn="l">
              <a:lnSpc>
                <a:spcPct val="100000"/>
              </a:lnSpc>
              <a:spcBef>
                <a:spcPts val="0"/>
              </a:spcBef>
              <a:spcAft>
                <a:spcPts val="0"/>
              </a:spcAft>
              <a:buSzPts val="1400"/>
              <a:buNone/>
            </a:pPr>
            <a:r>
              <a:t/>
            </a:r>
            <a:endParaRPr/>
          </a:p>
        </p:txBody>
      </p:sp>
      <p:sp>
        <p:nvSpPr>
          <p:cNvPr id="264" name="Google Shape;264;g33d163852ec_0_0:notes"/>
          <p:cNvSpPr/>
          <p:nvPr>
            <p:ph idx="2" type="sldImg"/>
          </p:nvPr>
        </p:nvSpPr>
        <p:spPr>
          <a:xfrm>
            <a:off x="142875" y="768350"/>
            <a:ext cx="6819900" cy="3837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389d6ae8bbb_0_7:notes"/>
          <p:cNvSpPr/>
          <p:nvPr>
            <p:ph idx="2" type="sldImg"/>
          </p:nvPr>
        </p:nvSpPr>
        <p:spPr>
          <a:xfrm>
            <a:off x="482600" y="1279525"/>
            <a:ext cx="6140400" cy="3454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3" name="Google Shape;363;g389d6ae8bbb_0_7:notes"/>
          <p:cNvSpPr txBox="1"/>
          <p:nvPr>
            <p:ph idx="1" type="body"/>
          </p:nvPr>
        </p:nvSpPr>
        <p:spPr>
          <a:xfrm>
            <a:off x="710407" y="4925407"/>
            <a:ext cx="5683200" cy="4029900"/>
          </a:xfrm>
          <a:prstGeom prst="rect">
            <a:avLst/>
          </a:prstGeom>
          <a:noFill/>
          <a:ln>
            <a:noFill/>
          </a:ln>
        </p:spPr>
        <p:txBody>
          <a:bodyPr anchorCtr="0" anchor="t" bIns="49525" lIns="99075" spcFirstLastPara="1" rIns="99075" wrap="square" tIns="49525">
            <a:noAutofit/>
          </a:bodyPr>
          <a:lstStyle/>
          <a:p>
            <a:pPr indent="0" lvl="0" marL="0" rtl="0" algn="l">
              <a:lnSpc>
                <a:spcPct val="100000"/>
              </a:lnSpc>
              <a:spcBef>
                <a:spcPts val="0"/>
              </a:spcBef>
              <a:spcAft>
                <a:spcPts val="0"/>
              </a:spcAft>
              <a:buClr>
                <a:schemeClr val="dk1"/>
              </a:buClr>
              <a:buSzPts val="1400"/>
              <a:buFont typeface="Arial"/>
              <a:buNone/>
            </a:pPr>
            <a:r>
              <a:rPr b="1" lang="de-DE"/>
              <a:t>Beispiel praktisch zeigen und anwenden lassen (KI-Funktion/ Sebi)</a:t>
            </a:r>
            <a:endParaRPr b="1"/>
          </a:p>
          <a:p>
            <a:pPr indent="0" lvl="0" marL="0" rtl="0" algn="l">
              <a:lnSpc>
                <a:spcPct val="100000"/>
              </a:lnSpc>
              <a:spcBef>
                <a:spcPts val="0"/>
              </a:spcBef>
              <a:spcAft>
                <a:spcPts val="0"/>
              </a:spcAft>
              <a:buSzPts val="1400"/>
              <a:buNone/>
            </a:pPr>
            <a:r>
              <a:t/>
            </a:r>
            <a:endParaRPr/>
          </a:p>
        </p:txBody>
      </p:sp>
      <p:sp>
        <p:nvSpPr>
          <p:cNvPr id="364" name="Google Shape;364;g389d6ae8bbb_0_7:notes"/>
          <p:cNvSpPr txBox="1"/>
          <p:nvPr>
            <p:ph idx="12" type="sldNum"/>
          </p:nvPr>
        </p:nvSpPr>
        <p:spPr>
          <a:xfrm>
            <a:off x="4023992" y="9721107"/>
            <a:ext cx="3078300" cy="513600"/>
          </a:xfrm>
          <a:prstGeom prst="rect">
            <a:avLst/>
          </a:prstGeom>
          <a:noFill/>
          <a:ln>
            <a:noFill/>
          </a:ln>
        </p:spPr>
        <p:txBody>
          <a:bodyPr anchorCtr="0" anchor="b" bIns="49525" lIns="99075" spcFirstLastPara="1" rIns="99075" wrap="square" tIns="49525">
            <a:noAutofit/>
          </a:bodyPr>
          <a:lstStyle/>
          <a:p>
            <a:pPr indent="0" lvl="0" marL="0" rtl="0" algn="r">
              <a:lnSpc>
                <a:spcPct val="100000"/>
              </a:lnSpc>
              <a:spcBef>
                <a:spcPts val="0"/>
              </a:spcBef>
              <a:spcAft>
                <a:spcPts val="0"/>
              </a:spcAft>
              <a:buSzPts val="1400"/>
              <a:buNone/>
            </a:pPr>
            <a:fld id="{00000000-1234-1234-1234-123412341234}" type="slidenum">
              <a:rPr lang="de-DE"/>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387247574c2_0_0:notes"/>
          <p:cNvSpPr/>
          <p:nvPr>
            <p:ph idx="2" type="sldImg"/>
          </p:nvPr>
        </p:nvSpPr>
        <p:spPr>
          <a:xfrm>
            <a:off x="482600" y="1279525"/>
            <a:ext cx="6140400" cy="3454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2" name="Google Shape;372;g387247574c2_0_0:notes"/>
          <p:cNvSpPr txBox="1"/>
          <p:nvPr>
            <p:ph idx="1" type="body"/>
          </p:nvPr>
        </p:nvSpPr>
        <p:spPr>
          <a:xfrm>
            <a:off x="710407" y="4925407"/>
            <a:ext cx="5683200" cy="4029900"/>
          </a:xfrm>
          <a:prstGeom prst="rect">
            <a:avLst/>
          </a:prstGeom>
          <a:noFill/>
          <a:ln>
            <a:noFill/>
          </a:ln>
        </p:spPr>
        <p:txBody>
          <a:bodyPr anchorCtr="0" anchor="t" bIns="49525" lIns="99075" spcFirstLastPara="1" rIns="99075" wrap="square" tIns="49525">
            <a:noAutofit/>
          </a:bodyPr>
          <a:lstStyle/>
          <a:p>
            <a:pPr indent="0" lvl="0" marL="0" rtl="0" algn="l">
              <a:lnSpc>
                <a:spcPct val="100000"/>
              </a:lnSpc>
              <a:spcBef>
                <a:spcPts val="0"/>
              </a:spcBef>
              <a:spcAft>
                <a:spcPts val="0"/>
              </a:spcAft>
              <a:buClr>
                <a:schemeClr val="dk1"/>
              </a:buClr>
              <a:buSzPts val="1400"/>
              <a:buFont typeface="Arial"/>
              <a:buNone/>
            </a:pPr>
            <a:r>
              <a:rPr b="1" lang="de-DE"/>
              <a:t>Beispiel praktisch zeigen und anwenden lassen (KI-Funktion/ Sebi)</a:t>
            </a:r>
            <a:endParaRPr b="1"/>
          </a:p>
          <a:p>
            <a:pPr indent="0" lvl="0" marL="0" rtl="0" algn="l">
              <a:lnSpc>
                <a:spcPct val="100000"/>
              </a:lnSpc>
              <a:spcBef>
                <a:spcPts val="0"/>
              </a:spcBef>
              <a:spcAft>
                <a:spcPts val="0"/>
              </a:spcAft>
              <a:buSzPts val="1400"/>
              <a:buNone/>
            </a:pPr>
            <a:r>
              <a:t/>
            </a:r>
            <a:endParaRPr/>
          </a:p>
        </p:txBody>
      </p:sp>
      <p:sp>
        <p:nvSpPr>
          <p:cNvPr id="373" name="Google Shape;373;g387247574c2_0_0:notes"/>
          <p:cNvSpPr txBox="1"/>
          <p:nvPr>
            <p:ph idx="12" type="sldNum"/>
          </p:nvPr>
        </p:nvSpPr>
        <p:spPr>
          <a:xfrm>
            <a:off x="4023992" y="9721107"/>
            <a:ext cx="3078300" cy="513600"/>
          </a:xfrm>
          <a:prstGeom prst="rect">
            <a:avLst/>
          </a:prstGeom>
          <a:noFill/>
          <a:ln>
            <a:noFill/>
          </a:ln>
        </p:spPr>
        <p:txBody>
          <a:bodyPr anchorCtr="0" anchor="b" bIns="49525" lIns="99075" spcFirstLastPara="1" rIns="99075" wrap="square" tIns="49525">
            <a:noAutofit/>
          </a:bodyPr>
          <a:lstStyle/>
          <a:p>
            <a:pPr indent="0" lvl="0" marL="0" rtl="0" algn="r">
              <a:lnSpc>
                <a:spcPct val="100000"/>
              </a:lnSpc>
              <a:spcBef>
                <a:spcPts val="0"/>
              </a:spcBef>
              <a:spcAft>
                <a:spcPts val="0"/>
              </a:spcAft>
              <a:buSzPts val="1400"/>
              <a:buNone/>
            </a:pPr>
            <a:fld id="{00000000-1234-1234-1234-123412341234}" type="slidenum">
              <a:rPr lang="de-DE"/>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389d6ae8bbb_0_35:notes"/>
          <p:cNvSpPr/>
          <p:nvPr>
            <p:ph idx="2" type="sldImg"/>
          </p:nvPr>
        </p:nvSpPr>
        <p:spPr>
          <a:xfrm>
            <a:off x="482600" y="1279525"/>
            <a:ext cx="6140400" cy="3454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2" name="Google Shape;382;g389d6ae8bbb_0_35:notes"/>
          <p:cNvSpPr txBox="1"/>
          <p:nvPr>
            <p:ph idx="1" type="body"/>
          </p:nvPr>
        </p:nvSpPr>
        <p:spPr>
          <a:xfrm>
            <a:off x="710407" y="4925407"/>
            <a:ext cx="5683200" cy="4029900"/>
          </a:xfrm>
          <a:prstGeom prst="rect">
            <a:avLst/>
          </a:prstGeom>
          <a:noFill/>
          <a:ln>
            <a:noFill/>
          </a:ln>
        </p:spPr>
        <p:txBody>
          <a:bodyPr anchorCtr="0" anchor="t" bIns="49525" lIns="99075" spcFirstLastPara="1" rIns="99075" wrap="square" tIns="49525">
            <a:noAutofit/>
          </a:bodyPr>
          <a:lstStyle/>
          <a:p>
            <a:pPr indent="0" lvl="0" marL="0" rtl="0" algn="l">
              <a:lnSpc>
                <a:spcPct val="100000"/>
              </a:lnSpc>
              <a:spcBef>
                <a:spcPts val="0"/>
              </a:spcBef>
              <a:spcAft>
                <a:spcPts val="0"/>
              </a:spcAft>
              <a:buClr>
                <a:schemeClr val="dk1"/>
              </a:buClr>
              <a:buSzPts val="1400"/>
              <a:buFont typeface="Arial"/>
              <a:buNone/>
            </a:pPr>
            <a:r>
              <a:rPr b="1" lang="de-DE"/>
              <a:t>Beispiel praktisch zeigen und anwenden lassen (KI-Funktion/ Sebi)</a:t>
            </a:r>
            <a:endParaRPr b="1"/>
          </a:p>
          <a:p>
            <a:pPr indent="0" lvl="0" marL="0" rtl="0" algn="l">
              <a:lnSpc>
                <a:spcPct val="100000"/>
              </a:lnSpc>
              <a:spcBef>
                <a:spcPts val="0"/>
              </a:spcBef>
              <a:spcAft>
                <a:spcPts val="0"/>
              </a:spcAft>
              <a:buSzPts val="1400"/>
              <a:buNone/>
            </a:pPr>
            <a:r>
              <a:t/>
            </a:r>
            <a:endParaRPr/>
          </a:p>
        </p:txBody>
      </p:sp>
      <p:sp>
        <p:nvSpPr>
          <p:cNvPr id="383" name="Google Shape;383;g389d6ae8bbb_0_35:notes"/>
          <p:cNvSpPr txBox="1"/>
          <p:nvPr>
            <p:ph idx="12" type="sldNum"/>
          </p:nvPr>
        </p:nvSpPr>
        <p:spPr>
          <a:xfrm>
            <a:off x="4023992" y="9721107"/>
            <a:ext cx="3078300" cy="513600"/>
          </a:xfrm>
          <a:prstGeom prst="rect">
            <a:avLst/>
          </a:prstGeom>
          <a:noFill/>
          <a:ln>
            <a:noFill/>
          </a:ln>
        </p:spPr>
        <p:txBody>
          <a:bodyPr anchorCtr="0" anchor="b" bIns="49525" lIns="99075" spcFirstLastPara="1" rIns="99075" wrap="square" tIns="49525">
            <a:noAutofit/>
          </a:bodyPr>
          <a:lstStyle/>
          <a:p>
            <a:pPr indent="0" lvl="0" marL="0" rtl="0" algn="r">
              <a:lnSpc>
                <a:spcPct val="100000"/>
              </a:lnSpc>
              <a:spcBef>
                <a:spcPts val="0"/>
              </a:spcBef>
              <a:spcAft>
                <a:spcPts val="0"/>
              </a:spcAft>
              <a:buSzPts val="1400"/>
              <a:buNone/>
            </a:pPr>
            <a:fld id="{00000000-1234-1234-1234-123412341234}" type="slidenum">
              <a:rPr lang="de-DE"/>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33d163852ec_0_673:notes"/>
          <p:cNvSpPr/>
          <p:nvPr>
            <p:ph idx="2" type="sldImg"/>
          </p:nvPr>
        </p:nvSpPr>
        <p:spPr>
          <a:xfrm>
            <a:off x="482600" y="1279525"/>
            <a:ext cx="6140400" cy="3454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1" name="Google Shape;391;g33d163852ec_0_673:notes"/>
          <p:cNvSpPr txBox="1"/>
          <p:nvPr>
            <p:ph idx="1" type="body"/>
          </p:nvPr>
        </p:nvSpPr>
        <p:spPr>
          <a:xfrm>
            <a:off x="710407" y="4925407"/>
            <a:ext cx="5683200" cy="4029900"/>
          </a:xfrm>
          <a:prstGeom prst="rect">
            <a:avLst/>
          </a:prstGeom>
          <a:noFill/>
          <a:ln>
            <a:noFill/>
          </a:ln>
        </p:spPr>
        <p:txBody>
          <a:bodyPr anchorCtr="0" anchor="t" bIns="49525" lIns="99075" spcFirstLastPara="1" rIns="99075" wrap="square" tIns="49525">
            <a:noAutofit/>
          </a:bodyPr>
          <a:lstStyle/>
          <a:p>
            <a:pPr indent="0" lvl="0" marL="0" rtl="0" algn="l">
              <a:lnSpc>
                <a:spcPct val="100000"/>
              </a:lnSpc>
              <a:spcBef>
                <a:spcPts val="0"/>
              </a:spcBef>
              <a:spcAft>
                <a:spcPts val="0"/>
              </a:spcAft>
              <a:buClr>
                <a:schemeClr val="dk1"/>
              </a:buClr>
              <a:buSzPts val="1400"/>
              <a:buFont typeface="Arial"/>
              <a:buNone/>
            </a:pPr>
            <a:r>
              <a:rPr lang="de-DE"/>
              <a:t>Example texts:</a:t>
            </a:r>
            <a:br>
              <a:rPr lang="de-DE"/>
            </a:br>
            <a:br>
              <a:rPr lang="de-DE"/>
            </a:br>
            <a:r>
              <a:rPr lang="de-DE"/>
              <a:t>Prompt: I, Stephan, and my colleague Yasemin are going to hold a webinar on the use of Generative AI in Retention management. Write a catchy one line introduction we could use.</a:t>
            </a:r>
            <a:endParaRPr/>
          </a:p>
          <a:p>
            <a:pPr indent="0" lvl="0" marL="0" rtl="0" algn="l">
              <a:lnSpc>
                <a:spcPct val="100000"/>
              </a:lnSpc>
              <a:spcBef>
                <a:spcPts val="0"/>
              </a:spcBef>
              <a:spcAft>
                <a:spcPts val="0"/>
              </a:spcAft>
              <a:buClr>
                <a:schemeClr val="dk1"/>
              </a:buClr>
              <a:buSzPts val="1400"/>
              <a:buFont typeface="Arial"/>
              <a:buNone/>
            </a:pPr>
            <a:r>
              <a:t/>
            </a:r>
            <a:endParaRPr/>
          </a:p>
          <a:p>
            <a:pPr indent="0" lvl="0" marL="0" rtl="0" algn="l">
              <a:lnSpc>
                <a:spcPct val="100000"/>
              </a:lnSpc>
              <a:spcBef>
                <a:spcPts val="0"/>
              </a:spcBef>
              <a:spcAft>
                <a:spcPts val="0"/>
              </a:spcAft>
              <a:buClr>
                <a:schemeClr val="dk1"/>
              </a:buClr>
              <a:buSzPts val="1400"/>
              <a:buFont typeface="Arial"/>
              <a:buNone/>
            </a:pPr>
            <a:r>
              <a:t/>
            </a:r>
            <a:endParaRPr/>
          </a:p>
          <a:p>
            <a:pPr indent="0" lvl="0" marL="0" rtl="0" algn="l">
              <a:lnSpc>
                <a:spcPct val="100000"/>
              </a:lnSpc>
              <a:spcBef>
                <a:spcPts val="0"/>
              </a:spcBef>
              <a:spcAft>
                <a:spcPts val="0"/>
              </a:spcAft>
              <a:buClr>
                <a:schemeClr val="dk1"/>
              </a:buClr>
              <a:buSzPts val="1400"/>
              <a:buFont typeface="Arial"/>
              <a:buNone/>
            </a:pPr>
            <a:r>
              <a:rPr lang="de-DE"/>
              <a:t>Hi, we are Stephan and Yasemin, and we are looking forward to meeting all of you. In the next hour, we will be talking about Retention Management and how AI, in particular generative AI can be used in this particular field.</a:t>
            </a:r>
            <a:br>
              <a:rPr lang="de-DE"/>
            </a:br>
            <a:br>
              <a:rPr lang="de-DE"/>
            </a:br>
            <a:r>
              <a:rPr lang="de-DE"/>
              <a:t>Hey there! Stephan and Yasemin here. Get ready to dive into a game-changing webinar: Generative AI in Retention Management - Shaping the Future, One Insight at a Time!</a:t>
            </a:r>
            <a:endParaRPr/>
          </a:p>
          <a:p>
            <a:pPr indent="0" lvl="0" marL="0" rtl="0" algn="l">
              <a:lnSpc>
                <a:spcPct val="100000"/>
              </a:lnSpc>
              <a:spcBef>
                <a:spcPts val="0"/>
              </a:spcBef>
              <a:spcAft>
                <a:spcPts val="0"/>
              </a:spcAft>
              <a:buSzPts val="1400"/>
              <a:buNone/>
            </a:pPr>
            <a:r>
              <a:t/>
            </a:r>
            <a:endParaRPr/>
          </a:p>
        </p:txBody>
      </p:sp>
      <p:sp>
        <p:nvSpPr>
          <p:cNvPr id="392" name="Google Shape;392;g33d163852ec_0_673:notes"/>
          <p:cNvSpPr txBox="1"/>
          <p:nvPr>
            <p:ph idx="12" type="sldNum"/>
          </p:nvPr>
        </p:nvSpPr>
        <p:spPr>
          <a:xfrm>
            <a:off x="4023992" y="9721107"/>
            <a:ext cx="3078300" cy="513600"/>
          </a:xfrm>
          <a:prstGeom prst="rect">
            <a:avLst/>
          </a:prstGeom>
          <a:noFill/>
          <a:ln>
            <a:noFill/>
          </a:ln>
        </p:spPr>
        <p:txBody>
          <a:bodyPr anchorCtr="0" anchor="b" bIns="49525" lIns="99075" spcFirstLastPara="1" rIns="99075" wrap="square" tIns="49525">
            <a:noAutofit/>
          </a:bodyPr>
          <a:lstStyle/>
          <a:p>
            <a:pPr indent="0" lvl="0" marL="0" rtl="0" algn="r">
              <a:lnSpc>
                <a:spcPct val="100000"/>
              </a:lnSpc>
              <a:spcBef>
                <a:spcPts val="0"/>
              </a:spcBef>
              <a:spcAft>
                <a:spcPts val="0"/>
              </a:spcAft>
              <a:buSzPts val="1400"/>
              <a:buNone/>
            </a:pPr>
            <a:fld id="{00000000-1234-1234-1234-123412341234}" type="slidenum">
              <a:rPr lang="de-DE"/>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g36a1c3aa4a4_0_4:notes"/>
          <p:cNvSpPr/>
          <p:nvPr>
            <p:ph idx="2" type="sldImg"/>
          </p:nvPr>
        </p:nvSpPr>
        <p:spPr>
          <a:xfrm>
            <a:off x="482600" y="1279525"/>
            <a:ext cx="6140400" cy="3454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0" name="Google Shape;400;g36a1c3aa4a4_0_4:notes"/>
          <p:cNvSpPr txBox="1"/>
          <p:nvPr>
            <p:ph idx="1" type="body"/>
          </p:nvPr>
        </p:nvSpPr>
        <p:spPr>
          <a:xfrm>
            <a:off x="710407" y="4925407"/>
            <a:ext cx="5683200" cy="4029900"/>
          </a:xfrm>
          <a:prstGeom prst="rect">
            <a:avLst/>
          </a:prstGeom>
          <a:noFill/>
          <a:ln>
            <a:noFill/>
          </a:ln>
        </p:spPr>
        <p:txBody>
          <a:bodyPr anchorCtr="0" anchor="t" bIns="49525" lIns="99075" spcFirstLastPara="1" rIns="99075" wrap="square" tIns="49525">
            <a:noAutofit/>
          </a:bodyPr>
          <a:lstStyle/>
          <a:p>
            <a:pPr indent="0" lvl="0" marL="0" rtl="0" algn="l">
              <a:lnSpc>
                <a:spcPct val="100000"/>
              </a:lnSpc>
              <a:spcBef>
                <a:spcPts val="0"/>
              </a:spcBef>
              <a:spcAft>
                <a:spcPts val="0"/>
              </a:spcAft>
              <a:buClr>
                <a:schemeClr val="dk1"/>
              </a:buClr>
              <a:buSzPts val="1100"/>
              <a:buFont typeface="Arial"/>
              <a:buNone/>
            </a:pPr>
            <a:r>
              <a:rPr lang="de-DE" sz="1150">
                <a:solidFill>
                  <a:srgbClr val="1D1C1D"/>
                </a:solidFill>
                <a:highlight>
                  <a:srgbClr val="F8F8F8"/>
                </a:highlight>
                <a:latin typeface="Arial"/>
                <a:ea typeface="Arial"/>
                <a:cs typeface="Arial"/>
                <a:sym typeface="Arial"/>
              </a:rPr>
              <a:t>Timeline:</a:t>
            </a:r>
            <a:endParaRPr sz="1150">
              <a:solidFill>
                <a:srgbClr val="1D1C1D"/>
              </a:solidFill>
              <a:highlight>
                <a:srgbClr val="F8F8F8"/>
              </a:highlight>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rPr lang="de-DE" sz="1150">
                <a:solidFill>
                  <a:srgbClr val="1D1C1D"/>
                </a:solidFill>
                <a:highlight>
                  <a:srgbClr val="F8F8F8"/>
                </a:highlight>
                <a:latin typeface="Arial"/>
                <a:ea typeface="Arial"/>
                <a:cs typeface="Arial"/>
                <a:sym typeface="Arial"/>
              </a:rPr>
              <a:t>- Start + Intro: 5'</a:t>
            </a:r>
            <a:endParaRPr sz="1150">
              <a:solidFill>
                <a:srgbClr val="1D1C1D"/>
              </a:solidFill>
              <a:highlight>
                <a:srgbClr val="F8F8F8"/>
              </a:highlight>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rPr lang="de-DE" sz="1150">
                <a:solidFill>
                  <a:srgbClr val="1D1C1D"/>
                </a:solidFill>
                <a:highlight>
                  <a:srgbClr val="F8F8F8"/>
                </a:highlight>
                <a:latin typeface="Arial"/>
                <a:ea typeface="Arial"/>
                <a:cs typeface="Arial"/>
                <a:sym typeface="Arial"/>
              </a:rPr>
              <a:t>- Intro Theorie 10'</a:t>
            </a:r>
            <a:endParaRPr sz="1150">
              <a:solidFill>
                <a:srgbClr val="1D1C1D"/>
              </a:solidFill>
              <a:highlight>
                <a:srgbClr val="F8F8F8"/>
              </a:highlight>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rPr lang="de-DE" sz="1150">
                <a:solidFill>
                  <a:srgbClr val="1D1C1D"/>
                </a:solidFill>
                <a:highlight>
                  <a:srgbClr val="F8F8F8"/>
                </a:highlight>
                <a:latin typeface="Arial"/>
                <a:ea typeface="Arial"/>
                <a:cs typeface="Arial"/>
                <a:sym typeface="Arial"/>
              </a:rPr>
              <a:t>- Intro AI 10'</a:t>
            </a:r>
            <a:endParaRPr sz="1150">
              <a:solidFill>
                <a:srgbClr val="1D1C1D"/>
              </a:solidFill>
              <a:highlight>
                <a:srgbClr val="F8F8F8"/>
              </a:highlight>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rPr lang="de-DE" sz="1150">
                <a:solidFill>
                  <a:srgbClr val="1D1C1D"/>
                </a:solidFill>
                <a:highlight>
                  <a:srgbClr val="F8F8F8"/>
                </a:highlight>
                <a:latin typeface="Arial"/>
                <a:ea typeface="Arial"/>
                <a:cs typeface="Arial"/>
                <a:sym typeface="Arial"/>
              </a:rPr>
              <a:t>- AI + Mitarbeitendenbindung 10'</a:t>
            </a:r>
            <a:endParaRPr sz="1150">
              <a:solidFill>
                <a:srgbClr val="1D1C1D"/>
              </a:solidFill>
              <a:highlight>
                <a:srgbClr val="F8F8F8"/>
              </a:highlight>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rPr lang="de-DE" sz="1150">
                <a:solidFill>
                  <a:srgbClr val="1D1C1D"/>
                </a:solidFill>
                <a:highlight>
                  <a:srgbClr val="F8F8F8"/>
                </a:highlight>
                <a:latin typeface="Arial"/>
                <a:ea typeface="Arial"/>
                <a:cs typeface="Arial"/>
                <a:sym typeface="Arial"/>
              </a:rPr>
              <a:t>	- Fluktuationsabbildung</a:t>
            </a:r>
            <a:endParaRPr sz="1150">
              <a:solidFill>
                <a:srgbClr val="1D1C1D"/>
              </a:solidFill>
              <a:highlight>
                <a:srgbClr val="F8F8F8"/>
              </a:highlight>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rPr lang="de-DE" sz="1150">
                <a:solidFill>
                  <a:srgbClr val="1D1C1D"/>
                </a:solidFill>
                <a:highlight>
                  <a:srgbClr val="F8F8F8"/>
                </a:highlight>
                <a:latin typeface="Arial"/>
                <a:ea typeface="Arial"/>
                <a:cs typeface="Arial"/>
                <a:sym typeface="Arial"/>
              </a:rPr>
              <a:t>	- Was ist kritisch?</a:t>
            </a:r>
            <a:endParaRPr sz="1150">
              <a:solidFill>
                <a:srgbClr val="1D1C1D"/>
              </a:solidFill>
              <a:highlight>
                <a:srgbClr val="F8F8F8"/>
              </a:highlight>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rPr lang="de-DE" sz="1150">
                <a:solidFill>
                  <a:srgbClr val="1D1C1D"/>
                </a:solidFill>
                <a:highlight>
                  <a:srgbClr val="F8F8F8"/>
                </a:highlight>
                <a:latin typeface="Arial"/>
                <a:ea typeface="Arial"/>
                <a:cs typeface="Arial"/>
                <a:sym typeface="Arial"/>
              </a:rPr>
              <a:t>- Praktische Beispiele 15'</a:t>
            </a:r>
            <a:endParaRPr sz="1150">
              <a:solidFill>
                <a:srgbClr val="1D1C1D"/>
              </a:solidFill>
              <a:highlight>
                <a:srgbClr val="F8F8F8"/>
              </a:highlight>
              <a:latin typeface="Arial"/>
              <a:ea typeface="Arial"/>
              <a:cs typeface="Arial"/>
              <a:sym typeface="Arial"/>
            </a:endParaRPr>
          </a:p>
          <a:p>
            <a:pPr indent="0" lvl="0" marL="0" rtl="0" algn="l">
              <a:lnSpc>
                <a:spcPct val="100000"/>
              </a:lnSpc>
              <a:spcBef>
                <a:spcPts val="0"/>
              </a:spcBef>
              <a:spcAft>
                <a:spcPts val="0"/>
              </a:spcAft>
              <a:buClr>
                <a:schemeClr val="dk1"/>
              </a:buClr>
              <a:buSzPts val="1400"/>
              <a:buFont typeface="Arial"/>
              <a:buNone/>
            </a:pPr>
            <a:r>
              <a:rPr lang="de-DE" sz="1150">
                <a:solidFill>
                  <a:srgbClr val="1D1C1D"/>
                </a:solidFill>
                <a:highlight>
                  <a:srgbClr val="F8F8F8"/>
                </a:highlight>
                <a:latin typeface="Arial"/>
                <a:ea typeface="Arial"/>
                <a:cs typeface="Arial"/>
                <a:sym typeface="Arial"/>
              </a:rPr>
              <a:t>- Fragen 10'</a:t>
            </a:r>
            <a:endParaRPr/>
          </a:p>
          <a:p>
            <a:pPr indent="0" lvl="0" marL="0" rtl="0" algn="l">
              <a:lnSpc>
                <a:spcPct val="100000"/>
              </a:lnSpc>
              <a:spcBef>
                <a:spcPts val="0"/>
              </a:spcBef>
              <a:spcAft>
                <a:spcPts val="0"/>
              </a:spcAft>
              <a:buSzPts val="1400"/>
              <a:buNone/>
            </a:pPr>
            <a:r>
              <a:t/>
            </a:r>
            <a:endParaRPr/>
          </a:p>
        </p:txBody>
      </p:sp>
      <p:sp>
        <p:nvSpPr>
          <p:cNvPr id="401" name="Google Shape;401;g36a1c3aa4a4_0_4:notes"/>
          <p:cNvSpPr txBox="1"/>
          <p:nvPr>
            <p:ph idx="12" type="sldNum"/>
          </p:nvPr>
        </p:nvSpPr>
        <p:spPr>
          <a:xfrm>
            <a:off x="4023992" y="9721107"/>
            <a:ext cx="3078300" cy="513600"/>
          </a:xfrm>
          <a:prstGeom prst="rect">
            <a:avLst/>
          </a:prstGeom>
          <a:noFill/>
          <a:ln>
            <a:noFill/>
          </a:ln>
        </p:spPr>
        <p:txBody>
          <a:bodyPr anchorCtr="0" anchor="b" bIns="49525" lIns="99075" spcFirstLastPara="1" rIns="99075" wrap="square" tIns="49525">
            <a:noAutofit/>
          </a:bodyPr>
          <a:lstStyle/>
          <a:p>
            <a:pPr indent="0" lvl="0" marL="0" rtl="0" algn="r">
              <a:lnSpc>
                <a:spcPct val="100000"/>
              </a:lnSpc>
              <a:spcBef>
                <a:spcPts val="0"/>
              </a:spcBef>
              <a:spcAft>
                <a:spcPts val="0"/>
              </a:spcAft>
              <a:buClr>
                <a:srgbClr val="000000"/>
              </a:buClr>
              <a:buSzPts val="1300"/>
              <a:buFont typeface="Arial"/>
              <a:buNone/>
            </a:pPr>
            <a:fld id="{00000000-1234-1234-1234-123412341234}" type="slidenum">
              <a:rPr lang="de-DE"/>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33d163852ec_0_783:notes"/>
          <p:cNvSpPr/>
          <p:nvPr>
            <p:ph idx="2" type="sldImg"/>
          </p:nvPr>
        </p:nvSpPr>
        <p:spPr>
          <a:xfrm>
            <a:off x="394980" y="767595"/>
            <a:ext cx="6314700" cy="3837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1" name="Google Shape;411;g33d163852ec_0_783:notes"/>
          <p:cNvSpPr txBox="1"/>
          <p:nvPr>
            <p:ph idx="1" type="body"/>
          </p:nvPr>
        </p:nvSpPr>
        <p:spPr>
          <a:xfrm>
            <a:off x="710405" y="4861435"/>
            <a:ext cx="5683200" cy="4605600"/>
          </a:xfrm>
          <a:prstGeom prst="rect">
            <a:avLst/>
          </a:prstGeom>
          <a:noFill/>
          <a:ln>
            <a:noFill/>
          </a:ln>
        </p:spPr>
        <p:txBody>
          <a:bodyPr anchorCtr="0" anchor="t" bIns="49525" lIns="99075" spcFirstLastPara="1" rIns="99075" wrap="square" tIns="495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33d163852ec_0_17:notes"/>
          <p:cNvSpPr/>
          <p:nvPr>
            <p:ph idx="2" type="sldImg"/>
          </p:nvPr>
        </p:nvSpPr>
        <p:spPr>
          <a:xfrm>
            <a:off x="482600" y="1279525"/>
            <a:ext cx="6140400" cy="3454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7" name="Google Shape;277;g33d163852ec_0_17:notes"/>
          <p:cNvSpPr txBox="1"/>
          <p:nvPr>
            <p:ph idx="1" type="body"/>
          </p:nvPr>
        </p:nvSpPr>
        <p:spPr>
          <a:xfrm>
            <a:off x="710407" y="4925407"/>
            <a:ext cx="5683200" cy="4029900"/>
          </a:xfrm>
          <a:prstGeom prst="rect">
            <a:avLst/>
          </a:prstGeom>
          <a:noFill/>
          <a:ln>
            <a:noFill/>
          </a:ln>
        </p:spPr>
        <p:txBody>
          <a:bodyPr anchorCtr="0" anchor="t" bIns="49525" lIns="99075" spcFirstLastPara="1" rIns="99075" wrap="square" tIns="49525">
            <a:noAutofit/>
          </a:bodyPr>
          <a:lstStyle/>
          <a:p>
            <a:pPr indent="0" lvl="0" marL="0" rtl="0" algn="l">
              <a:lnSpc>
                <a:spcPct val="100000"/>
              </a:lnSpc>
              <a:spcBef>
                <a:spcPts val="0"/>
              </a:spcBef>
              <a:spcAft>
                <a:spcPts val="0"/>
              </a:spcAft>
              <a:buClr>
                <a:schemeClr val="dk1"/>
              </a:buClr>
              <a:buSzPts val="1100"/>
              <a:buFont typeface="Arial"/>
              <a:buNone/>
            </a:pPr>
            <a:r>
              <a:rPr lang="de-DE" sz="1150">
                <a:solidFill>
                  <a:srgbClr val="1D1C1D"/>
                </a:solidFill>
                <a:highlight>
                  <a:srgbClr val="F8F8F8"/>
                </a:highlight>
                <a:latin typeface="Arial"/>
                <a:ea typeface="Arial"/>
                <a:cs typeface="Arial"/>
                <a:sym typeface="Arial"/>
              </a:rPr>
              <a:t>Timeline:</a:t>
            </a:r>
            <a:endParaRPr sz="1150">
              <a:solidFill>
                <a:srgbClr val="1D1C1D"/>
              </a:solidFill>
              <a:highlight>
                <a:srgbClr val="F8F8F8"/>
              </a:highlight>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rPr lang="de-DE" sz="1150">
                <a:solidFill>
                  <a:srgbClr val="1D1C1D"/>
                </a:solidFill>
                <a:highlight>
                  <a:srgbClr val="F8F8F8"/>
                </a:highlight>
                <a:latin typeface="Arial"/>
                <a:ea typeface="Arial"/>
                <a:cs typeface="Arial"/>
                <a:sym typeface="Arial"/>
              </a:rPr>
              <a:t>- Start + Intro: 5'</a:t>
            </a:r>
            <a:endParaRPr sz="1150">
              <a:solidFill>
                <a:srgbClr val="1D1C1D"/>
              </a:solidFill>
              <a:highlight>
                <a:srgbClr val="F8F8F8"/>
              </a:highlight>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rPr lang="de-DE" sz="1150">
                <a:solidFill>
                  <a:srgbClr val="1D1C1D"/>
                </a:solidFill>
                <a:highlight>
                  <a:srgbClr val="F8F8F8"/>
                </a:highlight>
                <a:latin typeface="Arial"/>
                <a:ea typeface="Arial"/>
                <a:cs typeface="Arial"/>
                <a:sym typeface="Arial"/>
              </a:rPr>
              <a:t>- Intro Theorie 10'</a:t>
            </a:r>
            <a:endParaRPr sz="1150">
              <a:solidFill>
                <a:srgbClr val="1D1C1D"/>
              </a:solidFill>
              <a:highlight>
                <a:srgbClr val="F8F8F8"/>
              </a:highlight>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rPr lang="de-DE" sz="1150">
                <a:solidFill>
                  <a:srgbClr val="1D1C1D"/>
                </a:solidFill>
                <a:highlight>
                  <a:srgbClr val="F8F8F8"/>
                </a:highlight>
                <a:latin typeface="Arial"/>
                <a:ea typeface="Arial"/>
                <a:cs typeface="Arial"/>
                <a:sym typeface="Arial"/>
              </a:rPr>
              <a:t>- Intro AI 10'</a:t>
            </a:r>
            <a:endParaRPr sz="1150">
              <a:solidFill>
                <a:srgbClr val="1D1C1D"/>
              </a:solidFill>
              <a:highlight>
                <a:srgbClr val="F8F8F8"/>
              </a:highlight>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rPr lang="de-DE" sz="1150">
                <a:solidFill>
                  <a:srgbClr val="1D1C1D"/>
                </a:solidFill>
                <a:highlight>
                  <a:srgbClr val="F8F8F8"/>
                </a:highlight>
                <a:latin typeface="Arial"/>
                <a:ea typeface="Arial"/>
                <a:cs typeface="Arial"/>
                <a:sym typeface="Arial"/>
              </a:rPr>
              <a:t>- AI + Mitarbeitendenbindung 10'</a:t>
            </a:r>
            <a:endParaRPr sz="1150">
              <a:solidFill>
                <a:srgbClr val="1D1C1D"/>
              </a:solidFill>
              <a:highlight>
                <a:srgbClr val="F8F8F8"/>
              </a:highlight>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rPr lang="de-DE" sz="1150">
                <a:solidFill>
                  <a:srgbClr val="1D1C1D"/>
                </a:solidFill>
                <a:highlight>
                  <a:srgbClr val="F8F8F8"/>
                </a:highlight>
                <a:latin typeface="Arial"/>
                <a:ea typeface="Arial"/>
                <a:cs typeface="Arial"/>
                <a:sym typeface="Arial"/>
              </a:rPr>
              <a:t>	- Fluktuationsabbildung</a:t>
            </a:r>
            <a:endParaRPr sz="1150">
              <a:solidFill>
                <a:srgbClr val="1D1C1D"/>
              </a:solidFill>
              <a:highlight>
                <a:srgbClr val="F8F8F8"/>
              </a:highlight>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rPr lang="de-DE" sz="1150">
                <a:solidFill>
                  <a:srgbClr val="1D1C1D"/>
                </a:solidFill>
                <a:highlight>
                  <a:srgbClr val="F8F8F8"/>
                </a:highlight>
                <a:latin typeface="Arial"/>
                <a:ea typeface="Arial"/>
                <a:cs typeface="Arial"/>
                <a:sym typeface="Arial"/>
              </a:rPr>
              <a:t>	- Was ist kritisch?</a:t>
            </a:r>
            <a:endParaRPr sz="1150">
              <a:solidFill>
                <a:srgbClr val="1D1C1D"/>
              </a:solidFill>
              <a:highlight>
                <a:srgbClr val="F8F8F8"/>
              </a:highlight>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rPr lang="de-DE" sz="1150">
                <a:solidFill>
                  <a:srgbClr val="1D1C1D"/>
                </a:solidFill>
                <a:highlight>
                  <a:srgbClr val="F8F8F8"/>
                </a:highlight>
                <a:latin typeface="Arial"/>
                <a:ea typeface="Arial"/>
                <a:cs typeface="Arial"/>
                <a:sym typeface="Arial"/>
              </a:rPr>
              <a:t>- Praktische Beispiele 15'</a:t>
            </a:r>
            <a:endParaRPr sz="1150">
              <a:solidFill>
                <a:srgbClr val="1D1C1D"/>
              </a:solidFill>
              <a:highlight>
                <a:srgbClr val="F8F8F8"/>
              </a:highlight>
              <a:latin typeface="Arial"/>
              <a:ea typeface="Arial"/>
              <a:cs typeface="Arial"/>
              <a:sym typeface="Arial"/>
            </a:endParaRPr>
          </a:p>
          <a:p>
            <a:pPr indent="0" lvl="0" marL="0" rtl="0" algn="l">
              <a:lnSpc>
                <a:spcPct val="100000"/>
              </a:lnSpc>
              <a:spcBef>
                <a:spcPts val="0"/>
              </a:spcBef>
              <a:spcAft>
                <a:spcPts val="0"/>
              </a:spcAft>
              <a:buClr>
                <a:schemeClr val="dk1"/>
              </a:buClr>
              <a:buSzPts val="1400"/>
              <a:buFont typeface="Arial"/>
              <a:buNone/>
            </a:pPr>
            <a:r>
              <a:rPr lang="de-DE" sz="1150">
                <a:solidFill>
                  <a:srgbClr val="1D1C1D"/>
                </a:solidFill>
                <a:highlight>
                  <a:srgbClr val="F8F8F8"/>
                </a:highlight>
                <a:latin typeface="Arial"/>
                <a:ea typeface="Arial"/>
                <a:cs typeface="Arial"/>
                <a:sym typeface="Arial"/>
              </a:rPr>
              <a:t>- Fragen 10'</a:t>
            </a:r>
            <a:endParaRPr/>
          </a:p>
          <a:p>
            <a:pPr indent="0" lvl="0" marL="0" rtl="0" algn="l">
              <a:lnSpc>
                <a:spcPct val="100000"/>
              </a:lnSpc>
              <a:spcBef>
                <a:spcPts val="0"/>
              </a:spcBef>
              <a:spcAft>
                <a:spcPts val="0"/>
              </a:spcAft>
              <a:buSzPts val="1400"/>
              <a:buNone/>
            </a:pPr>
            <a:r>
              <a:t/>
            </a:r>
            <a:endParaRPr/>
          </a:p>
        </p:txBody>
      </p:sp>
      <p:sp>
        <p:nvSpPr>
          <p:cNvPr id="278" name="Google Shape;278;g33d163852ec_0_17:notes"/>
          <p:cNvSpPr txBox="1"/>
          <p:nvPr>
            <p:ph idx="12" type="sldNum"/>
          </p:nvPr>
        </p:nvSpPr>
        <p:spPr>
          <a:xfrm>
            <a:off x="4023992" y="9721107"/>
            <a:ext cx="3078300" cy="513600"/>
          </a:xfrm>
          <a:prstGeom prst="rect">
            <a:avLst/>
          </a:prstGeom>
          <a:noFill/>
          <a:ln>
            <a:noFill/>
          </a:ln>
        </p:spPr>
        <p:txBody>
          <a:bodyPr anchorCtr="0" anchor="b" bIns="49525" lIns="99075" spcFirstLastPara="1" rIns="99075" wrap="square" tIns="49525">
            <a:noAutofit/>
          </a:bodyPr>
          <a:lstStyle/>
          <a:p>
            <a:pPr indent="0" lvl="0" marL="0" rtl="0" algn="r">
              <a:lnSpc>
                <a:spcPct val="100000"/>
              </a:lnSpc>
              <a:spcBef>
                <a:spcPts val="0"/>
              </a:spcBef>
              <a:spcAft>
                <a:spcPts val="0"/>
              </a:spcAft>
              <a:buClr>
                <a:srgbClr val="000000"/>
              </a:buClr>
              <a:buSzPts val="1300"/>
              <a:buFont typeface="Arial"/>
              <a:buNone/>
            </a:pPr>
            <a:fld id="{00000000-1234-1234-1234-123412341234}" type="slidenum">
              <a:rPr lang="de-DE"/>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33d163852ec_0_28:notes"/>
          <p:cNvSpPr txBox="1"/>
          <p:nvPr>
            <p:ph idx="1" type="body"/>
          </p:nvPr>
        </p:nvSpPr>
        <p:spPr>
          <a:xfrm>
            <a:off x="710405" y="4861435"/>
            <a:ext cx="5683200" cy="4605600"/>
          </a:xfrm>
          <a:prstGeom prst="rect">
            <a:avLst/>
          </a:prstGeom>
          <a:noFill/>
          <a:ln>
            <a:noFill/>
          </a:ln>
        </p:spPr>
        <p:txBody>
          <a:bodyPr anchorCtr="0" anchor="t" bIns="49525" lIns="99075" spcFirstLastPara="1" rIns="99075" wrap="square" tIns="49525">
            <a:noAutofit/>
          </a:bodyPr>
          <a:lstStyle/>
          <a:p>
            <a:pPr indent="0" lvl="0" marL="0" rtl="0" algn="l">
              <a:lnSpc>
                <a:spcPct val="100000"/>
              </a:lnSpc>
              <a:spcBef>
                <a:spcPts val="0"/>
              </a:spcBef>
              <a:spcAft>
                <a:spcPts val="0"/>
              </a:spcAft>
              <a:buClr>
                <a:schemeClr val="dk1"/>
              </a:buClr>
              <a:buSzPts val="1100"/>
              <a:buFont typeface="Arial"/>
              <a:buNone/>
            </a:pPr>
            <a:r>
              <a:rPr lang="de-DE" sz="1150">
                <a:solidFill>
                  <a:srgbClr val="1D1C1D"/>
                </a:solidFill>
                <a:highlight>
                  <a:srgbClr val="F8F8F8"/>
                </a:highlight>
                <a:latin typeface="Arial"/>
                <a:ea typeface="Arial"/>
                <a:cs typeface="Arial"/>
                <a:sym typeface="Arial"/>
              </a:rPr>
              <a:t>Timeline:</a:t>
            </a:r>
            <a:endParaRPr sz="1150">
              <a:solidFill>
                <a:srgbClr val="1D1C1D"/>
              </a:solidFill>
              <a:highlight>
                <a:srgbClr val="F8F8F8"/>
              </a:highlight>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rPr lang="de-DE" sz="1150">
                <a:solidFill>
                  <a:srgbClr val="1D1C1D"/>
                </a:solidFill>
                <a:highlight>
                  <a:srgbClr val="F8F8F8"/>
                </a:highlight>
                <a:latin typeface="Arial"/>
                <a:ea typeface="Arial"/>
                <a:cs typeface="Arial"/>
                <a:sym typeface="Arial"/>
              </a:rPr>
              <a:t>- Start + Intro: 5'</a:t>
            </a:r>
            <a:endParaRPr sz="1150">
              <a:solidFill>
                <a:srgbClr val="1D1C1D"/>
              </a:solidFill>
              <a:highlight>
                <a:srgbClr val="F8F8F8"/>
              </a:highlight>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rPr lang="de-DE" sz="1150">
                <a:solidFill>
                  <a:srgbClr val="1D1C1D"/>
                </a:solidFill>
                <a:highlight>
                  <a:srgbClr val="F8F8F8"/>
                </a:highlight>
                <a:latin typeface="Arial"/>
                <a:ea typeface="Arial"/>
                <a:cs typeface="Arial"/>
                <a:sym typeface="Arial"/>
              </a:rPr>
              <a:t>- Intro Theorie 10'</a:t>
            </a:r>
            <a:endParaRPr sz="1150">
              <a:solidFill>
                <a:srgbClr val="1D1C1D"/>
              </a:solidFill>
              <a:highlight>
                <a:srgbClr val="F8F8F8"/>
              </a:highlight>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rPr lang="de-DE" sz="1150">
                <a:solidFill>
                  <a:srgbClr val="1D1C1D"/>
                </a:solidFill>
                <a:highlight>
                  <a:srgbClr val="F8F8F8"/>
                </a:highlight>
                <a:latin typeface="Arial"/>
                <a:ea typeface="Arial"/>
                <a:cs typeface="Arial"/>
                <a:sym typeface="Arial"/>
              </a:rPr>
              <a:t>- Intro AI 10'</a:t>
            </a:r>
            <a:endParaRPr sz="1150">
              <a:solidFill>
                <a:srgbClr val="1D1C1D"/>
              </a:solidFill>
              <a:highlight>
                <a:srgbClr val="F8F8F8"/>
              </a:highlight>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rPr lang="de-DE" sz="1150">
                <a:solidFill>
                  <a:srgbClr val="1D1C1D"/>
                </a:solidFill>
                <a:highlight>
                  <a:srgbClr val="F8F8F8"/>
                </a:highlight>
                <a:latin typeface="Arial"/>
                <a:ea typeface="Arial"/>
                <a:cs typeface="Arial"/>
                <a:sym typeface="Arial"/>
              </a:rPr>
              <a:t>- AI + Mitarbeitendenbindung 10'</a:t>
            </a:r>
            <a:endParaRPr sz="1150">
              <a:solidFill>
                <a:srgbClr val="1D1C1D"/>
              </a:solidFill>
              <a:highlight>
                <a:srgbClr val="F8F8F8"/>
              </a:highlight>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rPr lang="de-DE" sz="1150">
                <a:solidFill>
                  <a:srgbClr val="1D1C1D"/>
                </a:solidFill>
                <a:highlight>
                  <a:srgbClr val="F8F8F8"/>
                </a:highlight>
                <a:latin typeface="Arial"/>
                <a:ea typeface="Arial"/>
                <a:cs typeface="Arial"/>
                <a:sym typeface="Arial"/>
              </a:rPr>
              <a:t>	- Fluktuationsabbildung</a:t>
            </a:r>
            <a:endParaRPr sz="1150">
              <a:solidFill>
                <a:srgbClr val="1D1C1D"/>
              </a:solidFill>
              <a:highlight>
                <a:srgbClr val="F8F8F8"/>
              </a:highlight>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rPr lang="de-DE" sz="1150">
                <a:solidFill>
                  <a:srgbClr val="1D1C1D"/>
                </a:solidFill>
                <a:highlight>
                  <a:srgbClr val="F8F8F8"/>
                </a:highlight>
                <a:latin typeface="Arial"/>
                <a:ea typeface="Arial"/>
                <a:cs typeface="Arial"/>
                <a:sym typeface="Arial"/>
              </a:rPr>
              <a:t>	- Was ist kritisch?</a:t>
            </a:r>
            <a:endParaRPr sz="1150">
              <a:solidFill>
                <a:srgbClr val="1D1C1D"/>
              </a:solidFill>
              <a:highlight>
                <a:srgbClr val="F8F8F8"/>
              </a:highlight>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rPr lang="de-DE" sz="1150">
                <a:solidFill>
                  <a:srgbClr val="1D1C1D"/>
                </a:solidFill>
                <a:highlight>
                  <a:srgbClr val="F8F8F8"/>
                </a:highlight>
                <a:latin typeface="Arial"/>
                <a:ea typeface="Arial"/>
                <a:cs typeface="Arial"/>
                <a:sym typeface="Arial"/>
              </a:rPr>
              <a:t>- Praktische Beispiele 15'</a:t>
            </a:r>
            <a:endParaRPr sz="1150">
              <a:solidFill>
                <a:srgbClr val="1D1C1D"/>
              </a:solidFill>
              <a:highlight>
                <a:srgbClr val="F8F8F8"/>
              </a:highlight>
              <a:latin typeface="Arial"/>
              <a:ea typeface="Arial"/>
              <a:cs typeface="Arial"/>
              <a:sym typeface="Arial"/>
            </a:endParaRPr>
          </a:p>
          <a:p>
            <a:pPr indent="0" lvl="0" marL="0" rtl="0" algn="l">
              <a:lnSpc>
                <a:spcPct val="100000"/>
              </a:lnSpc>
              <a:spcBef>
                <a:spcPts val="0"/>
              </a:spcBef>
              <a:spcAft>
                <a:spcPts val="0"/>
              </a:spcAft>
              <a:buClr>
                <a:schemeClr val="dk1"/>
              </a:buClr>
              <a:buSzPts val="1400"/>
              <a:buFont typeface="Arial"/>
              <a:buNone/>
            </a:pPr>
            <a:r>
              <a:rPr lang="de-DE" sz="1150">
                <a:solidFill>
                  <a:srgbClr val="1D1C1D"/>
                </a:solidFill>
                <a:highlight>
                  <a:srgbClr val="F8F8F8"/>
                </a:highlight>
                <a:latin typeface="Arial"/>
                <a:ea typeface="Arial"/>
                <a:cs typeface="Arial"/>
                <a:sym typeface="Arial"/>
              </a:rPr>
              <a:t>- Fragen 10'</a:t>
            </a:r>
            <a:endParaRPr/>
          </a:p>
          <a:p>
            <a:pPr indent="0" lvl="0" marL="0" rtl="0" algn="l">
              <a:lnSpc>
                <a:spcPct val="100000"/>
              </a:lnSpc>
              <a:spcBef>
                <a:spcPts val="0"/>
              </a:spcBef>
              <a:spcAft>
                <a:spcPts val="0"/>
              </a:spcAft>
              <a:buSzPts val="1400"/>
              <a:buNone/>
            </a:pPr>
            <a:r>
              <a:t/>
            </a:r>
            <a:endParaRPr sz="1150">
              <a:solidFill>
                <a:srgbClr val="1D1C1D"/>
              </a:solidFill>
              <a:highlight>
                <a:srgbClr val="F8F8F8"/>
              </a:highlight>
              <a:latin typeface="Arial"/>
              <a:ea typeface="Arial"/>
              <a:cs typeface="Arial"/>
              <a:sym typeface="Arial"/>
            </a:endParaRPr>
          </a:p>
        </p:txBody>
      </p:sp>
      <p:sp>
        <p:nvSpPr>
          <p:cNvPr id="288" name="Google Shape;288;g33d163852ec_0_28:notes"/>
          <p:cNvSpPr/>
          <p:nvPr>
            <p:ph idx="2" type="sldImg"/>
          </p:nvPr>
        </p:nvSpPr>
        <p:spPr>
          <a:xfrm>
            <a:off x="142875" y="768350"/>
            <a:ext cx="6819900" cy="3837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33d163852ec_0_50:notes"/>
          <p:cNvSpPr txBox="1"/>
          <p:nvPr>
            <p:ph idx="1" type="body"/>
          </p:nvPr>
        </p:nvSpPr>
        <p:spPr>
          <a:xfrm>
            <a:off x="710405" y="4861435"/>
            <a:ext cx="5683200" cy="4605600"/>
          </a:xfrm>
          <a:prstGeom prst="rect">
            <a:avLst/>
          </a:prstGeom>
          <a:noFill/>
          <a:ln>
            <a:noFill/>
          </a:ln>
        </p:spPr>
        <p:txBody>
          <a:bodyPr anchorCtr="0" anchor="t" bIns="49525" lIns="99075" spcFirstLastPara="1" rIns="99075" wrap="square" tIns="49525">
            <a:noAutofit/>
          </a:bodyPr>
          <a:lstStyle/>
          <a:p>
            <a:pPr indent="0" lvl="0" marL="0" rtl="0" algn="l">
              <a:lnSpc>
                <a:spcPct val="115000"/>
              </a:lnSpc>
              <a:spcBef>
                <a:spcPts val="2900"/>
              </a:spcBef>
              <a:spcAft>
                <a:spcPts val="0"/>
              </a:spcAft>
              <a:buClr>
                <a:schemeClr val="dk1"/>
              </a:buClr>
              <a:buSzPts val="1400"/>
              <a:buFont typeface="Arial"/>
              <a:buNone/>
            </a:pPr>
            <a:r>
              <a:rPr lang="de-DE"/>
              <a:t>Selbstwirksamkeit- etwas verbessern zu können ist viel wichtiger als Arbeitszufriedenheit. Zufriedenheit sehr subjektiv und nicht immer positiv für die MA-Bindung und Unternehmenserfolg. Resignativ Zufrieden- konstruktiv Unzufrieden</a:t>
            </a:r>
            <a:endParaRPr/>
          </a:p>
          <a:p>
            <a:pPr indent="0" lvl="0" marL="0" rtl="0" algn="l">
              <a:lnSpc>
                <a:spcPct val="100000"/>
              </a:lnSpc>
              <a:spcBef>
                <a:spcPts val="2900"/>
              </a:spcBef>
              <a:spcAft>
                <a:spcPts val="0"/>
              </a:spcAft>
              <a:buSzPts val="1400"/>
              <a:buNone/>
            </a:pPr>
            <a:r>
              <a:t/>
            </a:r>
            <a:endParaRPr/>
          </a:p>
        </p:txBody>
      </p:sp>
      <p:sp>
        <p:nvSpPr>
          <p:cNvPr id="296" name="Google Shape;296;g33d163852ec_0_50:notes"/>
          <p:cNvSpPr/>
          <p:nvPr>
            <p:ph idx="2" type="sldImg"/>
          </p:nvPr>
        </p:nvSpPr>
        <p:spPr>
          <a:xfrm>
            <a:off x="142875" y="768350"/>
            <a:ext cx="6819900" cy="3837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3860e4324fd_0_0:notes"/>
          <p:cNvSpPr txBox="1"/>
          <p:nvPr>
            <p:ph idx="1" type="body"/>
          </p:nvPr>
        </p:nvSpPr>
        <p:spPr>
          <a:xfrm>
            <a:off x="710405" y="4861435"/>
            <a:ext cx="5683200" cy="4605600"/>
          </a:xfrm>
          <a:prstGeom prst="rect">
            <a:avLst/>
          </a:prstGeom>
          <a:noFill/>
          <a:ln>
            <a:noFill/>
          </a:ln>
        </p:spPr>
        <p:txBody>
          <a:bodyPr anchorCtr="0" anchor="t" bIns="49525" lIns="99075" spcFirstLastPara="1" rIns="99075" wrap="square" tIns="49525">
            <a:noAutofit/>
          </a:bodyPr>
          <a:lstStyle/>
          <a:p>
            <a:pPr indent="0" lvl="0" marL="0" rtl="0" algn="l">
              <a:lnSpc>
                <a:spcPct val="115000"/>
              </a:lnSpc>
              <a:spcBef>
                <a:spcPts val="2900"/>
              </a:spcBef>
              <a:spcAft>
                <a:spcPts val="0"/>
              </a:spcAft>
              <a:buClr>
                <a:schemeClr val="dk1"/>
              </a:buClr>
              <a:buSzPts val="1400"/>
              <a:buFont typeface="Arial"/>
              <a:buNone/>
            </a:pPr>
            <a:r>
              <a:rPr lang="de-DE"/>
              <a:t>Selbstwirksamkeit- etwas verbessern zu können ist viel wichtiger als Arbeitszufriedenheit. Zufriedenheit sehr subjektiv und nicht immer positiv für die MA-Bindung und Unternehmenserfolg. Resignativ Zufrieden- konstruktiv Unzufrieden</a:t>
            </a:r>
            <a:endParaRPr/>
          </a:p>
          <a:p>
            <a:pPr indent="0" lvl="0" marL="0" rtl="0" algn="l">
              <a:lnSpc>
                <a:spcPct val="100000"/>
              </a:lnSpc>
              <a:spcBef>
                <a:spcPts val="2900"/>
              </a:spcBef>
              <a:spcAft>
                <a:spcPts val="0"/>
              </a:spcAft>
              <a:buSzPts val="1400"/>
              <a:buNone/>
            </a:pPr>
            <a:r>
              <a:t/>
            </a:r>
            <a:endParaRPr/>
          </a:p>
        </p:txBody>
      </p:sp>
      <p:sp>
        <p:nvSpPr>
          <p:cNvPr id="304" name="Google Shape;304;g3860e4324fd_0_0:notes"/>
          <p:cNvSpPr/>
          <p:nvPr>
            <p:ph idx="2" type="sldImg"/>
          </p:nvPr>
        </p:nvSpPr>
        <p:spPr>
          <a:xfrm>
            <a:off x="142875" y="768350"/>
            <a:ext cx="6819900" cy="3837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33d163852ec_0_380:notes"/>
          <p:cNvSpPr/>
          <p:nvPr>
            <p:ph idx="2" type="sldImg"/>
          </p:nvPr>
        </p:nvSpPr>
        <p:spPr>
          <a:xfrm>
            <a:off x="394980" y="767595"/>
            <a:ext cx="6314700" cy="3837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2" name="Google Shape;312;g33d163852ec_0_380:notes"/>
          <p:cNvSpPr txBox="1"/>
          <p:nvPr>
            <p:ph idx="1" type="body"/>
          </p:nvPr>
        </p:nvSpPr>
        <p:spPr>
          <a:xfrm>
            <a:off x="710405" y="4861435"/>
            <a:ext cx="5683200" cy="4605600"/>
          </a:xfrm>
          <a:prstGeom prst="rect">
            <a:avLst/>
          </a:prstGeom>
          <a:noFill/>
          <a:ln>
            <a:noFill/>
          </a:ln>
        </p:spPr>
        <p:txBody>
          <a:bodyPr anchorCtr="0" anchor="t" bIns="49525" lIns="99075" spcFirstLastPara="1" rIns="99075" wrap="square" tIns="495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36a1fdb9bdc_1_0:notes"/>
          <p:cNvSpPr/>
          <p:nvPr>
            <p:ph idx="2" type="sldImg"/>
          </p:nvPr>
        </p:nvSpPr>
        <p:spPr>
          <a:xfrm>
            <a:off x="394980" y="767595"/>
            <a:ext cx="6314700" cy="3837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9" name="Google Shape;339;g36a1fdb9bdc_1_0:notes"/>
          <p:cNvSpPr txBox="1"/>
          <p:nvPr>
            <p:ph idx="1" type="body"/>
          </p:nvPr>
        </p:nvSpPr>
        <p:spPr>
          <a:xfrm>
            <a:off x="710405" y="4861435"/>
            <a:ext cx="5683200" cy="4605600"/>
          </a:xfrm>
          <a:prstGeom prst="rect">
            <a:avLst/>
          </a:prstGeom>
          <a:noFill/>
          <a:ln>
            <a:noFill/>
          </a:ln>
        </p:spPr>
        <p:txBody>
          <a:bodyPr anchorCtr="0" anchor="t" bIns="49525" lIns="99075" spcFirstLastPara="1" rIns="99075" wrap="square" tIns="495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389d6ae8bbb_0_16:notes"/>
          <p:cNvSpPr/>
          <p:nvPr>
            <p:ph idx="2" type="sldImg"/>
          </p:nvPr>
        </p:nvSpPr>
        <p:spPr>
          <a:xfrm>
            <a:off x="482600" y="1279525"/>
            <a:ext cx="6140400" cy="3454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5" name="Google Shape;345;g389d6ae8bbb_0_16:notes"/>
          <p:cNvSpPr txBox="1"/>
          <p:nvPr>
            <p:ph idx="1" type="body"/>
          </p:nvPr>
        </p:nvSpPr>
        <p:spPr>
          <a:xfrm>
            <a:off x="710407" y="4925407"/>
            <a:ext cx="5683200" cy="4029900"/>
          </a:xfrm>
          <a:prstGeom prst="rect">
            <a:avLst/>
          </a:prstGeom>
          <a:noFill/>
          <a:ln>
            <a:noFill/>
          </a:ln>
        </p:spPr>
        <p:txBody>
          <a:bodyPr anchorCtr="0" anchor="t" bIns="49525" lIns="99075" spcFirstLastPara="1" rIns="99075" wrap="square" tIns="49525">
            <a:noAutofit/>
          </a:bodyPr>
          <a:lstStyle/>
          <a:p>
            <a:pPr indent="0" lvl="0" marL="0" rtl="0" algn="l">
              <a:lnSpc>
                <a:spcPct val="100000"/>
              </a:lnSpc>
              <a:spcBef>
                <a:spcPts val="0"/>
              </a:spcBef>
              <a:spcAft>
                <a:spcPts val="0"/>
              </a:spcAft>
              <a:buClr>
                <a:schemeClr val="dk1"/>
              </a:buClr>
              <a:buSzPts val="1400"/>
              <a:buFont typeface="Arial"/>
              <a:buNone/>
            </a:pPr>
            <a:r>
              <a:rPr b="1" lang="de-DE"/>
              <a:t>Beispiel praktisch zeigen und anwenden lassen (KI-Funktion/ Sebi)</a:t>
            </a:r>
            <a:endParaRPr b="1"/>
          </a:p>
          <a:p>
            <a:pPr indent="0" lvl="0" marL="0" rtl="0" algn="l">
              <a:lnSpc>
                <a:spcPct val="100000"/>
              </a:lnSpc>
              <a:spcBef>
                <a:spcPts val="0"/>
              </a:spcBef>
              <a:spcAft>
                <a:spcPts val="0"/>
              </a:spcAft>
              <a:buSzPts val="1400"/>
              <a:buNone/>
            </a:pPr>
            <a:r>
              <a:t/>
            </a:r>
            <a:endParaRPr/>
          </a:p>
        </p:txBody>
      </p:sp>
      <p:sp>
        <p:nvSpPr>
          <p:cNvPr id="346" name="Google Shape;346;g389d6ae8bbb_0_16:notes"/>
          <p:cNvSpPr txBox="1"/>
          <p:nvPr>
            <p:ph idx="12" type="sldNum"/>
          </p:nvPr>
        </p:nvSpPr>
        <p:spPr>
          <a:xfrm>
            <a:off x="4023992" y="9721107"/>
            <a:ext cx="3078300" cy="513600"/>
          </a:xfrm>
          <a:prstGeom prst="rect">
            <a:avLst/>
          </a:prstGeom>
          <a:noFill/>
          <a:ln>
            <a:noFill/>
          </a:ln>
        </p:spPr>
        <p:txBody>
          <a:bodyPr anchorCtr="0" anchor="b" bIns="49525" lIns="99075" spcFirstLastPara="1" rIns="99075" wrap="square" tIns="49525">
            <a:noAutofit/>
          </a:bodyPr>
          <a:lstStyle/>
          <a:p>
            <a:pPr indent="0" lvl="0" marL="0" rtl="0" algn="r">
              <a:lnSpc>
                <a:spcPct val="100000"/>
              </a:lnSpc>
              <a:spcBef>
                <a:spcPts val="0"/>
              </a:spcBef>
              <a:spcAft>
                <a:spcPts val="0"/>
              </a:spcAft>
              <a:buSzPts val="1400"/>
              <a:buNone/>
            </a:pPr>
            <a:fld id="{00000000-1234-1234-1234-123412341234}" type="slidenum">
              <a:rPr lang="de-DE"/>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33d163852ec_0_498:notes"/>
          <p:cNvSpPr/>
          <p:nvPr>
            <p:ph idx="2" type="sldImg"/>
          </p:nvPr>
        </p:nvSpPr>
        <p:spPr>
          <a:xfrm>
            <a:off x="482600" y="1279525"/>
            <a:ext cx="6140400" cy="3454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4" name="Google Shape;354;g33d163852ec_0_498:notes"/>
          <p:cNvSpPr txBox="1"/>
          <p:nvPr>
            <p:ph idx="1" type="body"/>
          </p:nvPr>
        </p:nvSpPr>
        <p:spPr>
          <a:xfrm>
            <a:off x="710407" y="4925407"/>
            <a:ext cx="5683200" cy="4029900"/>
          </a:xfrm>
          <a:prstGeom prst="rect">
            <a:avLst/>
          </a:prstGeom>
          <a:noFill/>
          <a:ln>
            <a:noFill/>
          </a:ln>
        </p:spPr>
        <p:txBody>
          <a:bodyPr anchorCtr="0" anchor="t" bIns="49525" lIns="99075" spcFirstLastPara="1" rIns="99075" wrap="square" tIns="49525">
            <a:noAutofit/>
          </a:bodyPr>
          <a:lstStyle/>
          <a:p>
            <a:pPr indent="0" lvl="0" marL="0" rtl="0" algn="l">
              <a:lnSpc>
                <a:spcPct val="100000"/>
              </a:lnSpc>
              <a:spcBef>
                <a:spcPts val="0"/>
              </a:spcBef>
              <a:spcAft>
                <a:spcPts val="0"/>
              </a:spcAft>
              <a:buClr>
                <a:schemeClr val="dk1"/>
              </a:buClr>
              <a:buSzPts val="1400"/>
              <a:buFont typeface="Arial"/>
              <a:buNone/>
            </a:pPr>
            <a:r>
              <a:rPr b="1" lang="de-DE"/>
              <a:t>Beispiel praktisch zeigen und anwenden lassen (KI-Funktion/ Sebi)</a:t>
            </a:r>
            <a:endParaRPr b="1"/>
          </a:p>
          <a:p>
            <a:pPr indent="0" lvl="0" marL="0" rtl="0" algn="l">
              <a:lnSpc>
                <a:spcPct val="100000"/>
              </a:lnSpc>
              <a:spcBef>
                <a:spcPts val="0"/>
              </a:spcBef>
              <a:spcAft>
                <a:spcPts val="0"/>
              </a:spcAft>
              <a:buSzPts val="1400"/>
              <a:buNone/>
            </a:pPr>
            <a:r>
              <a:t/>
            </a:r>
            <a:endParaRPr/>
          </a:p>
        </p:txBody>
      </p:sp>
      <p:sp>
        <p:nvSpPr>
          <p:cNvPr id="355" name="Google Shape;355;g33d163852ec_0_498:notes"/>
          <p:cNvSpPr txBox="1"/>
          <p:nvPr>
            <p:ph idx="12" type="sldNum"/>
          </p:nvPr>
        </p:nvSpPr>
        <p:spPr>
          <a:xfrm>
            <a:off x="4023992" y="9721107"/>
            <a:ext cx="3078300" cy="513600"/>
          </a:xfrm>
          <a:prstGeom prst="rect">
            <a:avLst/>
          </a:prstGeom>
          <a:noFill/>
          <a:ln>
            <a:noFill/>
          </a:ln>
        </p:spPr>
        <p:txBody>
          <a:bodyPr anchorCtr="0" anchor="b" bIns="49525" lIns="99075" spcFirstLastPara="1" rIns="99075" wrap="square" tIns="49525">
            <a:noAutofit/>
          </a:bodyPr>
          <a:lstStyle/>
          <a:p>
            <a:pPr indent="0" lvl="0" marL="0" rtl="0" algn="r">
              <a:lnSpc>
                <a:spcPct val="100000"/>
              </a:lnSpc>
              <a:spcBef>
                <a:spcPts val="0"/>
              </a:spcBef>
              <a:spcAft>
                <a:spcPts val="0"/>
              </a:spcAft>
              <a:buSzPts val="1400"/>
              <a:buNone/>
            </a:pPr>
            <a:fld id="{00000000-1234-1234-1234-123412341234}" type="slidenum">
              <a:rPr lang="de-DE"/>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6.png"/><Relationship Id="rId4" Type="http://schemas.openxmlformats.org/officeDocument/2006/relationships/image" Target="../media/image5.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6.png"/><Relationship Id="rId4"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image" Target="../media/image5.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image" Target="../media/image5.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 Id="rId3" Type="http://schemas.openxmlformats.org/officeDocument/2006/relationships/image" Target="../media/image5.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er" type="blank">
  <p:cSld name="BLANK">
    <p:spTree>
      <p:nvGrpSpPr>
        <p:cNvPr id="15" name="Shape 15"/>
        <p:cNvGrpSpPr/>
        <p:nvPr/>
      </p:nvGrpSpPr>
      <p:grpSpPr>
        <a:xfrm>
          <a:off x="0" y="0"/>
          <a:ext cx="0" cy="0"/>
          <a:chOff x="0" y="0"/>
          <a:chExt cx="0" cy="0"/>
        </a:xfrm>
      </p:grpSpPr>
      <p:sp>
        <p:nvSpPr>
          <p:cNvPr id="16" name="Google Shape;16;p22"/>
          <p:cNvSpPr txBox="1"/>
          <p:nvPr>
            <p:ph idx="10" type="dt"/>
          </p:nvPr>
        </p:nvSpPr>
        <p:spPr>
          <a:xfrm>
            <a:off x="838201" y="6356352"/>
            <a:ext cx="2743200" cy="365100"/>
          </a:xfrm>
          <a:prstGeom prst="rect">
            <a:avLst/>
          </a:prstGeom>
          <a:noFill/>
          <a:ln>
            <a:noFill/>
          </a:ln>
        </p:spPr>
        <p:txBody>
          <a:bodyPr anchorCtr="0" anchor="ctr" bIns="52725" lIns="105500" spcFirstLastPara="1" rIns="105500" wrap="square" tIns="52725">
            <a:noAutofit/>
          </a:bodyPr>
          <a:lstStyle>
            <a:lvl1pPr lvl="0" algn="l">
              <a:lnSpc>
                <a:spcPct val="100000"/>
              </a:lnSpc>
              <a:spcBef>
                <a:spcPts val="0"/>
              </a:spcBef>
              <a:spcAft>
                <a:spcPts val="0"/>
              </a:spcAft>
              <a:buSzPts val="1600"/>
              <a:buNone/>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p:txBody>
      </p:sp>
      <p:sp>
        <p:nvSpPr>
          <p:cNvPr id="17" name="Google Shape;17;p22"/>
          <p:cNvSpPr txBox="1"/>
          <p:nvPr>
            <p:ph idx="11" type="ftr"/>
          </p:nvPr>
        </p:nvSpPr>
        <p:spPr>
          <a:xfrm>
            <a:off x="4038601" y="6356352"/>
            <a:ext cx="4114800" cy="365100"/>
          </a:xfrm>
          <a:prstGeom prst="rect">
            <a:avLst/>
          </a:prstGeom>
          <a:noFill/>
          <a:ln>
            <a:noFill/>
          </a:ln>
        </p:spPr>
        <p:txBody>
          <a:bodyPr anchorCtr="0" anchor="ctr" bIns="52725" lIns="105500" spcFirstLastPara="1" rIns="105500" wrap="square" tIns="52725">
            <a:noAutofit/>
          </a:bodyPr>
          <a:lstStyle>
            <a:lvl1pPr lvl="0" algn="ctr">
              <a:lnSpc>
                <a:spcPct val="100000"/>
              </a:lnSpc>
              <a:spcBef>
                <a:spcPts val="0"/>
              </a:spcBef>
              <a:spcAft>
                <a:spcPts val="0"/>
              </a:spcAft>
              <a:buSzPts val="1600"/>
              <a:buNone/>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p:txBody>
      </p:sp>
      <p:sp>
        <p:nvSpPr>
          <p:cNvPr id="18" name="Google Shape;18;p22"/>
          <p:cNvSpPr txBox="1"/>
          <p:nvPr>
            <p:ph idx="12" type="sldNum"/>
          </p:nvPr>
        </p:nvSpPr>
        <p:spPr>
          <a:xfrm>
            <a:off x="8610601" y="6356352"/>
            <a:ext cx="2743200" cy="365100"/>
          </a:xfrm>
          <a:prstGeom prst="rect">
            <a:avLst/>
          </a:prstGeom>
          <a:noFill/>
          <a:ln>
            <a:noFill/>
          </a:ln>
        </p:spPr>
        <p:txBody>
          <a:bodyPr anchorCtr="0" anchor="ctr" bIns="52725" lIns="105500" spcFirstLastPara="1" rIns="105500" wrap="square" tIns="527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halt mit Überschrift" type="objTx">
  <p:cSld name="OBJECT_WITH_CAPTION_TEXT">
    <p:spTree>
      <p:nvGrpSpPr>
        <p:cNvPr id="61" name="Shape 61"/>
        <p:cNvGrpSpPr/>
        <p:nvPr/>
      </p:nvGrpSpPr>
      <p:grpSpPr>
        <a:xfrm>
          <a:off x="0" y="0"/>
          <a:ext cx="0" cy="0"/>
          <a:chOff x="0" y="0"/>
          <a:chExt cx="0" cy="0"/>
        </a:xfrm>
      </p:grpSpPr>
      <p:sp>
        <p:nvSpPr>
          <p:cNvPr id="62" name="Google Shape;62;p69"/>
          <p:cNvSpPr txBox="1"/>
          <p:nvPr>
            <p:ph type="title"/>
          </p:nvPr>
        </p:nvSpPr>
        <p:spPr>
          <a:xfrm>
            <a:off x="839788" y="457200"/>
            <a:ext cx="3932400" cy="1600500"/>
          </a:xfrm>
          <a:prstGeom prst="rect">
            <a:avLst/>
          </a:prstGeom>
          <a:noFill/>
          <a:ln>
            <a:noFill/>
          </a:ln>
        </p:spPr>
        <p:txBody>
          <a:bodyPr anchorCtr="0" anchor="b" bIns="52725" lIns="105500" spcFirstLastPara="1" rIns="105500" wrap="square" tIns="52725">
            <a:normAutofit/>
          </a:bodyPr>
          <a:lstStyle>
            <a:lvl1pPr lvl="0" algn="l">
              <a:lnSpc>
                <a:spcPct val="90000"/>
              </a:lnSpc>
              <a:spcBef>
                <a:spcPts val="0"/>
              </a:spcBef>
              <a:spcAft>
                <a:spcPts val="0"/>
              </a:spcAft>
              <a:buClr>
                <a:schemeClr val="dk1"/>
              </a:buClr>
              <a:buSzPts val="3700"/>
              <a:buFont typeface="Calibri"/>
              <a:buNone/>
              <a:defRPr sz="3700"/>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p:txBody>
      </p:sp>
      <p:sp>
        <p:nvSpPr>
          <p:cNvPr id="63" name="Google Shape;63;p69"/>
          <p:cNvSpPr txBox="1"/>
          <p:nvPr>
            <p:ph idx="1" type="body"/>
          </p:nvPr>
        </p:nvSpPr>
        <p:spPr>
          <a:xfrm>
            <a:off x="5183188" y="987427"/>
            <a:ext cx="6171900" cy="4873500"/>
          </a:xfrm>
          <a:prstGeom prst="rect">
            <a:avLst/>
          </a:prstGeom>
          <a:noFill/>
          <a:ln>
            <a:noFill/>
          </a:ln>
        </p:spPr>
        <p:txBody>
          <a:bodyPr anchorCtr="0" anchor="t" bIns="52725" lIns="105500" spcFirstLastPara="1" rIns="105500" wrap="square" tIns="52725">
            <a:normAutofit/>
          </a:bodyPr>
          <a:lstStyle>
            <a:lvl1pPr indent="-463550" lvl="0" marL="457200" algn="l">
              <a:lnSpc>
                <a:spcPct val="90000"/>
              </a:lnSpc>
              <a:spcBef>
                <a:spcPts val="1200"/>
              </a:spcBef>
              <a:spcAft>
                <a:spcPts val="0"/>
              </a:spcAft>
              <a:buClr>
                <a:schemeClr val="dk1"/>
              </a:buClr>
              <a:buSzPts val="3700"/>
              <a:buChar char="•"/>
              <a:defRPr sz="3700"/>
            </a:lvl1pPr>
            <a:lvl2pPr indent="-431800" lvl="1" marL="914400" algn="l">
              <a:lnSpc>
                <a:spcPct val="90000"/>
              </a:lnSpc>
              <a:spcBef>
                <a:spcPts val="500"/>
              </a:spcBef>
              <a:spcAft>
                <a:spcPts val="0"/>
              </a:spcAft>
              <a:buClr>
                <a:schemeClr val="dk1"/>
              </a:buClr>
              <a:buSzPts val="3200"/>
              <a:buChar char="•"/>
              <a:defRPr sz="3200"/>
            </a:lvl2pPr>
            <a:lvl3pPr indent="-406400" lvl="2" marL="1371600" algn="l">
              <a:lnSpc>
                <a:spcPct val="90000"/>
              </a:lnSpc>
              <a:spcBef>
                <a:spcPts val="500"/>
              </a:spcBef>
              <a:spcAft>
                <a:spcPts val="0"/>
              </a:spcAft>
              <a:buClr>
                <a:schemeClr val="dk1"/>
              </a:buClr>
              <a:buSzPts val="2800"/>
              <a:buChar char="•"/>
              <a:defRPr sz="2800"/>
            </a:lvl3pPr>
            <a:lvl4pPr indent="-374650" lvl="3" marL="1828800" algn="l">
              <a:lnSpc>
                <a:spcPct val="90000"/>
              </a:lnSpc>
              <a:spcBef>
                <a:spcPts val="500"/>
              </a:spcBef>
              <a:spcAft>
                <a:spcPts val="0"/>
              </a:spcAft>
              <a:buClr>
                <a:schemeClr val="dk1"/>
              </a:buClr>
              <a:buSzPts val="2300"/>
              <a:buChar char="•"/>
              <a:defRPr sz="2300"/>
            </a:lvl4pPr>
            <a:lvl5pPr indent="-374650" lvl="4" marL="2286000" algn="l">
              <a:lnSpc>
                <a:spcPct val="90000"/>
              </a:lnSpc>
              <a:spcBef>
                <a:spcPts val="500"/>
              </a:spcBef>
              <a:spcAft>
                <a:spcPts val="0"/>
              </a:spcAft>
              <a:buClr>
                <a:schemeClr val="dk1"/>
              </a:buClr>
              <a:buSzPts val="2300"/>
              <a:buChar char="•"/>
              <a:defRPr sz="2300"/>
            </a:lvl5pPr>
            <a:lvl6pPr indent="-374650" lvl="5" marL="2743200" algn="l">
              <a:lnSpc>
                <a:spcPct val="90000"/>
              </a:lnSpc>
              <a:spcBef>
                <a:spcPts val="500"/>
              </a:spcBef>
              <a:spcAft>
                <a:spcPts val="0"/>
              </a:spcAft>
              <a:buClr>
                <a:schemeClr val="dk1"/>
              </a:buClr>
              <a:buSzPts val="2300"/>
              <a:buChar char="•"/>
              <a:defRPr sz="2300"/>
            </a:lvl6pPr>
            <a:lvl7pPr indent="-374650" lvl="6" marL="3200400" algn="l">
              <a:lnSpc>
                <a:spcPct val="90000"/>
              </a:lnSpc>
              <a:spcBef>
                <a:spcPts val="500"/>
              </a:spcBef>
              <a:spcAft>
                <a:spcPts val="0"/>
              </a:spcAft>
              <a:buClr>
                <a:schemeClr val="dk1"/>
              </a:buClr>
              <a:buSzPts val="2300"/>
              <a:buChar char="•"/>
              <a:defRPr sz="2300"/>
            </a:lvl7pPr>
            <a:lvl8pPr indent="-374650" lvl="7" marL="3657600" algn="l">
              <a:lnSpc>
                <a:spcPct val="90000"/>
              </a:lnSpc>
              <a:spcBef>
                <a:spcPts val="500"/>
              </a:spcBef>
              <a:spcAft>
                <a:spcPts val="0"/>
              </a:spcAft>
              <a:buClr>
                <a:schemeClr val="dk1"/>
              </a:buClr>
              <a:buSzPts val="2300"/>
              <a:buChar char="•"/>
              <a:defRPr sz="2300"/>
            </a:lvl8pPr>
            <a:lvl9pPr indent="-374650" lvl="8" marL="4114800" algn="l">
              <a:lnSpc>
                <a:spcPct val="90000"/>
              </a:lnSpc>
              <a:spcBef>
                <a:spcPts val="500"/>
              </a:spcBef>
              <a:spcAft>
                <a:spcPts val="0"/>
              </a:spcAft>
              <a:buClr>
                <a:schemeClr val="dk1"/>
              </a:buClr>
              <a:buSzPts val="2300"/>
              <a:buChar char="•"/>
              <a:defRPr sz="2300"/>
            </a:lvl9pPr>
          </a:lstStyle>
          <a:p/>
        </p:txBody>
      </p:sp>
      <p:sp>
        <p:nvSpPr>
          <p:cNvPr id="64" name="Google Shape;64;p69"/>
          <p:cNvSpPr txBox="1"/>
          <p:nvPr>
            <p:ph idx="2" type="body"/>
          </p:nvPr>
        </p:nvSpPr>
        <p:spPr>
          <a:xfrm>
            <a:off x="839788" y="2057400"/>
            <a:ext cx="3932400" cy="3811500"/>
          </a:xfrm>
          <a:prstGeom prst="rect">
            <a:avLst/>
          </a:prstGeom>
          <a:noFill/>
          <a:ln>
            <a:noFill/>
          </a:ln>
        </p:spPr>
        <p:txBody>
          <a:bodyPr anchorCtr="0" anchor="t" bIns="52725" lIns="105500" spcFirstLastPara="1" rIns="105500" wrap="square" tIns="52725">
            <a:normAutofit/>
          </a:bodyPr>
          <a:lstStyle>
            <a:lvl1pPr indent="-228600" lvl="0" marL="457200" algn="l">
              <a:lnSpc>
                <a:spcPct val="90000"/>
              </a:lnSpc>
              <a:spcBef>
                <a:spcPts val="1200"/>
              </a:spcBef>
              <a:spcAft>
                <a:spcPts val="0"/>
              </a:spcAft>
              <a:buClr>
                <a:schemeClr val="dk1"/>
              </a:buClr>
              <a:buSzPts val="1900"/>
              <a:buNone/>
              <a:defRPr sz="1900"/>
            </a:lvl1pPr>
            <a:lvl2pPr indent="-228600" lvl="1" marL="914400" algn="l">
              <a:lnSpc>
                <a:spcPct val="90000"/>
              </a:lnSpc>
              <a:spcBef>
                <a:spcPts val="500"/>
              </a:spcBef>
              <a:spcAft>
                <a:spcPts val="0"/>
              </a:spcAft>
              <a:buClr>
                <a:schemeClr val="dk1"/>
              </a:buClr>
              <a:buSzPts val="1600"/>
              <a:buNone/>
              <a:defRPr sz="1600"/>
            </a:lvl2pPr>
            <a:lvl3pPr indent="-228600" lvl="2" marL="1371600" algn="l">
              <a:lnSpc>
                <a:spcPct val="90000"/>
              </a:lnSpc>
              <a:spcBef>
                <a:spcPts val="500"/>
              </a:spcBef>
              <a:spcAft>
                <a:spcPts val="0"/>
              </a:spcAft>
              <a:buClr>
                <a:schemeClr val="dk1"/>
              </a:buClr>
              <a:buSzPts val="1300"/>
              <a:buNone/>
              <a:defRPr sz="1300"/>
            </a:lvl3pPr>
            <a:lvl4pPr indent="-228600" lvl="3" marL="1828800" algn="l">
              <a:lnSpc>
                <a:spcPct val="90000"/>
              </a:lnSpc>
              <a:spcBef>
                <a:spcPts val="500"/>
              </a:spcBef>
              <a:spcAft>
                <a:spcPts val="0"/>
              </a:spcAft>
              <a:buClr>
                <a:schemeClr val="dk1"/>
              </a:buClr>
              <a:buSzPts val="1200"/>
              <a:buNone/>
              <a:defRPr sz="1200"/>
            </a:lvl4pPr>
            <a:lvl5pPr indent="-228600" lvl="4" marL="2286000" algn="l">
              <a:lnSpc>
                <a:spcPct val="90000"/>
              </a:lnSpc>
              <a:spcBef>
                <a:spcPts val="500"/>
              </a:spcBef>
              <a:spcAft>
                <a:spcPts val="0"/>
              </a:spcAft>
              <a:buClr>
                <a:schemeClr val="dk1"/>
              </a:buClr>
              <a:buSzPts val="1200"/>
              <a:buNone/>
              <a:defRPr sz="1200"/>
            </a:lvl5pPr>
            <a:lvl6pPr indent="-228600" lvl="5" marL="2743200" algn="l">
              <a:lnSpc>
                <a:spcPct val="90000"/>
              </a:lnSpc>
              <a:spcBef>
                <a:spcPts val="500"/>
              </a:spcBef>
              <a:spcAft>
                <a:spcPts val="0"/>
              </a:spcAft>
              <a:buClr>
                <a:schemeClr val="dk1"/>
              </a:buClr>
              <a:buSzPts val="1200"/>
              <a:buNone/>
              <a:defRPr sz="1200"/>
            </a:lvl6pPr>
            <a:lvl7pPr indent="-228600" lvl="6" marL="3200400" algn="l">
              <a:lnSpc>
                <a:spcPct val="90000"/>
              </a:lnSpc>
              <a:spcBef>
                <a:spcPts val="500"/>
              </a:spcBef>
              <a:spcAft>
                <a:spcPts val="0"/>
              </a:spcAft>
              <a:buClr>
                <a:schemeClr val="dk1"/>
              </a:buClr>
              <a:buSzPts val="1200"/>
              <a:buNone/>
              <a:defRPr sz="1200"/>
            </a:lvl7pPr>
            <a:lvl8pPr indent="-228600" lvl="7" marL="3657600" algn="l">
              <a:lnSpc>
                <a:spcPct val="90000"/>
              </a:lnSpc>
              <a:spcBef>
                <a:spcPts val="500"/>
              </a:spcBef>
              <a:spcAft>
                <a:spcPts val="0"/>
              </a:spcAft>
              <a:buClr>
                <a:schemeClr val="dk1"/>
              </a:buClr>
              <a:buSzPts val="1200"/>
              <a:buNone/>
              <a:defRPr sz="1200"/>
            </a:lvl8pPr>
            <a:lvl9pPr indent="-228600" lvl="8" marL="4114800" algn="l">
              <a:lnSpc>
                <a:spcPct val="90000"/>
              </a:lnSpc>
              <a:spcBef>
                <a:spcPts val="500"/>
              </a:spcBef>
              <a:spcAft>
                <a:spcPts val="0"/>
              </a:spcAft>
              <a:buClr>
                <a:schemeClr val="dk1"/>
              </a:buClr>
              <a:buSzPts val="1200"/>
              <a:buNone/>
              <a:defRPr sz="1200"/>
            </a:lvl9pPr>
          </a:lstStyle>
          <a:p/>
        </p:txBody>
      </p:sp>
      <p:sp>
        <p:nvSpPr>
          <p:cNvPr id="65" name="Google Shape;65;p69"/>
          <p:cNvSpPr txBox="1"/>
          <p:nvPr>
            <p:ph idx="10" type="dt"/>
          </p:nvPr>
        </p:nvSpPr>
        <p:spPr>
          <a:xfrm>
            <a:off x="838201" y="6356352"/>
            <a:ext cx="2743200" cy="365100"/>
          </a:xfrm>
          <a:prstGeom prst="rect">
            <a:avLst/>
          </a:prstGeom>
          <a:noFill/>
          <a:ln>
            <a:noFill/>
          </a:ln>
        </p:spPr>
        <p:txBody>
          <a:bodyPr anchorCtr="0" anchor="ctr" bIns="52725" lIns="105500" spcFirstLastPara="1" rIns="105500" wrap="square" tIns="52725">
            <a:noAutofit/>
          </a:bodyPr>
          <a:lstStyle>
            <a:lvl1pPr lvl="0" algn="l">
              <a:lnSpc>
                <a:spcPct val="100000"/>
              </a:lnSpc>
              <a:spcBef>
                <a:spcPts val="0"/>
              </a:spcBef>
              <a:spcAft>
                <a:spcPts val="0"/>
              </a:spcAft>
              <a:buSzPts val="1600"/>
              <a:buNone/>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p:txBody>
      </p:sp>
      <p:sp>
        <p:nvSpPr>
          <p:cNvPr id="66" name="Google Shape;66;p69"/>
          <p:cNvSpPr txBox="1"/>
          <p:nvPr>
            <p:ph idx="11" type="ftr"/>
          </p:nvPr>
        </p:nvSpPr>
        <p:spPr>
          <a:xfrm>
            <a:off x="4038601" y="6356352"/>
            <a:ext cx="4114800" cy="365100"/>
          </a:xfrm>
          <a:prstGeom prst="rect">
            <a:avLst/>
          </a:prstGeom>
          <a:noFill/>
          <a:ln>
            <a:noFill/>
          </a:ln>
        </p:spPr>
        <p:txBody>
          <a:bodyPr anchorCtr="0" anchor="ctr" bIns="52725" lIns="105500" spcFirstLastPara="1" rIns="105500" wrap="square" tIns="52725">
            <a:noAutofit/>
          </a:bodyPr>
          <a:lstStyle>
            <a:lvl1pPr lvl="0" algn="ctr">
              <a:lnSpc>
                <a:spcPct val="100000"/>
              </a:lnSpc>
              <a:spcBef>
                <a:spcPts val="0"/>
              </a:spcBef>
              <a:spcAft>
                <a:spcPts val="0"/>
              </a:spcAft>
              <a:buSzPts val="1600"/>
              <a:buNone/>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p:txBody>
      </p:sp>
      <p:sp>
        <p:nvSpPr>
          <p:cNvPr id="67" name="Google Shape;67;p69"/>
          <p:cNvSpPr txBox="1"/>
          <p:nvPr>
            <p:ph idx="12" type="sldNum"/>
          </p:nvPr>
        </p:nvSpPr>
        <p:spPr>
          <a:xfrm>
            <a:off x="8610601" y="6356352"/>
            <a:ext cx="2743200" cy="365100"/>
          </a:xfrm>
          <a:prstGeom prst="rect">
            <a:avLst/>
          </a:prstGeom>
          <a:noFill/>
          <a:ln>
            <a:noFill/>
          </a:ln>
        </p:spPr>
        <p:txBody>
          <a:bodyPr anchorCtr="0" anchor="ctr" bIns="52725" lIns="105500" spcFirstLastPara="1" rIns="105500" wrap="square" tIns="527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ld mit Überschrift" type="picTx">
  <p:cSld name="PICTURE_WITH_CAPTION_TEXT">
    <p:spTree>
      <p:nvGrpSpPr>
        <p:cNvPr id="68" name="Shape 68"/>
        <p:cNvGrpSpPr/>
        <p:nvPr/>
      </p:nvGrpSpPr>
      <p:grpSpPr>
        <a:xfrm>
          <a:off x="0" y="0"/>
          <a:ext cx="0" cy="0"/>
          <a:chOff x="0" y="0"/>
          <a:chExt cx="0" cy="0"/>
        </a:xfrm>
      </p:grpSpPr>
      <p:sp>
        <p:nvSpPr>
          <p:cNvPr id="69" name="Google Shape;69;p70"/>
          <p:cNvSpPr txBox="1"/>
          <p:nvPr>
            <p:ph type="title"/>
          </p:nvPr>
        </p:nvSpPr>
        <p:spPr>
          <a:xfrm>
            <a:off x="839788" y="457200"/>
            <a:ext cx="3932400" cy="1600500"/>
          </a:xfrm>
          <a:prstGeom prst="rect">
            <a:avLst/>
          </a:prstGeom>
          <a:noFill/>
          <a:ln>
            <a:noFill/>
          </a:ln>
        </p:spPr>
        <p:txBody>
          <a:bodyPr anchorCtr="0" anchor="b" bIns="52725" lIns="105500" spcFirstLastPara="1" rIns="105500" wrap="square" tIns="52725">
            <a:normAutofit/>
          </a:bodyPr>
          <a:lstStyle>
            <a:lvl1pPr lvl="0" algn="l">
              <a:lnSpc>
                <a:spcPct val="90000"/>
              </a:lnSpc>
              <a:spcBef>
                <a:spcPts val="0"/>
              </a:spcBef>
              <a:spcAft>
                <a:spcPts val="0"/>
              </a:spcAft>
              <a:buClr>
                <a:schemeClr val="dk1"/>
              </a:buClr>
              <a:buSzPts val="3700"/>
              <a:buFont typeface="Calibri"/>
              <a:buNone/>
              <a:defRPr sz="3700"/>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p:txBody>
      </p:sp>
      <p:sp>
        <p:nvSpPr>
          <p:cNvPr id="70" name="Google Shape;70;p70"/>
          <p:cNvSpPr/>
          <p:nvPr>
            <p:ph idx="2" type="pic"/>
          </p:nvPr>
        </p:nvSpPr>
        <p:spPr>
          <a:xfrm>
            <a:off x="5183188" y="987427"/>
            <a:ext cx="6171900" cy="4873500"/>
          </a:xfrm>
          <a:prstGeom prst="rect">
            <a:avLst/>
          </a:prstGeom>
          <a:noFill/>
          <a:ln>
            <a:noFill/>
          </a:ln>
        </p:spPr>
      </p:sp>
      <p:sp>
        <p:nvSpPr>
          <p:cNvPr id="71" name="Google Shape;71;p70"/>
          <p:cNvSpPr txBox="1"/>
          <p:nvPr>
            <p:ph idx="1" type="body"/>
          </p:nvPr>
        </p:nvSpPr>
        <p:spPr>
          <a:xfrm>
            <a:off x="839788" y="2057400"/>
            <a:ext cx="3932400" cy="3811500"/>
          </a:xfrm>
          <a:prstGeom prst="rect">
            <a:avLst/>
          </a:prstGeom>
          <a:noFill/>
          <a:ln>
            <a:noFill/>
          </a:ln>
        </p:spPr>
        <p:txBody>
          <a:bodyPr anchorCtr="0" anchor="t" bIns="52725" lIns="105500" spcFirstLastPara="1" rIns="105500" wrap="square" tIns="52725">
            <a:normAutofit/>
          </a:bodyPr>
          <a:lstStyle>
            <a:lvl1pPr indent="-228600" lvl="0" marL="457200" algn="l">
              <a:lnSpc>
                <a:spcPct val="90000"/>
              </a:lnSpc>
              <a:spcBef>
                <a:spcPts val="1200"/>
              </a:spcBef>
              <a:spcAft>
                <a:spcPts val="0"/>
              </a:spcAft>
              <a:buClr>
                <a:schemeClr val="dk1"/>
              </a:buClr>
              <a:buSzPts val="1900"/>
              <a:buNone/>
              <a:defRPr sz="1900"/>
            </a:lvl1pPr>
            <a:lvl2pPr indent="-228600" lvl="1" marL="914400" algn="l">
              <a:lnSpc>
                <a:spcPct val="90000"/>
              </a:lnSpc>
              <a:spcBef>
                <a:spcPts val="500"/>
              </a:spcBef>
              <a:spcAft>
                <a:spcPts val="0"/>
              </a:spcAft>
              <a:buClr>
                <a:schemeClr val="dk1"/>
              </a:buClr>
              <a:buSzPts val="1600"/>
              <a:buNone/>
              <a:defRPr sz="1600"/>
            </a:lvl2pPr>
            <a:lvl3pPr indent="-228600" lvl="2" marL="1371600" algn="l">
              <a:lnSpc>
                <a:spcPct val="90000"/>
              </a:lnSpc>
              <a:spcBef>
                <a:spcPts val="500"/>
              </a:spcBef>
              <a:spcAft>
                <a:spcPts val="0"/>
              </a:spcAft>
              <a:buClr>
                <a:schemeClr val="dk1"/>
              </a:buClr>
              <a:buSzPts val="1300"/>
              <a:buNone/>
              <a:defRPr sz="1300"/>
            </a:lvl3pPr>
            <a:lvl4pPr indent="-228600" lvl="3" marL="1828800" algn="l">
              <a:lnSpc>
                <a:spcPct val="90000"/>
              </a:lnSpc>
              <a:spcBef>
                <a:spcPts val="500"/>
              </a:spcBef>
              <a:spcAft>
                <a:spcPts val="0"/>
              </a:spcAft>
              <a:buClr>
                <a:schemeClr val="dk1"/>
              </a:buClr>
              <a:buSzPts val="1200"/>
              <a:buNone/>
              <a:defRPr sz="1200"/>
            </a:lvl4pPr>
            <a:lvl5pPr indent="-228600" lvl="4" marL="2286000" algn="l">
              <a:lnSpc>
                <a:spcPct val="90000"/>
              </a:lnSpc>
              <a:spcBef>
                <a:spcPts val="500"/>
              </a:spcBef>
              <a:spcAft>
                <a:spcPts val="0"/>
              </a:spcAft>
              <a:buClr>
                <a:schemeClr val="dk1"/>
              </a:buClr>
              <a:buSzPts val="1200"/>
              <a:buNone/>
              <a:defRPr sz="1200"/>
            </a:lvl5pPr>
            <a:lvl6pPr indent="-228600" lvl="5" marL="2743200" algn="l">
              <a:lnSpc>
                <a:spcPct val="90000"/>
              </a:lnSpc>
              <a:spcBef>
                <a:spcPts val="500"/>
              </a:spcBef>
              <a:spcAft>
                <a:spcPts val="0"/>
              </a:spcAft>
              <a:buClr>
                <a:schemeClr val="dk1"/>
              </a:buClr>
              <a:buSzPts val="1200"/>
              <a:buNone/>
              <a:defRPr sz="1200"/>
            </a:lvl6pPr>
            <a:lvl7pPr indent="-228600" lvl="6" marL="3200400" algn="l">
              <a:lnSpc>
                <a:spcPct val="90000"/>
              </a:lnSpc>
              <a:spcBef>
                <a:spcPts val="500"/>
              </a:spcBef>
              <a:spcAft>
                <a:spcPts val="0"/>
              </a:spcAft>
              <a:buClr>
                <a:schemeClr val="dk1"/>
              </a:buClr>
              <a:buSzPts val="1200"/>
              <a:buNone/>
              <a:defRPr sz="1200"/>
            </a:lvl7pPr>
            <a:lvl8pPr indent="-228600" lvl="7" marL="3657600" algn="l">
              <a:lnSpc>
                <a:spcPct val="90000"/>
              </a:lnSpc>
              <a:spcBef>
                <a:spcPts val="500"/>
              </a:spcBef>
              <a:spcAft>
                <a:spcPts val="0"/>
              </a:spcAft>
              <a:buClr>
                <a:schemeClr val="dk1"/>
              </a:buClr>
              <a:buSzPts val="1200"/>
              <a:buNone/>
              <a:defRPr sz="1200"/>
            </a:lvl8pPr>
            <a:lvl9pPr indent="-228600" lvl="8" marL="4114800" algn="l">
              <a:lnSpc>
                <a:spcPct val="90000"/>
              </a:lnSpc>
              <a:spcBef>
                <a:spcPts val="500"/>
              </a:spcBef>
              <a:spcAft>
                <a:spcPts val="0"/>
              </a:spcAft>
              <a:buClr>
                <a:schemeClr val="dk1"/>
              </a:buClr>
              <a:buSzPts val="1200"/>
              <a:buNone/>
              <a:defRPr sz="1200"/>
            </a:lvl9pPr>
          </a:lstStyle>
          <a:p/>
        </p:txBody>
      </p:sp>
      <p:sp>
        <p:nvSpPr>
          <p:cNvPr id="72" name="Google Shape;72;p70"/>
          <p:cNvSpPr txBox="1"/>
          <p:nvPr>
            <p:ph idx="10" type="dt"/>
          </p:nvPr>
        </p:nvSpPr>
        <p:spPr>
          <a:xfrm>
            <a:off x="838201" y="6356352"/>
            <a:ext cx="2743200" cy="365100"/>
          </a:xfrm>
          <a:prstGeom prst="rect">
            <a:avLst/>
          </a:prstGeom>
          <a:noFill/>
          <a:ln>
            <a:noFill/>
          </a:ln>
        </p:spPr>
        <p:txBody>
          <a:bodyPr anchorCtr="0" anchor="ctr" bIns="52725" lIns="105500" spcFirstLastPara="1" rIns="105500" wrap="square" tIns="52725">
            <a:noAutofit/>
          </a:bodyPr>
          <a:lstStyle>
            <a:lvl1pPr lvl="0" algn="l">
              <a:lnSpc>
                <a:spcPct val="100000"/>
              </a:lnSpc>
              <a:spcBef>
                <a:spcPts val="0"/>
              </a:spcBef>
              <a:spcAft>
                <a:spcPts val="0"/>
              </a:spcAft>
              <a:buSzPts val="1600"/>
              <a:buNone/>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p:txBody>
      </p:sp>
      <p:sp>
        <p:nvSpPr>
          <p:cNvPr id="73" name="Google Shape;73;p70"/>
          <p:cNvSpPr txBox="1"/>
          <p:nvPr>
            <p:ph idx="11" type="ftr"/>
          </p:nvPr>
        </p:nvSpPr>
        <p:spPr>
          <a:xfrm>
            <a:off x="4038601" y="6356352"/>
            <a:ext cx="4114800" cy="365100"/>
          </a:xfrm>
          <a:prstGeom prst="rect">
            <a:avLst/>
          </a:prstGeom>
          <a:noFill/>
          <a:ln>
            <a:noFill/>
          </a:ln>
        </p:spPr>
        <p:txBody>
          <a:bodyPr anchorCtr="0" anchor="ctr" bIns="52725" lIns="105500" spcFirstLastPara="1" rIns="105500" wrap="square" tIns="52725">
            <a:noAutofit/>
          </a:bodyPr>
          <a:lstStyle>
            <a:lvl1pPr lvl="0" algn="ctr">
              <a:lnSpc>
                <a:spcPct val="100000"/>
              </a:lnSpc>
              <a:spcBef>
                <a:spcPts val="0"/>
              </a:spcBef>
              <a:spcAft>
                <a:spcPts val="0"/>
              </a:spcAft>
              <a:buSzPts val="1600"/>
              <a:buNone/>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p:txBody>
      </p:sp>
      <p:sp>
        <p:nvSpPr>
          <p:cNvPr id="74" name="Google Shape;74;p70"/>
          <p:cNvSpPr txBox="1"/>
          <p:nvPr>
            <p:ph idx="12" type="sldNum"/>
          </p:nvPr>
        </p:nvSpPr>
        <p:spPr>
          <a:xfrm>
            <a:off x="8610601" y="6356352"/>
            <a:ext cx="2743200" cy="365100"/>
          </a:xfrm>
          <a:prstGeom prst="rect">
            <a:avLst/>
          </a:prstGeom>
          <a:noFill/>
          <a:ln>
            <a:noFill/>
          </a:ln>
        </p:spPr>
        <p:txBody>
          <a:bodyPr anchorCtr="0" anchor="ctr" bIns="52725" lIns="105500" spcFirstLastPara="1" rIns="105500" wrap="square" tIns="527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und vertikaler Text" type="vertTx">
  <p:cSld name="VERTICAL_TEXT">
    <p:spTree>
      <p:nvGrpSpPr>
        <p:cNvPr id="75" name="Shape 75"/>
        <p:cNvGrpSpPr/>
        <p:nvPr/>
      </p:nvGrpSpPr>
      <p:grpSpPr>
        <a:xfrm>
          <a:off x="0" y="0"/>
          <a:ext cx="0" cy="0"/>
          <a:chOff x="0" y="0"/>
          <a:chExt cx="0" cy="0"/>
        </a:xfrm>
      </p:grpSpPr>
      <p:sp>
        <p:nvSpPr>
          <p:cNvPr id="76" name="Google Shape;76;p71"/>
          <p:cNvSpPr txBox="1"/>
          <p:nvPr>
            <p:ph type="title"/>
          </p:nvPr>
        </p:nvSpPr>
        <p:spPr>
          <a:xfrm>
            <a:off x="838201" y="365127"/>
            <a:ext cx="10515600" cy="1325700"/>
          </a:xfrm>
          <a:prstGeom prst="rect">
            <a:avLst/>
          </a:prstGeom>
          <a:noFill/>
          <a:ln>
            <a:noFill/>
          </a:ln>
        </p:spPr>
        <p:txBody>
          <a:bodyPr anchorCtr="0" anchor="ctr" bIns="52725" lIns="105500" spcFirstLastPara="1" rIns="105500" wrap="square" tIns="52725">
            <a:normAutofit/>
          </a:bodyPr>
          <a:lstStyle>
            <a:lvl1pPr lvl="0" algn="l">
              <a:lnSpc>
                <a:spcPct val="90000"/>
              </a:lnSpc>
              <a:spcBef>
                <a:spcPts val="0"/>
              </a:spcBef>
              <a:spcAft>
                <a:spcPts val="0"/>
              </a:spcAft>
              <a:buClr>
                <a:schemeClr val="dk1"/>
              </a:buClr>
              <a:buSzPts val="2100"/>
              <a:buNone/>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p:txBody>
      </p:sp>
      <p:sp>
        <p:nvSpPr>
          <p:cNvPr id="77" name="Google Shape;77;p71"/>
          <p:cNvSpPr txBox="1"/>
          <p:nvPr>
            <p:ph idx="1" type="body"/>
          </p:nvPr>
        </p:nvSpPr>
        <p:spPr>
          <a:xfrm rot="5400000">
            <a:off x="3920401" y="-1256575"/>
            <a:ext cx="4351200" cy="10515600"/>
          </a:xfrm>
          <a:prstGeom prst="rect">
            <a:avLst/>
          </a:prstGeom>
          <a:noFill/>
          <a:ln>
            <a:noFill/>
          </a:ln>
        </p:spPr>
        <p:txBody>
          <a:bodyPr anchorCtr="0" anchor="t" bIns="52725" lIns="105500" spcFirstLastPara="1" rIns="105500" wrap="square" tIns="52725">
            <a:normAutofit/>
          </a:bodyPr>
          <a:lstStyle>
            <a:lvl1pPr indent="-361950" lvl="0" marL="457200" algn="l">
              <a:lnSpc>
                <a:spcPct val="90000"/>
              </a:lnSpc>
              <a:spcBef>
                <a:spcPts val="1200"/>
              </a:spcBef>
              <a:spcAft>
                <a:spcPts val="0"/>
              </a:spcAft>
              <a:buClr>
                <a:schemeClr val="dk1"/>
              </a:buClr>
              <a:buSzPts val="2100"/>
              <a:buChar char="•"/>
              <a:defRPr/>
            </a:lvl1pPr>
            <a:lvl2pPr indent="-361950" lvl="1" marL="914400" algn="l">
              <a:lnSpc>
                <a:spcPct val="90000"/>
              </a:lnSpc>
              <a:spcBef>
                <a:spcPts val="500"/>
              </a:spcBef>
              <a:spcAft>
                <a:spcPts val="0"/>
              </a:spcAft>
              <a:buClr>
                <a:schemeClr val="dk1"/>
              </a:buClr>
              <a:buSzPts val="2100"/>
              <a:buChar char="•"/>
              <a:defRPr/>
            </a:lvl2pPr>
            <a:lvl3pPr indent="-361950" lvl="2" marL="1371600" algn="l">
              <a:lnSpc>
                <a:spcPct val="90000"/>
              </a:lnSpc>
              <a:spcBef>
                <a:spcPts val="500"/>
              </a:spcBef>
              <a:spcAft>
                <a:spcPts val="0"/>
              </a:spcAft>
              <a:buClr>
                <a:schemeClr val="dk1"/>
              </a:buClr>
              <a:buSzPts val="2100"/>
              <a:buChar char="•"/>
              <a:defRPr/>
            </a:lvl3pPr>
            <a:lvl4pPr indent="-361950" lvl="3" marL="1828800" algn="l">
              <a:lnSpc>
                <a:spcPct val="90000"/>
              </a:lnSpc>
              <a:spcBef>
                <a:spcPts val="500"/>
              </a:spcBef>
              <a:spcAft>
                <a:spcPts val="0"/>
              </a:spcAft>
              <a:buClr>
                <a:schemeClr val="dk1"/>
              </a:buClr>
              <a:buSzPts val="2100"/>
              <a:buChar char="•"/>
              <a:defRPr/>
            </a:lvl4pPr>
            <a:lvl5pPr indent="-361950" lvl="4" marL="2286000" algn="l">
              <a:lnSpc>
                <a:spcPct val="90000"/>
              </a:lnSpc>
              <a:spcBef>
                <a:spcPts val="500"/>
              </a:spcBef>
              <a:spcAft>
                <a:spcPts val="0"/>
              </a:spcAft>
              <a:buClr>
                <a:schemeClr val="dk1"/>
              </a:buClr>
              <a:buSzPts val="2100"/>
              <a:buChar char="•"/>
              <a:defRPr/>
            </a:lvl5pPr>
            <a:lvl6pPr indent="-361950" lvl="5" marL="2743200" algn="l">
              <a:lnSpc>
                <a:spcPct val="90000"/>
              </a:lnSpc>
              <a:spcBef>
                <a:spcPts val="500"/>
              </a:spcBef>
              <a:spcAft>
                <a:spcPts val="0"/>
              </a:spcAft>
              <a:buClr>
                <a:schemeClr val="dk1"/>
              </a:buClr>
              <a:buSzPts val="2100"/>
              <a:buChar char="•"/>
              <a:defRPr/>
            </a:lvl6pPr>
            <a:lvl7pPr indent="-361950" lvl="6" marL="3200400" algn="l">
              <a:lnSpc>
                <a:spcPct val="90000"/>
              </a:lnSpc>
              <a:spcBef>
                <a:spcPts val="500"/>
              </a:spcBef>
              <a:spcAft>
                <a:spcPts val="0"/>
              </a:spcAft>
              <a:buClr>
                <a:schemeClr val="dk1"/>
              </a:buClr>
              <a:buSzPts val="2100"/>
              <a:buChar char="•"/>
              <a:defRPr/>
            </a:lvl7pPr>
            <a:lvl8pPr indent="-361950" lvl="7" marL="3657600" algn="l">
              <a:lnSpc>
                <a:spcPct val="90000"/>
              </a:lnSpc>
              <a:spcBef>
                <a:spcPts val="500"/>
              </a:spcBef>
              <a:spcAft>
                <a:spcPts val="0"/>
              </a:spcAft>
              <a:buClr>
                <a:schemeClr val="dk1"/>
              </a:buClr>
              <a:buSzPts val="2100"/>
              <a:buChar char="•"/>
              <a:defRPr/>
            </a:lvl8pPr>
            <a:lvl9pPr indent="-361950" lvl="8" marL="4114800" algn="l">
              <a:lnSpc>
                <a:spcPct val="90000"/>
              </a:lnSpc>
              <a:spcBef>
                <a:spcPts val="500"/>
              </a:spcBef>
              <a:spcAft>
                <a:spcPts val="0"/>
              </a:spcAft>
              <a:buClr>
                <a:schemeClr val="dk1"/>
              </a:buClr>
              <a:buSzPts val="2100"/>
              <a:buChar char="•"/>
              <a:defRPr/>
            </a:lvl9pPr>
          </a:lstStyle>
          <a:p/>
        </p:txBody>
      </p:sp>
      <p:sp>
        <p:nvSpPr>
          <p:cNvPr id="78" name="Google Shape;78;p71"/>
          <p:cNvSpPr txBox="1"/>
          <p:nvPr>
            <p:ph idx="10" type="dt"/>
          </p:nvPr>
        </p:nvSpPr>
        <p:spPr>
          <a:xfrm>
            <a:off x="838201" y="6356352"/>
            <a:ext cx="2743200" cy="365100"/>
          </a:xfrm>
          <a:prstGeom prst="rect">
            <a:avLst/>
          </a:prstGeom>
          <a:noFill/>
          <a:ln>
            <a:noFill/>
          </a:ln>
        </p:spPr>
        <p:txBody>
          <a:bodyPr anchorCtr="0" anchor="ctr" bIns="52725" lIns="105500" spcFirstLastPara="1" rIns="105500" wrap="square" tIns="52725">
            <a:noAutofit/>
          </a:bodyPr>
          <a:lstStyle>
            <a:lvl1pPr lvl="0" algn="l">
              <a:lnSpc>
                <a:spcPct val="100000"/>
              </a:lnSpc>
              <a:spcBef>
                <a:spcPts val="0"/>
              </a:spcBef>
              <a:spcAft>
                <a:spcPts val="0"/>
              </a:spcAft>
              <a:buSzPts val="1600"/>
              <a:buNone/>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p:txBody>
      </p:sp>
      <p:sp>
        <p:nvSpPr>
          <p:cNvPr id="79" name="Google Shape;79;p71"/>
          <p:cNvSpPr txBox="1"/>
          <p:nvPr>
            <p:ph idx="11" type="ftr"/>
          </p:nvPr>
        </p:nvSpPr>
        <p:spPr>
          <a:xfrm>
            <a:off x="4038601" y="6356352"/>
            <a:ext cx="4114800" cy="365100"/>
          </a:xfrm>
          <a:prstGeom prst="rect">
            <a:avLst/>
          </a:prstGeom>
          <a:noFill/>
          <a:ln>
            <a:noFill/>
          </a:ln>
        </p:spPr>
        <p:txBody>
          <a:bodyPr anchorCtr="0" anchor="ctr" bIns="52725" lIns="105500" spcFirstLastPara="1" rIns="105500" wrap="square" tIns="52725">
            <a:noAutofit/>
          </a:bodyPr>
          <a:lstStyle>
            <a:lvl1pPr lvl="0" algn="ctr">
              <a:lnSpc>
                <a:spcPct val="100000"/>
              </a:lnSpc>
              <a:spcBef>
                <a:spcPts val="0"/>
              </a:spcBef>
              <a:spcAft>
                <a:spcPts val="0"/>
              </a:spcAft>
              <a:buSzPts val="1600"/>
              <a:buNone/>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p:txBody>
      </p:sp>
      <p:sp>
        <p:nvSpPr>
          <p:cNvPr id="80" name="Google Shape;80;p71"/>
          <p:cNvSpPr txBox="1"/>
          <p:nvPr>
            <p:ph idx="12" type="sldNum"/>
          </p:nvPr>
        </p:nvSpPr>
        <p:spPr>
          <a:xfrm>
            <a:off x="8610601" y="6356352"/>
            <a:ext cx="2743200" cy="365100"/>
          </a:xfrm>
          <a:prstGeom prst="rect">
            <a:avLst/>
          </a:prstGeom>
          <a:noFill/>
          <a:ln>
            <a:noFill/>
          </a:ln>
        </p:spPr>
        <p:txBody>
          <a:bodyPr anchorCtr="0" anchor="ctr" bIns="52725" lIns="105500" spcFirstLastPara="1" rIns="105500" wrap="square" tIns="527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kaler Titel und Text" type="vertTitleAndTx">
  <p:cSld name="VERTICAL_TITLE_AND_VERTICAL_TEXT">
    <p:spTree>
      <p:nvGrpSpPr>
        <p:cNvPr id="81" name="Shape 81"/>
        <p:cNvGrpSpPr/>
        <p:nvPr/>
      </p:nvGrpSpPr>
      <p:grpSpPr>
        <a:xfrm>
          <a:off x="0" y="0"/>
          <a:ext cx="0" cy="0"/>
          <a:chOff x="0" y="0"/>
          <a:chExt cx="0" cy="0"/>
        </a:xfrm>
      </p:grpSpPr>
      <p:sp>
        <p:nvSpPr>
          <p:cNvPr id="82" name="Google Shape;82;p72"/>
          <p:cNvSpPr txBox="1"/>
          <p:nvPr>
            <p:ph type="title"/>
          </p:nvPr>
        </p:nvSpPr>
        <p:spPr>
          <a:xfrm rot="5400000">
            <a:off x="7133401" y="1956625"/>
            <a:ext cx="5811900" cy="2628900"/>
          </a:xfrm>
          <a:prstGeom prst="rect">
            <a:avLst/>
          </a:prstGeom>
          <a:noFill/>
          <a:ln>
            <a:noFill/>
          </a:ln>
        </p:spPr>
        <p:txBody>
          <a:bodyPr anchorCtr="0" anchor="ctr" bIns="52725" lIns="105500" spcFirstLastPara="1" rIns="105500" wrap="square" tIns="52725">
            <a:normAutofit/>
          </a:bodyPr>
          <a:lstStyle>
            <a:lvl1pPr lvl="0" algn="l">
              <a:lnSpc>
                <a:spcPct val="90000"/>
              </a:lnSpc>
              <a:spcBef>
                <a:spcPts val="0"/>
              </a:spcBef>
              <a:spcAft>
                <a:spcPts val="0"/>
              </a:spcAft>
              <a:buClr>
                <a:schemeClr val="dk1"/>
              </a:buClr>
              <a:buSzPts val="2100"/>
              <a:buNone/>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p:txBody>
      </p:sp>
      <p:sp>
        <p:nvSpPr>
          <p:cNvPr id="83" name="Google Shape;83;p72"/>
          <p:cNvSpPr txBox="1"/>
          <p:nvPr>
            <p:ph idx="1" type="body"/>
          </p:nvPr>
        </p:nvSpPr>
        <p:spPr>
          <a:xfrm rot="5400000">
            <a:off x="1799401" y="-596075"/>
            <a:ext cx="5811900" cy="7734300"/>
          </a:xfrm>
          <a:prstGeom prst="rect">
            <a:avLst/>
          </a:prstGeom>
          <a:noFill/>
          <a:ln>
            <a:noFill/>
          </a:ln>
        </p:spPr>
        <p:txBody>
          <a:bodyPr anchorCtr="0" anchor="t" bIns="52725" lIns="105500" spcFirstLastPara="1" rIns="105500" wrap="square" tIns="52725">
            <a:normAutofit/>
          </a:bodyPr>
          <a:lstStyle>
            <a:lvl1pPr indent="-361950" lvl="0" marL="457200" algn="l">
              <a:lnSpc>
                <a:spcPct val="90000"/>
              </a:lnSpc>
              <a:spcBef>
                <a:spcPts val="1200"/>
              </a:spcBef>
              <a:spcAft>
                <a:spcPts val="0"/>
              </a:spcAft>
              <a:buClr>
                <a:schemeClr val="dk1"/>
              </a:buClr>
              <a:buSzPts val="2100"/>
              <a:buChar char="•"/>
              <a:defRPr/>
            </a:lvl1pPr>
            <a:lvl2pPr indent="-361950" lvl="1" marL="914400" algn="l">
              <a:lnSpc>
                <a:spcPct val="90000"/>
              </a:lnSpc>
              <a:spcBef>
                <a:spcPts val="500"/>
              </a:spcBef>
              <a:spcAft>
                <a:spcPts val="0"/>
              </a:spcAft>
              <a:buClr>
                <a:schemeClr val="dk1"/>
              </a:buClr>
              <a:buSzPts val="2100"/>
              <a:buChar char="•"/>
              <a:defRPr/>
            </a:lvl2pPr>
            <a:lvl3pPr indent="-361950" lvl="2" marL="1371600" algn="l">
              <a:lnSpc>
                <a:spcPct val="90000"/>
              </a:lnSpc>
              <a:spcBef>
                <a:spcPts val="500"/>
              </a:spcBef>
              <a:spcAft>
                <a:spcPts val="0"/>
              </a:spcAft>
              <a:buClr>
                <a:schemeClr val="dk1"/>
              </a:buClr>
              <a:buSzPts val="2100"/>
              <a:buChar char="•"/>
              <a:defRPr/>
            </a:lvl3pPr>
            <a:lvl4pPr indent="-361950" lvl="3" marL="1828800" algn="l">
              <a:lnSpc>
                <a:spcPct val="90000"/>
              </a:lnSpc>
              <a:spcBef>
                <a:spcPts val="500"/>
              </a:spcBef>
              <a:spcAft>
                <a:spcPts val="0"/>
              </a:spcAft>
              <a:buClr>
                <a:schemeClr val="dk1"/>
              </a:buClr>
              <a:buSzPts val="2100"/>
              <a:buChar char="•"/>
              <a:defRPr/>
            </a:lvl4pPr>
            <a:lvl5pPr indent="-361950" lvl="4" marL="2286000" algn="l">
              <a:lnSpc>
                <a:spcPct val="90000"/>
              </a:lnSpc>
              <a:spcBef>
                <a:spcPts val="500"/>
              </a:spcBef>
              <a:spcAft>
                <a:spcPts val="0"/>
              </a:spcAft>
              <a:buClr>
                <a:schemeClr val="dk1"/>
              </a:buClr>
              <a:buSzPts val="2100"/>
              <a:buChar char="•"/>
              <a:defRPr/>
            </a:lvl5pPr>
            <a:lvl6pPr indent="-361950" lvl="5" marL="2743200" algn="l">
              <a:lnSpc>
                <a:spcPct val="90000"/>
              </a:lnSpc>
              <a:spcBef>
                <a:spcPts val="500"/>
              </a:spcBef>
              <a:spcAft>
                <a:spcPts val="0"/>
              </a:spcAft>
              <a:buClr>
                <a:schemeClr val="dk1"/>
              </a:buClr>
              <a:buSzPts val="2100"/>
              <a:buChar char="•"/>
              <a:defRPr/>
            </a:lvl6pPr>
            <a:lvl7pPr indent="-361950" lvl="6" marL="3200400" algn="l">
              <a:lnSpc>
                <a:spcPct val="90000"/>
              </a:lnSpc>
              <a:spcBef>
                <a:spcPts val="500"/>
              </a:spcBef>
              <a:spcAft>
                <a:spcPts val="0"/>
              </a:spcAft>
              <a:buClr>
                <a:schemeClr val="dk1"/>
              </a:buClr>
              <a:buSzPts val="2100"/>
              <a:buChar char="•"/>
              <a:defRPr/>
            </a:lvl7pPr>
            <a:lvl8pPr indent="-361950" lvl="7" marL="3657600" algn="l">
              <a:lnSpc>
                <a:spcPct val="90000"/>
              </a:lnSpc>
              <a:spcBef>
                <a:spcPts val="500"/>
              </a:spcBef>
              <a:spcAft>
                <a:spcPts val="0"/>
              </a:spcAft>
              <a:buClr>
                <a:schemeClr val="dk1"/>
              </a:buClr>
              <a:buSzPts val="2100"/>
              <a:buChar char="•"/>
              <a:defRPr/>
            </a:lvl8pPr>
            <a:lvl9pPr indent="-361950" lvl="8" marL="4114800" algn="l">
              <a:lnSpc>
                <a:spcPct val="90000"/>
              </a:lnSpc>
              <a:spcBef>
                <a:spcPts val="500"/>
              </a:spcBef>
              <a:spcAft>
                <a:spcPts val="0"/>
              </a:spcAft>
              <a:buClr>
                <a:schemeClr val="dk1"/>
              </a:buClr>
              <a:buSzPts val="2100"/>
              <a:buChar char="•"/>
              <a:defRPr/>
            </a:lvl9pPr>
          </a:lstStyle>
          <a:p/>
        </p:txBody>
      </p:sp>
      <p:sp>
        <p:nvSpPr>
          <p:cNvPr id="84" name="Google Shape;84;p72"/>
          <p:cNvSpPr txBox="1"/>
          <p:nvPr>
            <p:ph idx="10" type="dt"/>
          </p:nvPr>
        </p:nvSpPr>
        <p:spPr>
          <a:xfrm>
            <a:off x="838201" y="6356352"/>
            <a:ext cx="2743200" cy="365100"/>
          </a:xfrm>
          <a:prstGeom prst="rect">
            <a:avLst/>
          </a:prstGeom>
          <a:noFill/>
          <a:ln>
            <a:noFill/>
          </a:ln>
        </p:spPr>
        <p:txBody>
          <a:bodyPr anchorCtr="0" anchor="ctr" bIns="52725" lIns="105500" spcFirstLastPara="1" rIns="105500" wrap="square" tIns="52725">
            <a:noAutofit/>
          </a:bodyPr>
          <a:lstStyle>
            <a:lvl1pPr lvl="0" algn="l">
              <a:lnSpc>
                <a:spcPct val="100000"/>
              </a:lnSpc>
              <a:spcBef>
                <a:spcPts val="0"/>
              </a:spcBef>
              <a:spcAft>
                <a:spcPts val="0"/>
              </a:spcAft>
              <a:buSzPts val="1600"/>
              <a:buNone/>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p:txBody>
      </p:sp>
      <p:sp>
        <p:nvSpPr>
          <p:cNvPr id="85" name="Google Shape;85;p72"/>
          <p:cNvSpPr txBox="1"/>
          <p:nvPr>
            <p:ph idx="11" type="ftr"/>
          </p:nvPr>
        </p:nvSpPr>
        <p:spPr>
          <a:xfrm>
            <a:off x="4038601" y="6356352"/>
            <a:ext cx="4114800" cy="365100"/>
          </a:xfrm>
          <a:prstGeom prst="rect">
            <a:avLst/>
          </a:prstGeom>
          <a:noFill/>
          <a:ln>
            <a:noFill/>
          </a:ln>
        </p:spPr>
        <p:txBody>
          <a:bodyPr anchorCtr="0" anchor="ctr" bIns="52725" lIns="105500" spcFirstLastPara="1" rIns="105500" wrap="square" tIns="52725">
            <a:noAutofit/>
          </a:bodyPr>
          <a:lstStyle>
            <a:lvl1pPr lvl="0" algn="ctr">
              <a:lnSpc>
                <a:spcPct val="100000"/>
              </a:lnSpc>
              <a:spcBef>
                <a:spcPts val="0"/>
              </a:spcBef>
              <a:spcAft>
                <a:spcPts val="0"/>
              </a:spcAft>
              <a:buSzPts val="1600"/>
              <a:buNone/>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p:txBody>
      </p:sp>
      <p:sp>
        <p:nvSpPr>
          <p:cNvPr id="86" name="Google Shape;86;p72"/>
          <p:cNvSpPr txBox="1"/>
          <p:nvPr>
            <p:ph idx="12" type="sldNum"/>
          </p:nvPr>
        </p:nvSpPr>
        <p:spPr>
          <a:xfrm>
            <a:off x="8610601" y="6356352"/>
            <a:ext cx="2743200" cy="365100"/>
          </a:xfrm>
          <a:prstGeom prst="rect">
            <a:avLst/>
          </a:prstGeom>
          <a:noFill/>
          <a:ln>
            <a:noFill/>
          </a:ln>
        </p:spPr>
        <p:txBody>
          <a:bodyPr anchorCtr="0" anchor="ctr" bIns="52725" lIns="105500" spcFirstLastPara="1" rIns="105500" wrap="square" tIns="527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ohne Inhalt">
  <p:cSld name="Titel ohne Inhalt">
    <p:spTree>
      <p:nvGrpSpPr>
        <p:cNvPr id="87" name="Shape 87"/>
        <p:cNvGrpSpPr/>
        <p:nvPr/>
      </p:nvGrpSpPr>
      <p:grpSpPr>
        <a:xfrm>
          <a:off x="0" y="0"/>
          <a:ext cx="0" cy="0"/>
          <a:chOff x="0" y="0"/>
          <a:chExt cx="0" cy="0"/>
        </a:xfrm>
      </p:grpSpPr>
      <p:sp>
        <p:nvSpPr>
          <p:cNvPr id="88" name="Google Shape;88;g277c350bd0d_0_9"/>
          <p:cNvSpPr txBox="1"/>
          <p:nvPr>
            <p:ph idx="1" type="body"/>
          </p:nvPr>
        </p:nvSpPr>
        <p:spPr>
          <a:xfrm>
            <a:off x="705600" y="413658"/>
            <a:ext cx="10801500" cy="854700"/>
          </a:xfrm>
          <a:prstGeom prst="rect">
            <a:avLst/>
          </a:prstGeom>
          <a:noFill/>
          <a:ln>
            <a:noFill/>
          </a:ln>
        </p:spPr>
        <p:txBody>
          <a:bodyPr anchorCtr="0" anchor="t" bIns="0" lIns="0" spcFirstLastPara="1" rIns="0" wrap="square" tIns="0">
            <a:noAutofit/>
          </a:bodyPr>
          <a:lstStyle>
            <a:lvl1pPr indent="-431800" lvl="0" marL="457200" algn="l">
              <a:lnSpc>
                <a:spcPct val="90000"/>
              </a:lnSpc>
              <a:spcBef>
                <a:spcPts val="0"/>
              </a:spcBef>
              <a:spcAft>
                <a:spcPts val="0"/>
              </a:spcAft>
              <a:buClr>
                <a:schemeClr val="dk1"/>
              </a:buClr>
              <a:buSzPts val="3200"/>
              <a:buChar char="•"/>
              <a:defRPr b="1" sz="3200">
                <a:solidFill>
                  <a:schemeClr val="dk1"/>
                </a:solidFill>
                <a:latin typeface="Arial"/>
                <a:ea typeface="Arial"/>
                <a:cs typeface="Arial"/>
                <a:sym typeface="Arial"/>
              </a:defRPr>
            </a:lvl1pPr>
            <a:lvl2pPr indent="-320040" lvl="1" marL="914400" algn="l">
              <a:lnSpc>
                <a:spcPct val="90000"/>
              </a:lnSpc>
              <a:spcBef>
                <a:spcPts val="500"/>
              </a:spcBef>
              <a:spcAft>
                <a:spcPts val="0"/>
              </a:spcAft>
              <a:buSzPts val="1440"/>
              <a:buChar char="•"/>
              <a:defRPr/>
            </a:lvl2pPr>
            <a:lvl3pPr indent="-320039" lvl="2" marL="1371600" algn="l">
              <a:lnSpc>
                <a:spcPct val="90000"/>
              </a:lnSpc>
              <a:spcBef>
                <a:spcPts val="500"/>
              </a:spcBef>
              <a:spcAft>
                <a:spcPts val="0"/>
              </a:spcAft>
              <a:buSzPts val="1440"/>
              <a:buChar char="•"/>
              <a:defRPr/>
            </a:lvl3pPr>
            <a:lvl4pPr indent="-320039" lvl="3" marL="1828800" algn="l">
              <a:lnSpc>
                <a:spcPct val="90000"/>
              </a:lnSpc>
              <a:spcBef>
                <a:spcPts val="500"/>
              </a:spcBef>
              <a:spcAft>
                <a:spcPts val="0"/>
              </a:spcAft>
              <a:buSzPts val="1440"/>
              <a:buChar char="•"/>
              <a:defRPr/>
            </a:lvl4pPr>
            <a:lvl5pPr indent="-320039" lvl="4" marL="2286000" algn="l">
              <a:lnSpc>
                <a:spcPct val="90000"/>
              </a:lnSpc>
              <a:spcBef>
                <a:spcPts val="500"/>
              </a:spcBef>
              <a:spcAft>
                <a:spcPts val="0"/>
              </a:spcAft>
              <a:buSzPts val="144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9" name="Google Shape;89;g277c350bd0d_0_9"/>
          <p:cNvSpPr txBox="1"/>
          <p:nvPr>
            <p:ph idx="12" type="sldNum"/>
          </p:nvPr>
        </p:nvSpPr>
        <p:spPr>
          <a:xfrm>
            <a:off x="5876131" y="6544719"/>
            <a:ext cx="439800" cy="180000"/>
          </a:xfrm>
          <a:prstGeom prst="rect">
            <a:avLst/>
          </a:prstGeom>
          <a:noFill/>
          <a:ln>
            <a:noFill/>
          </a:ln>
        </p:spPr>
        <p:txBody>
          <a:bodyPr anchorCtr="0" anchor="ctr" bIns="0" lIns="91425" spcFirstLastPara="1" rIns="91425" wrap="square" tIns="0">
            <a:noAutofit/>
          </a:bodyPr>
          <a:lstStyle>
            <a:lvl1pPr indent="0" lvl="0" marL="0" marR="0" algn="ctr">
              <a:lnSpc>
                <a:spcPct val="100000"/>
              </a:lnSpc>
              <a:spcBef>
                <a:spcPts val="0"/>
              </a:spcBef>
              <a:spcAft>
                <a:spcPts val="0"/>
              </a:spcAft>
              <a:buClr>
                <a:srgbClr val="000000"/>
              </a:buClr>
              <a:buSzPts val="900"/>
              <a:buFont typeface="Arial"/>
              <a:buNone/>
              <a:defRPr b="1" i="0" sz="900" u="none" cap="none" strike="noStrike">
                <a:solidFill>
                  <a:schemeClr val="dk1"/>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900"/>
              <a:buFont typeface="Arial"/>
              <a:buNone/>
              <a:defRPr b="1" i="0" sz="900" u="none" cap="none" strike="noStrike">
                <a:solidFill>
                  <a:schemeClr val="dk1"/>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900"/>
              <a:buFont typeface="Arial"/>
              <a:buNone/>
              <a:defRPr b="1" i="0" sz="900" u="none" cap="none" strike="noStrike">
                <a:solidFill>
                  <a:schemeClr val="dk1"/>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900"/>
              <a:buFont typeface="Arial"/>
              <a:buNone/>
              <a:defRPr b="1" i="0" sz="900" u="none" cap="none" strike="noStrike">
                <a:solidFill>
                  <a:schemeClr val="dk1"/>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900"/>
              <a:buFont typeface="Arial"/>
              <a:buNone/>
              <a:defRPr b="1" i="0" sz="900" u="none" cap="none" strike="noStrike">
                <a:solidFill>
                  <a:schemeClr val="dk1"/>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900"/>
              <a:buFont typeface="Arial"/>
              <a:buNone/>
              <a:defRPr b="1" i="0" sz="900" u="none" cap="none" strike="noStrike">
                <a:solidFill>
                  <a:schemeClr val="dk1"/>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900"/>
              <a:buFont typeface="Arial"/>
              <a:buNone/>
              <a:defRPr b="1" i="0" sz="900" u="none" cap="none" strike="noStrike">
                <a:solidFill>
                  <a:schemeClr val="dk1"/>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900"/>
              <a:buFont typeface="Arial"/>
              <a:buNone/>
              <a:defRPr b="1" i="0" sz="900" u="none" cap="none" strike="noStrike">
                <a:solidFill>
                  <a:schemeClr val="dk1"/>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900"/>
              <a:buFont typeface="Arial"/>
              <a:buNone/>
              <a:defRPr b="1" i="0" sz="900" u="none" cap="none" strike="noStrike">
                <a:solidFill>
                  <a:schemeClr val="dk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de-DE"/>
              <a:t>‹#›</a:t>
            </a:fld>
            <a:endParaRPr/>
          </a:p>
        </p:txBody>
      </p:sp>
      <p:sp>
        <p:nvSpPr>
          <p:cNvPr id="90" name="Google Shape;90;g277c350bd0d_0_9"/>
          <p:cNvSpPr txBox="1"/>
          <p:nvPr>
            <p:ph type="title"/>
          </p:nvPr>
        </p:nvSpPr>
        <p:spPr>
          <a:xfrm>
            <a:off x="705600" y="139322"/>
            <a:ext cx="2880000" cy="129600"/>
          </a:xfrm>
          <a:prstGeom prst="rect">
            <a:avLst/>
          </a:prstGeom>
          <a:noFill/>
          <a:ln>
            <a:noFill/>
          </a:ln>
        </p:spPr>
        <p:txBody>
          <a:bodyPr anchorCtr="0" anchor="ctr" bIns="45700" lIns="0" spcFirstLastPara="1" rIns="0" wrap="square" tIns="4680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p:txBody>
      </p:sp>
      <p:pic>
        <p:nvPicPr>
          <p:cNvPr id="91" name="Google Shape;91;g277c350bd0d_0_9"/>
          <p:cNvPicPr preferRelativeResize="0"/>
          <p:nvPr/>
        </p:nvPicPr>
        <p:blipFill rotWithShape="1">
          <a:blip r:embed="rId2">
            <a:alphaModFix/>
          </a:blip>
          <a:srcRect b="0" l="0" r="0" t="0"/>
          <a:stretch/>
        </p:blipFill>
        <p:spPr>
          <a:xfrm>
            <a:off x="10466113" y="6523467"/>
            <a:ext cx="1051200" cy="197100"/>
          </a:xfrm>
          <a:prstGeom prst="rect">
            <a:avLst/>
          </a:prstGeom>
          <a:noFill/>
          <a:ln>
            <a:noFill/>
          </a:ln>
        </p:spPr>
      </p:pic>
      <p:sp>
        <p:nvSpPr>
          <p:cNvPr id="92" name="Google Shape;92;g277c350bd0d_0_9"/>
          <p:cNvSpPr txBox="1"/>
          <p:nvPr>
            <p:ph idx="11" type="ftr"/>
          </p:nvPr>
        </p:nvSpPr>
        <p:spPr>
          <a:xfrm>
            <a:off x="1471200" y="6544719"/>
            <a:ext cx="4243800" cy="1800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600"/>
              <a:buNone/>
              <a:defRPr b="1" sz="900">
                <a:solidFill>
                  <a:schemeClr val="dk1"/>
                </a:solidFill>
                <a:latin typeface="Arial"/>
                <a:ea typeface="Arial"/>
                <a:cs typeface="Arial"/>
                <a:sym typeface="Arial"/>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p:txBody>
      </p:sp>
      <p:sp>
        <p:nvSpPr>
          <p:cNvPr id="93" name="Google Shape;93;g277c350bd0d_0_9"/>
          <p:cNvSpPr txBox="1"/>
          <p:nvPr>
            <p:ph idx="10" type="dt"/>
          </p:nvPr>
        </p:nvSpPr>
        <p:spPr>
          <a:xfrm>
            <a:off x="705600" y="6544719"/>
            <a:ext cx="651300" cy="1800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600"/>
              <a:buNone/>
              <a:defRPr b="1" sz="900">
                <a:solidFill>
                  <a:schemeClr val="dk1"/>
                </a:solidFill>
                <a:latin typeface="Arial"/>
                <a:ea typeface="Arial"/>
                <a:cs typeface="Arial"/>
                <a:sym typeface="Arial"/>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bschnittsüberschrift 1 1 1 1 1 1 3">
  <p:cSld name="SECTION_HEADER_1_1_1_1_1_1_3">
    <p:spTree>
      <p:nvGrpSpPr>
        <p:cNvPr id="94" name="Shape 94"/>
        <p:cNvGrpSpPr/>
        <p:nvPr/>
      </p:nvGrpSpPr>
      <p:grpSpPr>
        <a:xfrm>
          <a:off x="0" y="0"/>
          <a:ext cx="0" cy="0"/>
          <a:chOff x="0" y="0"/>
          <a:chExt cx="0" cy="0"/>
        </a:xfrm>
      </p:grpSpPr>
      <p:pic>
        <p:nvPicPr>
          <p:cNvPr id="95" name="Google Shape;95;g2f587f8212d_0_772"/>
          <p:cNvPicPr preferRelativeResize="0"/>
          <p:nvPr/>
        </p:nvPicPr>
        <p:blipFill rotWithShape="1">
          <a:blip r:embed="rId2">
            <a:alphaModFix/>
          </a:blip>
          <a:srcRect b="0" l="0" r="0" t="0"/>
          <a:stretch/>
        </p:blipFill>
        <p:spPr>
          <a:xfrm>
            <a:off x="3" y="1"/>
            <a:ext cx="12191995" cy="6857997"/>
          </a:xfrm>
          <a:prstGeom prst="rect">
            <a:avLst/>
          </a:prstGeom>
          <a:noFill/>
          <a:ln>
            <a:noFill/>
          </a:ln>
        </p:spPr>
      </p:pic>
      <p:sp>
        <p:nvSpPr>
          <p:cNvPr id="96" name="Google Shape;96;g2f587f8212d_0_772"/>
          <p:cNvSpPr txBox="1"/>
          <p:nvPr>
            <p:ph type="title"/>
          </p:nvPr>
        </p:nvSpPr>
        <p:spPr>
          <a:xfrm>
            <a:off x="989800" y="862567"/>
            <a:ext cx="6138900" cy="1713300"/>
          </a:xfrm>
          <a:prstGeom prst="rect">
            <a:avLst/>
          </a:prstGeom>
          <a:noFill/>
          <a:ln>
            <a:noFill/>
          </a:ln>
        </p:spPr>
        <p:txBody>
          <a:bodyPr anchorCtr="0" anchor="t" bIns="91425" lIns="0" spcFirstLastPara="1" rIns="91425" wrap="square" tIns="0">
            <a:noAutofit/>
          </a:bodyPr>
          <a:lstStyle>
            <a:lvl1pPr lvl="0" marR="0" algn="l">
              <a:lnSpc>
                <a:spcPct val="85000"/>
              </a:lnSpc>
              <a:spcBef>
                <a:spcPts val="0"/>
              </a:spcBef>
              <a:spcAft>
                <a:spcPts val="0"/>
              </a:spcAft>
              <a:buClr>
                <a:schemeClr val="accent2"/>
              </a:buClr>
              <a:buSzPts val="3900"/>
              <a:buFont typeface="Inter ExtraBold"/>
              <a:buNone/>
              <a:defRPr b="0" i="0" sz="3900" u="none" cap="none" strike="noStrike">
                <a:solidFill>
                  <a:schemeClr val="accent2"/>
                </a:solidFill>
                <a:latin typeface="Inter ExtraBold"/>
                <a:ea typeface="Inter ExtraBold"/>
                <a:cs typeface="Inter ExtraBold"/>
                <a:sym typeface="Inter ExtraBold"/>
              </a:defRPr>
            </a:lvl1pPr>
            <a:lvl2pPr lvl="1" algn="l">
              <a:lnSpc>
                <a:spcPct val="85000"/>
              </a:lnSpc>
              <a:spcBef>
                <a:spcPts val="0"/>
              </a:spcBef>
              <a:spcAft>
                <a:spcPts val="0"/>
              </a:spcAft>
              <a:buClr>
                <a:schemeClr val="accent2"/>
              </a:buClr>
              <a:buSzPts val="3900"/>
              <a:buFont typeface="Inter ExtraBold"/>
              <a:buNone/>
              <a:defRPr b="0" sz="3900">
                <a:solidFill>
                  <a:schemeClr val="accent2"/>
                </a:solidFill>
                <a:latin typeface="Inter ExtraBold"/>
                <a:ea typeface="Inter ExtraBold"/>
                <a:cs typeface="Inter ExtraBold"/>
                <a:sym typeface="Inter ExtraBold"/>
              </a:defRPr>
            </a:lvl2pPr>
            <a:lvl3pPr lvl="2" algn="l">
              <a:lnSpc>
                <a:spcPct val="85000"/>
              </a:lnSpc>
              <a:spcBef>
                <a:spcPts val="0"/>
              </a:spcBef>
              <a:spcAft>
                <a:spcPts val="0"/>
              </a:spcAft>
              <a:buClr>
                <a:schemeClr val="accent2"/>
              </a:buClr>
              <a:buSzPts val="3900"/>
              <a:buFont typeface="Inter ExtraBold"/>
              <a:buNone/>
              <a:defRPr b="0" sz="3900">
                <a:solidFill>
                  <a:schemeClr val="accent2"/>
                </a:solidFill>
                <a:latin typeface="Inter ExtraBold"/>
                <a:ea typeface="Inter ExtraBold"/>
                <a:cs typeface="Inter ExtraBold"/>
                <a:sym typeface="Inter ExtraBold"/>
              </a:defRPr>
            </a:lvl3pPr>
            <a:lvl4pPr lvl="3" algn="l">
              <a:lnSpc>
                <a:spcPct val="85000"/>
              </a:lnSpc>
              <a:spcBef>
                <a:spcPts val="0"/>
              </a:spcBef>
              <a:spcAft>
                <a:spcPts val="0"/>
              </a:spcAft>
              <a:buClr>
                <a:schemeClr val="accent2"/>
              </a:buClr>
              <a:buSzPts val="3900"/>
              <a:buFont typeface="Inter ExtraBold"/>
              <a:buNone/>
              <a:defRPr b="0" sz="3900">
                <a:solidFill>
                  <a:schemeClr val="accent2"/>
                </a:solidFill>
                <a:latin typeface="Inter ExtraBold"/>
                <a:ea typeface="Inter ExtraBold"/>
                <a:cs typeface="Inter ExtraBold"/>
                <a:sym typeface="Inter ExtraBold"/>
              </a:defRPr>
            </a:lvl4pPr>
            <a:lvl5pPr lvl="4" algn="l">
              <a:lnSpc>
                <a:spcPct val="85000"/>
              </a:lnSpc>
              <a:spcBef>
                <a:spcPts val="0"/>
              </a:spcBef>
              <a:spcAft>
                <a:spcPts val="0"/>
              </a:spcAft>
              <a:buClr>
                <a:schemeClr val="accent2"/>
              </a:buClr>
              <a:buSzPts val="3900"/>
              <a:buFont typeface="Inter ExtraBold"/>
              <a:buNone/>
              <a:defRPr b="0" sz="3900">
                <a:solidFill>
                  <a:schemeClr val="accent2"/>
                </a:solidFill>
                <a:latin typeface="Inter ExtraBold"/>
                <a:ea typeface="Inter ExtraBold"/>
                <a:cs typeface="Inter ExtraBold"/>
                <a:sym typeface="Inter ExtraBold"/>
              </a:defRPr>
            </a:lvl5pPr>
            <a:lvl6pPr lvl="5" algn="l">
              <a:lnSpc>
                <a:spcPct val="85000"/>
              </a:lnSpc>
              <a:spcBef>
                <a:spcPts val="0"/>
              </a:spcBef>
              <a:spcAft>
                <a:spcPts val="0"/>
              </a:spcAft>
              <a:buClr>
                <a:schemeClr val="accent2"/>
              </a:buClr>
              <a:buSzPts val="3900"/>
              <a:buFont typeface="Inter ExtraBold"/>
              <a:buNone/>
              <a:defRPr b="0" sz="3900">
                <a:solidFill>
                  <a:schemeClr val="accent2"/>
                </a:solidFill>
                <a:latin typeface="Inter ExtraBold"/>
                <a:ea typeface="Inter ExtraBold"/>
                <a:cs typeface="Inter ExtraBold"/>
                <a:sym typeface="Inter ExtraBold"/>
              </a:defRPr>
            </a:lvl6pPr>
            <a:lvl7pPr lvl="6" algn="l">
              <a:lnSpc>
                <a:spcPct val="85000"/>
              </a:lnSpc>
              <a:spcBef>
                <a:spcPts val="0"/>
              </a:spcBef>
              <a:spcAft>
                <a:spcPts val="0"/>
              </a:spcAft>
              <a:buClr>
                <a:schemeClr val="accent2"/>
              </a:buClr>
              <a:buSzPts val="3900"/>
              <a:buFont typeface="Inter ExtraBold"/>
              <a:buNone/>
              <a:defRPr b="0" sz="3900">
                <a:solidFill>
                  <a:schemeClr val="accent2"/>
                </a:solidFill>
                <a:latin typeface="Inter ExtraBold"/>
                <a:ea typeface="Inter ExtraBold"/>
                <a:cs typeface="Inter ExtraBold"/>
                <a:sym typeface="Inter ExtraBold"/>
              </a:defRPr>
            </a:lvl7pPr>
            <a:lvl8pPr lvl="7" algn="l">
              <a:lnSpc>
                <a:spcPct val="85000"/>
              </a:lnSpc>
              <a:spcBef>
                <a:spcPts val="0"/>
              </a:spcBef>
              <a:spcAft>
                <a:spcPts val="0"/>
              </a:spcAft>
              <a:buClr>
                <a:schemeClr val="accent2"/>
              </a:buClr>
              <a:buSzPts val="3900"/>
              <a:buFont typeface="Inter ExtraBold"/>
              <a:buNone/>
              <a:defRPr b="0" sz="3900">
                <a:solidFill>
                  <a:schemeClr val="accent2"/>
                </a:solidFill>
                <a:latin typeface="Inter ExtraBold"/>
                <a:ea typeface="Inter ExtraBold"/>
                <a:cs typeface="Inter ExtraBold"/>
                <a:sym typeface="Inter ExtraBold"/>
              </a:defRPr>
            </a:lvl8pPr>
            <a:lvl9pPr lvl="8" algn="l">
              <a:lnSpc>
                <a:spcPct val="85000"/>
              </a:lnSpc>
              <a:spcBef>
                <a:spcPts val="0"/>
              </a:spcBef>
              <a:spcAft>
                <a:spcPts val="0"/>
              </a:spcAft>
              <a:buClr>
                <a:schemeClr val="accent2"/>
              </a:buClr>
              <a:buSzPts val="3900"/>
              <a:buFont typeface="Inter ExtraBold"/>
              <a:buNone/>
              <a:defRPr b="0" sz="3900">
                <a:solidFill>
                  <a:schemeClr val="accent2"/>
                </a:solidFill>
                <a:latin typeface="Inter ExtraBold"/>
                <a:ea typeface="Inter ExtraBold"/>
                <a:cs typeface="Inter ExtraBold"/>
                <a:sym typeface="Inter ExtraBold"/>
              </a:defRPr>
            </a:lvl9pPr>
          </a:lstStyle>
          <a:p/>
        </p:txBody>
      </p:sp>
      <p:sp>
        <p:nvSpPr>
          <p:cNvPr id="97" name="Google Shape;97;g2f587f8212d_0_772"/>
          <p:cNvSpPr txBox="1"/>
          <p:nvPr>
            <p:ph idx="1" type="body"/>
          </p:nvPr>
        </p:nvSpPr>
        <p:spPr>
          <a:xfrm>
            <a:off x="975366" y="2218533"/>
            <a:ext cx="6441600" cy="4155600"/>
          </a:xfrm>
          <a:prstGeom prst="rect">
            <a:avLst/>
          </a:prstGeom>
          <a:noFill/>
          <a:ln>
            <a:noFill/>
          </a:ln>
        </p:spPr>
        <p:txBody>
          <a:bodyPr anchorCtr="0" anchor="t" bIns="0" lIns="0" spcFirstLastPara="1" rIns="91425" wrap="square" tIns="0">
            <a:spAutoFit/>
          </a:bodyPr>
          <a:lstStyle>
            <a:lvl1pPr indent="-228600" lvl="0" marL="457200" marR="0" algn="l">
              <a:lnSpc>
                <a:spcPct val="115000"/>
              </a:lnSpc>
              <a:spcBef>
                <a:spcPts val="0"/>
              </a:spcBef>
              <a:spcAft>
                <a:spcPts val="0"/>
              </a:spcAft>
              <a:buClr>
                <a:schemeClr val="dk1"/>
              </a:buClr>
              <a:buSzPts val="2100"/>
              <a:buNone/>
              <a:defRPr i="0" sz="2100" u="none" cap="none" strike="noStrike">
                <a:solidFill>
                  <a:schemeClr val="dk1"/>
                </a:solidFill>
              </a:defRPr>
            </a:lvl1pPr>
            <a:lvl2pPr indent="-228600" lvl="1" marL="914400" marR="0" algn="l">
              <a:lnSpc>
                <a:spcPct val="115000"/>
              </a:lnSpc>
              <a:spcBef>
                <a:spcPts val="800"/>
              </a:spcBef>
              <a:spcAft>
                <a:spcPts val="0"/>
              </a:spcAft>
              <a:buClr>
                <a:schemeClr val="dk1"/>
              </a:buClr>
              <a:buSzPts val="1900"/>
              <a:buNone/>
              <a:defRPr i="0" sz="1900" u="none" cap="none" strike="noStrike">
                <a:solidFill>
                  <a:schemeClr val="dk1"/>
                </a:solidFill>
              </a:defRPr>
            </a:lvl2pPr>
            <a:lvl3pPr indent="-228600" lvl="2" marL="1371600" marR="0" algn="l">
              <a:lnSpc>
                <a:spcPct val="115000"/>
              </a:lnSpc>
              <a:spcBef>
                <a:spcPts val="800"/>
              </a:spcBef>
              <a:spcAft>
                <a:spcPts val="0"/>
              </a:spcAft>
              <a:buClr>
                <a:schemeClr val="dk1"/>
              </a:buClr>
              <a:buSzPts val="1900"/>
              <a:buNone/>
              <a:defRPr i="0" sz="1900" u="none" cap="none" strike="noStrike">
                <a:solidFill>
                  <a:schemeClr val="dk1"/>
                </a:solidFill>
              </a:defRPr>
            </a:lvl3pPr>
            <a:lvl4pPr indent="-228600" lvl="3" marL="1828800" marR="0" algn="l">
              <a:lnSpc>
                <a:spcPct val="115000"/>
              </a:lnSpc>
              <a:spcBef>
                <a:spcPts val="800"/>
              </a:spcBef>
              <a:spcAft>
                <a:spcPts val="0"/>
              </a:spcAft>
              <a:buClr>
                <a:schemeClr val="dk1"/>
              </a:buClr>
              <a:buSzPts val="1600"/>
              <a:buNone/>
              <a:defRPr i="0" sz="1600" u="none" cap="none" strike="noStrike">
                <a:solidFill>
                  <a:schemeClr val="dk1"/>
                </a:solidFill>
              </a:defRPr>
            </a:lvl4pPr>
            <a:lvl5pPr indent="-228600" lvl="4" marL="2286000" marR="0" algn="l">
              <a:lnSpc>
                <a:spcPct val="115000"/>
              </a:lnSpc>
              <a:spcBef>
                <a:spcPts val="800"/>
              </a:spcBef>
              <a:spcAft>
                <a:spcPts val="0"/>
              </a:spcAft>
              <a:buClr>
                <a:schemeClr val="dk1"/>
              </a:buClr>
              <a:buSzPts val="1600"/>
              <a:buNone/>
              <a:defRPr i="0" sz="1600" u="none" cap="none" strike="noStrike">
                <a:solidFill>
                  <a:schemeClr val="dk1"/>
                </a:solidFill>
              </a:defRPr>
            </a:lvl5pPr>
            <a:lvl6pPr indent="-228600" lvl="5" marL="2743200" marR="0" algn="l">
              <a:lnSpc>
                <a:spcPct val="115000"/>
              </a:lnSpc>
              <a:spcBef>
                <a:spcPts val="800"/>
              </a:spcBef>
              <a:spcAft>
                <a:spcPts val="0"/>
              </a:spcAft>
              <a:buClr>
                <a:schemeClr val="dk1"/>
              </a:buClr>
              <a:buSzPts val="1600"/>
              <a:buNone/>
              <a:defRPr i="0" sz="1600" u="none" cap="none" strike="noStrike">
                <a:solidFill>
                  <a:schemeClr val="dk1"/>
                </a:solidFill>
              </a:defRPr>
            </a:lvl6pPr>
            <a:lvl7pPr indent="-228600" lvl="6" marL="3200400" marR="0" algn="l">
              <a:lnSpc>
                <a:spcPct val="115000"/>
              </a:lnSpc>
              <a:spcBef>
                <a:spcPts val="800"/>
              </a:spcBef>
              <a:spcAft>
                <a:spcPts val="0"/>
              </a:spcAft>
              <a:buClr>
                <a:schemeClr val="dk1"/>
              </a:buClr>
              <a:buSzPts val="1600"/>
              <a:buNone/>
              <a:defRPr i="0" sz="1600" u="none" cap="none" strike="noStrike">
                <a:solidFill>
                  <a:schemeClr val="dk1"/>
                </a:solidFill>
              </a:defRPr>
            </a:lvl7pPr>
            <a:lvl8pPr indent="-228600" lvl="7" marL="3657600" marR="0" algn="l">
              <a:lnSpc>
                <a:spcPct val="115000"/>
              </a:lnSpc>
              <a:spcBef>
                <a:spcPts val="800"/>
              </a:spcBef>
              <a:spcAft>
                <a:spcPts val="0"/>
              </a:spcAft>
              <a:buClr>
                <a:schemeClr val="dk1"/>
              </a:buClr>
              <a:buSzPts val="1600"/>
              <a:buNone/>
              <a:defRPr i="0" sz="1600" u="none" cap="none" strike="noStrike">
                <a:solidFill>
                  <a:schemeClr val="dk1"/>
                </a:solidFill>
              </a:defRPr>
            </a:lvl8pPr>
            <a:lvl9pPr indent="-228600" lvl="8" marL="4114800" marR="0" algn="l">
              <a:lnSpc>
                <a:spcPct val="115000"/>
              </a:lnSpc>
              <a:spcBef>
                <a:spcPts val="800"/>
              </a:spcBef>
              <a:spcAft>
                <a:spcPts val="800"/>
              </a:spcAft>
              <a:buClr>
                <a:schemeClr val="dk1"/>
              </a:buClr>
              <a:buSzPts val="1600"/>
              <a:buNone/>
              <a:defRPr i="0" sz="1600" u="none" cap="none" strike="noStrike">
                <a:solidFill>
                  <a:schemeClr val="dk1"/>
                </a:solidFill>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enutzerdefiniertes Layout &quot;1&quot; 1">
  <p:cSld name="CUSTOM_1">
    <p:spTree>
      <p:nvGrpSpPr>
        <p:cNvPr id="102" name="Shape 102"/>
        <p:cNvGrpSpPr/>
        <p:nvPr/>
      </p:nvGrpSpPr>
      <p:grpSpPr>
        <a:xfrm>
          <a:off x="0" y="0"/>
          <a:ext cx="0" cy="0"/>
          <a:chOff x="0" y="0"/>
          <a:chExt cx="0" cy="0"/>
        </a:xfrm>
      </p:grpSpPr>
      <p:sp>
        <p:nvSpPr>
          <p:cNvPr id="103" name="Google Shape;103;g33d163852ec_0_566"/>
          <p:cNvSpPr txBox="1"/>
          <p:nvPr>
            <p:ph type="title"/>
          </p:nvPr>
        </p:nvSpPr>
        <p:spPr>
          <a:xfrm>
            <a:off x="900000" y="661900"/>
            <a:ext cx="7365900" cy="1356600"/>
          </a:xfrm>
          <a:prstGeom prst="rect">
            <a:avLst/>
          </a:prstGeom>
          <a:noFill/>
          <a:ln>
            <a:noFill/>
          </a:ln>
        </p:spPr>
        <p:txBody>
          <a:bodyPr anchorCtr="0" anchor="t" bIns="91425" lIns="0" spcFirstLastPara="1" rIns="91425" wrap="square" tIns="91425">
            <a:normAutofit/>
          </a:bodyPr>
          <a:lstStyle>
            <a:lvl1pPr lvl="0" algn="l">
              <a:lnSpc>
                <a:spcPct val="85000"/>
              </a:lnSpc>
              <a:spcBef>
                <a:spcPts val="0"/>
              </a:spcBef>
              <a:spcAft>
                <a:spcPts val="0"/>
              </a:spcAft>
              <a:buClr>
                <a:schemeClr val="dk2"/>
              </a:buClr>
              <a:buSzPts val="4500"/>
              <a:buNone/>
              <a:defRPr sz="4500">
                <a:solidFill>
                  <a:schemeClr val="dk2"/>
                </a:solidFill>
              </a:defRPr>
            </a:lvl1pPr>
            <a:lvl2pPr lvl="1" algn="l">
              <a:lnSpc>
                <a:spcPct val="85000"/>
              </a:lnSpc>
              <a:spcBef>
                <a:spcPts val="0"/>
              </a:spcBef>
              <a:spcAft>
                <a:spcPts val="0"/>
              </a:spcAft>
              <a:buClr>
                <a:schemeClr val="lt1"/>
              </a:buClr>
              <a:buSzPts val="4500"/>
              <a:buNone/>
              <a:defRPr sz="4500">
                <a:solidFill>
                  <a:schemeClr val="lt1"/>
                </a:solidFill>
              </a:defRPr>
            </a:lvl2pPr>
            <a:lvl3pPr lvl="2" algn="l">
              <a:lnSpc>
                <a:spcPct val="85000"/>
              </a:lnSpc>
              <a:spcBef>
                <a:spcPts val="0"/>
              </a:spcBef>
              <a:spcAft>
                <a:spcPts val="0"/>
              </a:spcAft>
              <a:buClr>
                <a:schemeClr val="lt1"/>
              </a:buClr>
              <a:buSzPts val="4500"/>
              <a:buNone/>
              <a:defRPr sz="4500">
                <a:solidFill>
                  <a:schemeClr val="lt1"/>
                </a:solidFill>
              </a:defRPr>
            </a:lvl3pPr>
            <a:lvl4pPr lvl="3" algn="l">
              <a:lnSpc>
                <a:spcPct val="85000"/>
              </a:lnSpc>
              <a:spcBef>
                <a:spcPts val="0"/>
              </a:spcBef>
              <a:spcAft>
                <a:spcPts val="0"/>
              </a:spcAft>
              <a:buClr>
                <a:schemeClr val="lt1"/>
              </a:buClr>
              <a:buSzPts val="4500"/>
              <a:buNone/>
              <a:defRPr sz="4500">
                <a:solidFill>
                  <a:schemeClr val="lt1"/>
                </a:solidFill>
              </a:defRPr>
            </a:lvl4pPr>
            <a:lvl5pPr lvl="4" algn="l">
              <a:lnSpc>
                <a:spcPct val="85000"/>
              </a:lnSpc>
              <a:spcBef>
                <a:spcPts val="0"/>
              </a:spcBef>
              <a:spcAft>
                <a:spcPts val="0"/>
              </a:spcAft>
              <a:buClr>
                <a:schemeClr val="lt1"/>
              </a:buClr>
              <a:buSzPts val="4500"/>
              <a:buNone/>
              <a:defRPr sz="4500">
                <a:solidFill>
                  <a:schemeClr val="lt1"/>
                </a:solidFill>
              </a:defRPr>
            </a:lvl5pPr>
            <a:lvl6pPr lvl="5" algn="l">
              <a:lnSpc>
                <a:spcPct val="85000"/>
              </a:lnSpc>
              <a:spcBef>
                <a:spcPts val="0"/>
              </a:spcBef>
              <a:spcAft>
                <a:spcPts val="0"/>
              </a:spcAft>
              <a:buClr>
                <a:schemeClr val="lt1"/>
              </a:buClr>
              <a:buSzPts val="4500"/>
              <a:buNone/>
              <a:defRPr sz="4500">
                <a:solidFill>
                  <a:schemeClr val="lt1"/>
                </a:solidFill>
              </a:defRPr>
            </a:lvl6pPr>
            <a:lvl7pPr lvl="6" algn="l">
              <a:lnSpc>
                <a:spcPct val="85000"/>
              </a:lnSpc>
              <a:spcBef>
                <a:spcPts val="0"/>
              </a:spcBef>
              <a:spcAft>
                <a:spcPts val="0"/>
              </a:spcAft>
              <a:buClr>
                <a:schemeClr val="lt1"/>
              </a:buClr>
              <a:buSzPts val="4500"/>
              <a:buNone/>
              <a:defRPr sz="4500">
                <a:solidFill>
                  <a:schemeClr val="lt1"/>
                </a:solidFill>
              </a:defRPr>
            </a:lvl7pPr>
            <a:lvl8pPr lvl="7" algn="l">
              <a:lnSpc>
                <a:spcPct val="85000"/>
              </a:lnSpc>
              <a:spcBef>
                <a:spcPts val="0"/>
              </a:spcBef>
              <a:spcAft>
                <a:spcPts val="0"/>
              </a:spcAft>
              <a:buClr>
                <a:schemeClr val="lt1"/>
              </a:buClr>
              <a:buSzPts val="4500"/>
              <a:buNone/>
              <a:defRPr sz="4500">
                <a:solidFill>
                  <a:schemeClr val="lt1"/>
                </a:solidFill>
              </a:defRPr>
            </a:lvl8pPr>
            <a:lvl9pPr lvl="8" algn="l">
              <a:lnSpc>
                <a:spcPct val="85000"/>
              </a:lnSpc>
              <a:spcBef>
                <a:spcPts val="0"/>
              </a:spcBef>
              <a:spcAft>
                <a:spcPts val="0"/>
              </a:spcAft>
              <a:buClr>
                <a:schemeClr val="lt1"/>
              </a:buClr>
              <a:buSzPts val="4500"/>
              <a:buNone/>
              <a:defRPr sz="4500">
                <a:solidFill>
                  <a:schemeClr val="lt1"/>
                </a:solidFill>
              </a:defRPr>
            </a:lvl9pPr>
          </a:lstStyle>
          <a:p/>
        </p:txBody>
      </p:sp>
      <p:pic>
        <p:nvPicPr>
          <p:cNvPr id="104" name="Google Shape;104;g33d163852ec_0_566" title="Flowit-Präsentationsmaster-BG2.png"/>
          <p:cNvPicPr preferRelativeResize="0"/>
          <p:nvPr/>
        </p:nvPicPr>
        <p:blipFill rotWithShape="1">
          <a:blip r:embed="rId2">
            <a:alphaModFix/>
          </a:blip>
          <a:srcRect b="0" l="58832" r="0" t="62671"/>
          <a:stretch/>
        </p:blipFill>
        <p:spPr>
          <a:xfrm flipH="1" rot="10800000">
            <a:off x="7823200" y="-5202"/>
            <a:ext cx="4369700" cy="2228826"/>
          </a:xfrm>
          <a:prstGeom prst="rect">
            <a:avLst/>
          </a:prstGeom>
          <a:noFill/>
          <a:ln>
            <a:noFill/>
          </a:ln>
        </p:spPr>
      </p:pic>
      <p:sp>
        <p:nvSpPr>
          <p:cNvPr id="105" name="Google Shape;105;g33d163852ec_0_566"/>
          <p:cNvSpPr txBox="1"/>
          <p:nvPr>
            <p:ph idx="1" type="body"/>
          </p:nvPr>
        </p:nvSpPr>
        <p:spPr>
          <a:xfrm>
            <a:off x="900000" y="2269350"/>
            <a:ext cx="10396500" cy="4046400"/>
          </a:xfrm>
          <a:prstGeom prst="rect">
            <a:avLst/>
          </a:prstGeom>
          <a:noFill/>
          <a:ln>
            <a:noFill/>
          </a:ln>
        </p:spPr>
        <p:txBody>
          <a:bodyPr anchorCtr="0" anchor="t" bIns="121900" lIns="121900" spcFirstLastPara="1" rIns="121900" wrap="square" tIns="121900">
            <a:normAutofit/>
          </a:bodyPr>
          <a:lstStyle>
            <a:lvl1pPr indent="-361950" lvl="0" marL="457200" algn="l">
              <a:lnSpc>
                <a:spcPct val="115000"/>
              </a:lnSpc>
              <a:spcBef>
                <a:spcPts val="0"/>
              </a:spcBef>
              <a:spcAft>
                <a:spcPts val="0"/>
              </a:spcAft>
              <a:buClr>
                <a:schemeClr val="dk1"/>
              </a:buClr>
              <a:buSzPts val="2100"/>
              <a:buFont typeface="Open Sans"/>
              <a:buChar char="●"/>
              <a:defRPr sz="2100">
                <a:solidFill>
                  <a:schemeClr val="dk1"/>
                </a:solidFill>
                <a:latin typeface="Open Sans"/>
                <a:ea typeface="Open Sans"/>
                <a:cs typeface="Open Sans"/>
                <a:sym typeface="Open Sans"/>
              </a:defRPr>
            </a:lvl1pPr>
            <a:lvl2pPr indent="-342900" lvl="1" marL="914400" algn="l">
              <a:lnSpc>
                <a:spcPct val="115000"/>
              </a:lnSpc>
              <a:spcBef>
                <a:spcPts val="100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2pPr>
            <a:lvl3pPr indent="-317500" lvl="2" marL="1371600" algn="l">
              <a:lnSpc>
                <a:spcPct val="115000"/>
              </a:lnSpc>
              <a:spcBef>
                <a:spcPts val="1000"/>
              </a:spcBef>
              <a:spcAft>
                <a:spcPts val="0"/>
              </a:spcAft>
              <a:buClr>
                <a:schemeClr val="dk1"/>
              </a:buClr>
              <a:buSzPts val="1400"/>
              <a:buFont typeface="Open Sans"/>
              <a:buChar char="■"/>
              <a:defRPr sz="1400">
                <a:solidFill>
                  <a:schemeClr val="dk1"/>
                </a:solidFill>
                <a:latin typeface="Open Sans"/>
                <a:ea typeface="Open Sans"/>
                <a:cs typeface="Open Sans"/>
                <a:sym typeface="Open Sans"/>
              </a:defRPr>
            </a:lvl3pPr>
            <a:lvl4pPr indent="-317500" lvl="3" marL="1828800" algn="l">
              <a:lnSpc>
                <a:spcPct val="115000"/>
              </a:lnSpc>
              <a:spcBef>
                <a:spcPts val="1000"/>
              </a:spcBef>
              <a:spcAft>
                <a:spcPts val="0"/>
              </a:spcAft>
              <a:buClr>
                <a:schemeClr val="dk1"/>
              </a:buClr>
              <a:buSzPts val="1400"/>
              <a:buFont typeface="Open Sans"/>
              <a:buChar char="●"/>
              <a:defRPr sz="1400">
                <a:solidFill>
                  <a:schemeClr val="dk1"/>
                </a:solidFill>
                <a:latin typeface="Open Sans"/>
                <a:ea typeface="Open Sans"/>
                <a:cs typeface="Open Sans"/>
                <a:sym typeface="Open Sans"/>
              </a:defRPr>
            </a:lvl4pPr>
            <a:lvl5pPr indent="-317500" lvl="4" marL="2286000" algn="l">
              <a:lnSpc>
                <a:spcPct val="115000"/>
              </a:lnSpc>
              <a:spcBef>
                <a:spcPts val="1000"/>
              </a:spcBef>
              <a:spcAft>
                <a:spcPts val="0"/>
              </a:spcAft>
              <a:buClr>
                <a:schemeClr val="dk1"/>
              </a:buClr>
              <a:buSzPts val="1400"/>
              <a:buFont typeface="Open Sans"/>
              <a:buChar char="○"/>
              <a:defRPr sz="1400">
                <a:solidFill>
                  <a:schemeClr val="dk1"/>
                </a:solidFill>
                <a:latin typeface="Open Sans"/>
                <a:ea typeface="Open Sans"/>
                <a:cs typeface="Open Sans"/>
                <a:sym typeface="Open Sans"/>
              </a:defRPr>
            </a:lvl5pPr>
            <a:lvl6pPr indent="-317500" lvl="5" marL="2743200" algn="l">
              <a:lnSpc>
                <a:spcPct val="115000"/>
              </a:lnSpc>
              <a:spcBef>
                <a:spcPts val="1000"/>
              </a:spcBef>
              <a:spcAft>
                <a:spcPts val="0"/>
              </a:spcAft>
              <a:buClr>
                <a:schemeClr val="dk1"/>
              </a:buClr>
              <a:buSzPts val="1400"/>
              <a:buFont typeface="Open Sans"/>
              <a:buChar char="■"/>
              <a:defRPr sz="1400">
                <a:solidFill>
                  <a:schemeClr val="dk1"/>
                </a:solidFill>
                <a:latin typeface="Open Sans"/>
                <a:ea typeface="Open Sans"/>
                <a:cs typeface="Open Sans"/>
                <a:sym typeface="Open Sans"/>
              </a:defRPr>
            </a:lvl6pPr>
            <a:lvl7pPr indent="-317500" lvl="6" marL="3200400" algn="l">
              <a:lnSpc>
                <a:spcPct val="115000"/>
              </a:lnSpc>
              <a:spcBef>
                <a:spcPts val="1000"/>
              </a:spcBef>
              <a:spcAft>
                <a:spcPts val="0"/>
              </a:spcAft>
              <a:buClr>
                <a:schemeClr val="dk1"/>
              </a:buClr>
              <a:buSzPts val="1400"/>
              <a:buFont typeface="Open Sans"/>
              <a:buChar char="●"/>
              <a:defRPr sz="1400">
                <a:solidFill>
                  <a:schemeClr val="dk1"/>
                </a:solidFill>
                <a:latin typeface="Open Sans"/>
                <a:ea typeface="Open Sans"/>
                <a:cs typeface="Open Sans"/>
                <a:sym typeface="Open Sans"/>
              </a:defRPr>
            </a:lvl7pPr>
            <a:lvl8pPr indent="-317500" lvl="7" marL="3657600" algn="l">
              <a:lnSpc>
                <a:spcPct val="115000"/>
              </a:lnSpc>
              <a:spcBef>
                <a:spcPts val="1000"/>
              </a:spcBef>
              <a:spcAft>
                <a:spcPts val="0"/>
              </a:spcAft>
              <a:buClr>
                <a:schemeClr val="dk1"/>
              </a:buClr>
              <a:buSzPts val="1400"/>
              <a:buFont typeface="Open Sans"/>
              <a:buChar char="○"/>
              <a:defRPr sz="1400">
                <a:solidFill>
                  <a:schemeClr val="dk1"/>
                </a:solidFill>
                <a:latin typeface="Open Sans"/>
                <a:ea typeface="Open Sans"/>
                <a:cs typeface="Open Sans"/>
                <a:sym typeface="Open Sans"/>
              </a:defRPr>
            </a:lvl8pPr>
            <a:lvl9pPr indent="-317500" lvl="8" marL="4114800" algn="l">
              <a:lnSpc>
                <a:spcPct val="115000"/>
              </a:lnSpc>
              <a:spcBef>
                <a:spcPts val="1000"/>
              </a:spcBef>
              <a:spcAft>
                <a:spcPts val="1000"/>
              </a:spcAft>
              <a:buClr>
                <a:schemeClr val="dk1"/>
              </a:buClr>
              <a:buSzPts val="1400"/>
              <a:buFont typeface="Open Sans"/>
              <a:buChar char="■"/>
              <a:defRPr sz="1400">
                <a:solidFill>
                  <a:schemeClr val="dk1"/>
                </a:solidFill>
                <a:latin typeface="Open Sans"/>
                <a:ea typeface="Open Sans"/>
                <a:cs typeface="Open Sans"/>
                <a:sym typeface="Open Sans"/>
              </a:defRPr>
            </a:lvl9pPr>
          </a:lstStyle>
          <a:p/>
        </p:txBody>
      </p:sp>
      <p:pic>
        <p:nvPicPr>
          <p:cNvPr id="106" name="Google Shape;106;g33d163852ec_0_566" title="flowit2025-Logo-H-neg.png"/>
          <p:cNvPicPr preferRelativeResize="0"/>
          <p:nvPr/>
        </p:nvPicPr>
        <p:blipFill rotWithShape="1">
          <a:blip r:embed="rId3">
            <a:alphaModFix/>
          </a:blip>
          <a:srcRect b="0" l="0" r="0" t="0"/>
          <a:stretch/>
        </p:blipFill>
        <p:spPr>
          <a:xfrm>
            <a:off x="9968200" y="411350"/>
            <a:ext cx="1781699" cy="770800"/>
          </a:xfrm>
          <a:prstGeom prst="rect">
            <a:avLst/>
          </a:prstGeom>
          <a:noFill/>
          <a:ln>
            <a:noFill/>
          </a:ln>
        </p:spPr>
      </p:pic>
    </p:spTree>
  </p:cSld>
  <p:clrMapOvr>
    <a:masterClrMapping/>
  </p:clrMapOvr>
  <p:extLst>
    <p:ext uri="{DCECCB84-F9BA-43D5-87BE-67443E8EF086}">
      <p15:sldGuideLst>
        <p15:guide id="1" pos="567">
          <p15:clr>
            <a:srgbClr val="E46962"/>
          </p15:clr>
        </p15:guide>
        <p15:guide id="2" orient="horz" pos="417">
          <p15:clr>
            <a:srgbClr val="E46962"/>
          </p15:clr>
        </p15:guide>
      </p15:sldGuideLst>
    </p:ext>
  </p:extLst>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enutzerdefiniertes Layout &quot;1&quot; 1 1 1 1">
  <p:cSld name="CUSTOM_1_1_1_1">
    <p:spTree>
      <p:nvGrpSpPr>
        <p:cNvPr id="107" name="Shape 107"/>
        <p:cNvGrpSpPr/>
        <p:nvPr/>
      </p:nvGrpSpPr>
      <p:grpSpPr>
        <a:xfrm>
          <a:off x="0" y="0"/>
          <a:ext cx="0" cy="0"/>
          <a:chOff x="0" y="0"/>
          <a:chExt cx="0" cy="0"/>
        </a:xfrm>
      </p:grpSpPr>
    </p:spTree>
  </p:cSld>
  <p:clrMapOvr>
    <a:masterClrMapping/>
  </p:clrMapOvr>
  <p:extLst>
    <p:ext uri="{DCECCB84-F9BA-43D5-87BE-67443E8EF086}">
      <p15:sldGuideLst>
        <p15:guide id="1" pos="567">
          <p15:clr>
            <a:srgbClr val="E46962"/>
          </p15:clr>
        </p15:guide>
        <p15:guide id="2" orient="horz" pos="417">
          <p15:clr>
            <a:srgbClr val="E46962"/>
          </p15:clr>
        </p15:guide>
      </p15:sldGuideLst>
    </p:ext>
  </p:extLst>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enutzerdefiniertes Layout &quot;1&quot;">
  <p:cSld name="CUSTOM">
    <p:spTree>
      <p:nvGrpSpPr>
        <p:cNvPr id="108" name="Shape 108"/>
        <p:cNvGrpSpPr/>
        <p:nvPr/>
      </p:nvGrpSpPr>
      <p:grpSpPr>
        <a:xfrm>
          <a:off x="0" y="0"/>
          <a:ext cx="0" cy="0"/>
          <a:chOff x="0" y="0"/>
          <a:chExt cx="0" cy="0"/>
        </a:xfrm>
      </p:grpSpPr>
      <p:sp>
        <p:nvSpPr>
          <p:cNvPr id="109" name="Google Shape;109;g33d163852ec_0_510"/>
          <p:cNvSpPr/>
          <p:nvPr/>
        </p:nvSpPr>
        <p:spPr>
          <a:xfrm>
            <a:off x="0" y="-100"/>
            <a:ext cx="12192000" cy="6858000"/>
          </a:xfrm>
          <a:prstGeom prst="rect">
            <a:avLst/>
          </a:prstGeom>
          <a:gradFill>
            <a:gsLst>
              <a:gs pos="0">
                <a:schemeClr val="accent1"/>
              </a:gs>
              <a:gs pos="5000">
                <a:srgbClr val="0093D4"/>
              </a:gs>
              <a:gs pos="29000">
                <a:srgbClr val="0076C5"/>
              </a:gs>
              <a:gs pos="58000">
                <a:srgbClr val="2976C9"/>
              </a:gs>
              <a:gs pos="100000">
                <a:srgbClr val="0954AD"/>
              </a:gs>
            </a:gsLst>
            <a:lin ang="6600474"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Open Sans"/>
              <a:ea typeface="Open Sans"/>
              <a:cs typeface="Open Sans"/>
              <a:sym typeface="Open Sans"/>
            </a:endParaRPr>
          </a:p>
        </p:txBody>
      </p:sp>
      <p:sp>
        <p:nvSpPr>
          <p:cNvPr id="110" name="Google Shape;110;g33d163852ec_0_510"/>
          <p:cNvSpPr txBox="1"/>
          <p:nvPr>
            <p:ph type="title"/>
          </p:nvPr>
        </p:nvSpPr>
        <p:spPr>
          <a:xfrm>
            <a:off x="900000" y="661900"/>
            <a:ext cx="7478700" cy="1356600"/>
          </a:xfrm>
          <a:prstGeom prst="rect">
            <a:avLst/>
          </a:prstGeom>
          <a:noFill/>
          <a:ln>
            <a:noFill/>
          </a:ln>
        </p:spPr>
        <p:txBody>
          <a:bodyPr anchorCtr="0" anchor="t" bIns="91425" lIns="0" spcFirstLastPara="1" rIns="91425" wrap="square" tIns="91425">
            <a:normAutofit/>
          </a:bodyPr>
          <a:lstStyle>
            <a:lvl1pPr lvl="0" algn="l">
              <a:lnSpc>
                <a:spcPct val="85000"/>
              </a:lnSpc>
              <a:spcBef>
                <a:spcPts val="0"/>
              </a:spcBef>
              <a:spcAft>
                <a:spcPts val="0"/>
              </a:spcAft>
              <a:buClr>
                <a:schemeClr val="lt1"/>
              </a:buClr>
              <a:buSzPts val="4500"/>
              <a:buNone/>
              <a:defRPr sz="4500">
                <a:solidFill>
                  <a:schemeClr val="lt1"/>
                </a:solidFill>
              </a:defRPr>
            </a:lvl1pPr>
            <a:lvl2pPr lvl="1" algn="l">
              <a:lnSpc>
                <a:spcPct val="85000"/>
              </a:lnSpc>
              <a:spcBef>
                <a:spcPts val="0"/>
              </a:spcBef>
              <a:spcAft>
                <a:spcPts val="0"/>
              </a:spcAft>
              <a:buClr>
                <a:schemeClr val="lt1"/>
              </a:buClr>
              <a:buSzPts val="4500"/>
              <a:buNone/>
              <a:defRPr sz="4500">
                <a:solidFill>
                  <a:schemeClr val="lt1"/>
                </a:solidFill>
              </a:defRPr>
            </a:lvl2pPr>
            <a:lvl3pPr lvl="2" algn="l">
              <a:lnSpc>
                <a:spcPct val="85000"/>
              </a:lnSpc>
              <a:spcBef>
                <a:spcPts val="0"/>
              </a:spcBef>
              <a:spcAft>
                <a:spcPts val="0"/>
              </a:spcAft>
              <a:buClr>
                <a:schemeClr val="lt1"/>
              </a:buClr>
              <a:buSzPts val="4500"/>
              <a:buNone/>
              <a:defRPr sz="4500">
                <a:solidFill>
                  <a:schemeClr val="lt1"/>
                </a:solidFill>
              </a:defRPr>
            </a:lvl3pPr>
            <a:lvl4pPr lvl="3" algn="l">
              <a:lnSpc>
                <a:spcPct val="85000"/>
              </a:lnSpc>
              <a:spcBef>
                <a:spcPts val="0"/>
              </a:spcBef>
              <a:spcAft>
                <a:spcPts val="0"/>
              </a:spcAft>
              <a:buClr>
                <a:schemeClr val="lt1"/>
              </a:buClr>
              <a:buSzPts val="4500"/>
              <a:buNone/>
              <a:defRPr sz="4500">
                <a:solidFill>
                  <a:schemeClr val="lt1"/>
                </a:solidFill>
              </a:defRPr>
            </a:lvl4pPr>
            <a:lvl5pPr lvl="4" algn="l">
              <a:lnSpc>
                <a:spcPct val="85000"/>
              </a:lnSpc>
              <a:spcBef>
                <a:spcPts val="0"/>
              </a:spcBef>
              <a:spcAft>
                <a:spcPts val="0"/>
              </a:spcAft>
              <a:buClr>
                <a:schemeClr val="lt1"/>
              </a:buClr>
              <a:buSzPts val="4500"/>
              <a:buNone/>
              <a:defRPr sz="4500">
                <a:solidFill>
                  <a:schemeClr val="lt1"/>
                </a:solidFill>
              </a:defRPr>
            </a:lvl5pPr>
            <a:lvl6pPr lvl="5" algn="l">
              <a:lnSpc>
                <a:spcPct val="85000"/>
              </a:lnSpc>
              <a:spcBef>
                <a:spcPts val="0"/>
              </a:spcBef>
              <a:spcAft>
                <a:spcPts val="0"/>
              </a:spcAft>
              <a:buClr>
                <a:schemeClr val="lt1"/>
              </a:buClr>
              <a:buSzPts val="4500"/>
              <a:buNone/>
              <a:defRPr sz="4500">
                <a:solidFill>
                  <a:schemeClr val="lt1"/>
                </a:solidFill>
              </a:defRPr>
            </a:lvl6pPr>
            <a:lvl7pPr lvl="6" algn="l">
              <a:lnSpc>
                <a:spcPct val="85000"/>
              </a:lnSpc>
              <a:spcBef>
                <a:spcPts val="0"/>
              </a:spcBef>
              <a:spcAft>
                <a:spcPts val="0"/>
              </a:spcAft>
              <a:buClr>
                <a:schemeClr val="lt1"/>
              </a:buClr>
              <a:buSzPts val="4500"/>
              <a:buNone/>
              <a:defRPr sz="4500">
                <a:solidFill>
                  <a:schemeClr val="lt1"/>
                </a:solidFill>
              </a:defRPr>
            </a:lvl7pPr>
            <a:lvl8pPr lvl="7" algn="l">
              <a:lnSpc>
                <a:spcPct val="85000"/>
              </a:lnSpc>
              <a:spcBef>
                <a:spcPts val="0"/>
              </a:spcBef>
              <a:spcAft>
                <a:spcPts val="0"/>
              </a:spcAft>
              <a:buClr>
                <a:schemeClr val="lt1"/>
              </a:buClr>
              <a:buSzPts val="4500"/>
              <a:buNone/>
              <a:defRPr sz="4500">
                <a:solidFill>
                  <a:schemeClr val="lt1"/>
                </a:solidFill>
              </a:defRPr>
            </a:lvl8pPr>
            <a:lvl9pPr lvl="8" algn="l">
              <a:lnSpc>
                <a:spcPct val="85000"/>
              </a:lnSpc>
              <a:spcBef>
                <a:spcPts val="0"/>
              </a:spcBef>
              <a:spcAft>
                <a:spcPts val="0"/>
              </a:spcAft>
              <a:buClr>
                <a:schemeClr val="lt1"/>
              </a:buClr>
              <a:buSzPts val="4500"/>
              <a:buNone/>
              <a:defRPr sz="4500">
                <a:solidFill>
                  <a:schemeClr val="lt1"/>
                </a:solidFill>
              </a:defRPr>
            </a:lvl9pPr>
          </a:lstStyle>
          <a:p/>
        </p:txBody>
      </p:sp>
      <p:sp>
        <p:nvSpPr>
          <p:cNvPr id="111" name="Google Shape;111;g33d163852ec_0_510"/>
          <p:cNvSpPr txBox="1"/>
          <p:nvPr>
            <p:ph idx="1" type="body"/>
          </p:nvPr>
        </p:nvSpPr>
        <p:spPr>
          <a:xfrm>
            <a:off x="900000" y="2269350"/>
            <a:ext cx="10396500" cy="4046400"/>
          </a:xfrm>
          <a:prstGeom prst="rect">
            <a:avLst/>
          </a:prstGeom>
          <a:noFill/>
          <a:ln>
            <a:noFill/>
          </a:ln>
        </p:spPr>
        <p:txBody>
          <a:bodyPr anchorCtr="0" anchor="t" bIns="121900" lIns="121900" spcFirstLastPara="1" rIns="121900" wrap="square" tIns="121900">
            <a:normAutofit/>
          </a:bodyPr>
          <a:lstStyle>
            <a:lvl1pPr indent="-361950" lvl="0" marL="457200" algn="l">
              <a:lnSpc>
                <a:spcPct val="115000"/>
              </a:lnSpc>
              <a:spcBef>
                <a:spcPts val="0"/>
              </a:spcBef>
              <a:spcAft>
                <a:spcPts val="0"/>
              </a:spcAft>
              <a:buClr>
                <a:schemeClr val="lt1"/>
              </a:buClr>
              <a:buSzPts val="2100"/>
              <a:buFont typeface="Open Sans"/>
              <a:buChar char="●"/>
              <a:defRPr sz="2100">
                <a:solidFill>
                  <a:schemeClr val="lt1"/>
                </a:solidFill>
                <a:latin typeface="Open Sans"/>
                <a:ea typeface="Open Sans"/>
                <a:cs typeface="Open Sans"/>
                <a:sym typeface="Open Sans"/>
              </a:defRPr>
            </a:lvl1pPr>
            <a:lvl2pPr indent="-342900" lvl="1" marL="914400" algn="l">
              <a:lnSpc>
                <a:spcPct val="115000"/>
              </a:lnSpc>
              <a:spcBef>
                <a:spcPts val="1000"/>
              </a:spcBef>
              <a:spcAft>
                <a:spcPts val="0"/>
              </a:spcAft>
              <a:buClr>
                <a:schemeClr val="lt1"/>
              </a:buClr>
              <a:buSzPts val="1800"/>
              <a:buFont typeface="Open Sans"/>
              <a:buChar char="○"/>
              <a:defRPr sz="1800">
                <a:solidFill>
                  <a:schemeClr val="lt1"/>
                </a:solidFill>
                <a:latin typeface="Open Sans"/>
                <a:ea typeface="Open Sans"/>
                <a:cs typeface="Open Sans"/>
                <a:sym typeface="Open Sans"/>
              </a:defRPr>
            </a:lvl2pPr>
            <a:lvl3pPr indent="-317500" lvl="2" marL="1371600" algn="l">
              <a:lnSpc>
                <a:spcPct val="115000"/>
              </a:lnSpc>
              <a:spcBef>
                <a:spcPts val="1000"/>
              </a:spcBef>
              <a:spcAft>
                <a:spcPts val="0"/>
              </a:spcAft>
              <a:buClr>
                <a:schemeClr val="lt1"/>
              </a:buClr>
              <a:buSzPts val="1400"/>
              <a:buFont typeface="Open Sans"/>
              <a:buChar char="■"/>
              <a:defRPr sz="1400">
                <a:solidFill>
                  <a:schemeClr val="lt1"/>
                </a:solidFill>
                <a:latin typeface="Open Sans"/>
                <a:ea typeface="Open Sans"/>
                <a:cs typeface="Open Sans"/>
                <a:sym typeface="Open Sans"/>
              </a:defRPr>
            </a:lvl3pPr>
            <a:lvl4pPr indent="-317500" lvl="3" marL="1828800" algn="l">
              <a:lnSpc>
                <a:spcPct val="115000"/>
              </a:lnSpc>
              <a:spcBef>
                <a:spcPts val="1000"/>
              </a:spcBef>
              <a:spcAft>
                <a:spcPts val="0"/>
              </a:spcAft>
              <a:buClr>
                <a:schemeClr val="lt1"/>
              </a:buClr>
              <a:buSzPts val="1400"/>
              <a:buFont typeface="Open Sans"/>
              <a:buChar char="●"/>
              <a:defRPr sz="1400">
                <a:solidFill>
                  <a:schemeClr val="lt1"/>
                </a:solidFill>
                <a:latin typeface="Open Sans"/>
                <a:ea typeface="Open Sans"/>
                <a:cs typeface="Open Sans"/>
                <a:sym typeface="Open Sans"/>
              </a:defRPr>
            </a:lvl4pPr>
            <a:lvl5pPr indent="-317500" lvl="4" marL="2286000" algn="l">
              <a:lnSpc>
                <a:spcPct val="115000"/>
              </a:lnSpc>
              <a:spcBef>
                <a:spcPts val="1000"/>
              </a:spcBef>
              <a:spcAft>
                <a:spcPts val="0"/>
              </a:spcAft>
              <a:buClr>
                <a:schemeClr val="lt1"/>
              </a:buClr>
              <a:buSzPts val="1400"/>
              <a:buFont typeface="Open Sans"/>
              <a:buChar char="○"/>
              <a:defRPr sz="1400">
                <a:solidFill>
                  <a:schemeClr val="lt1"/>
                </a:solidFill>
                <a:latin typeface="Open Sans"/>
                <a:ea typeface="Open Sans"/>
                <a:cs typeface="Open Sans"/>
                <a:sym typeface="Open Sans"/>
              </a:defRPr>
            </a:lvl5pPr>
            <a:lvl6pPr indent="-317500" lvl="5" marL="2743200" algn="l">
              <a:lnSpc>
                <a:spcPct val="115000"/>
              </a:lnSpc>
              <a:spcBef>
                <a:spcPts val="1000"/>
              </a:spcBef>
              <a:spcAft>
                <a:spcPts val="0"/>
              </a:spcAft>
              <a:buClr>
                <a:schemeClr val="lt1"/>
              </a:buClr>
              <a:buSzPts val="1400"/>
              <a:buFont typeface="Open Sans"/>
              <a:buChar char="■"/>
              <a:defRPr sz="1400">
                <a:solidFill>
                  <a:schemeClr val="lt1"/>
                </a:solidFill>
                <a:latin typeface="Open Sans"/>
                <a:ea typeface="Open Sans"/>
                <a:cs typeface="Open Sans"/>
                <a:sym typeface="Open Sans"/>
              </a:defRPr>
            </a:lvl6pPr>
            <a:lvl7pPr indent="-317500" lvl="6" marL="3200400" algn="l">
              <a:lnSpc>
                <a:spcPct val="115000"/>
              </a:lnSpc>
              <a:spcBef>
                <a:spcPts val="1000"/>
              </a:spcBef>
              <a:spcAft>
                <a:spcPts val="0"/>
              </a:spcAft>
              <a:buClr>
                <a:schemeClr val="lt1"/>
              </a:buClr>
              <a:buSzPts val="1400"/>
              <a:buFont typeface="Open Sans"/>
              <a:buChar char="●"/>
              <a:defRPr sz="1400">
                <a:solidFill>
                  <a:schemeClr val="lt1"/>
                </a:solidFill>
                <a:latin typeface="Open Sans"/>
                <a:ea typeface="Open Sans"/>
                <a:cs typeface="Open Sans"/>
                <a:sym typeface="Open Sans"/>
              </a:defRPr>
            </a:lvl7pPr>
            <a:lvl8pPr indent="-317500" lvl="7" marL="3657600" algn="l">
              <a:lnSpc>
                <a:spcPct val="115000"/>
              </a:lnSpc>
              <a:spcBef>
                <a:spcPts val="1000"/>
              </a:spcBef>
              <a:spcAft>
                <a:spcPts val="0"/>
              </a:spcAft>
              <a:buClr>
                <a:schemeClr val="lt1"/>
              </a:buClr>
              <a:buSzPts val="1400"/>
              <a:buFont typeface="Open Sans"/>
              <a:buChar char="○"/>
              <a:defRPr sz="1400">
                <a:solidFill>
                  <a:schemeClr val="lt1"/>
                </a:solidFill>
                <a:latin typeface="Open Sans"/>
                <a:ea typeface="Open Sans"/>
                <a:cs typeface="Open Sans"/>
                <a:sym typeface="Open Sans"/>
              </a:defRPr>
            </a:lvl8pPr>
            <a:lvl9pPr indent="-317500" lvl="8" marL="4114800" algn="l">
              <a:lnSpc>
                <a:spcPct val="115000"/>
              </a:lnSpc>
              <a:spcBef>
                <a:spcPts val="1000"/>
              </a:spcBef>
              <a:spcAft>
                <a:spcPts val="1000"/>
              </a:spcAft>
              <a:buClr>
                <a:schemeClr val="lt1"/>
              </a:buClr>
              <a:buSzPts val="1400"/>
              <a:buFont typeface="Open Sans"/>
              <a:buChar char="■"/>
              <a:defRPr sz="1400">
                <a:solidFill>
                  <a:schemeClr val="lt1"/>
                </a:solidFill>
                <a:latin typeface="Open Sans"/>
                <a:ea typeface="Open Sans"/>
                <a:cs typeface="Open Sans"/>
                <a:sym typeface="Open Sans"/>
              </a:defRPr>
            </a:lvl9pPr>
          </a:lstStyle>
          <a:p/>
        </p:txBody>
      </p:sp>
    </p:spTree>
  </p:cSld>
  <p:clrMapOvr>
    <a:masterClrMapping/>
  </p:clrMapOvr>
  <p:extLst>
    <p:ext uri="{DCECCB84-F9BA-43D5-87BE-67443E8EF086}">
      <p15:sldGuideLst>
        <p15:guide id="1" pos="567">
          <p15:clr>
            <a:srgbClr val="E46962"/>
          </p15:clr>
        </p15:guide>
        <p15:guide id="2" orient="horz" pos="417">
          <p15:clr>
            <a:srgbClr val="E46962"/>
          </p15:clr>
        </p15:guide>
      </p15:sldGuideLst>
    </p:ext>
  </p:extLst>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enutzerdefiniertes Layout &quot;1&quot; 4">
  <p:cSld name="CUSTOM_4">
    <p:spTree>
      <p:nvGrpSpPr>
        <p:cNvPr id="112" name="Shape 112"/>
        <p:cNvGrpSpPr/>
        <p:nvPr/>
      </p:nvGrpSpPr>
      <p:grpSpPr>
        <a:xfrm>
          <a:off x="0" y="0"/>
          <a:ext cx="0" cy="0"/>
          <a:chOff x="0" y="0"/>
          <a:chExt cx="0" cy="0"/>
        </a:xfrm>
      </p:grpSpPr>
      <p:sp>
        <p:nvSpPr>
          <p:cNvPr id="113" name="Google Shape;113;g33d163852ec_0_514"/>
          <p:cNvSpPr/>
          <p:nvPr/>
        </p:nvSpPr>
        <p:spPr>
          <a:xfrm>
            <a:off x="0" y="-100"/>
            <a:ext cx="12192000" cy="6858000"/>
          </a:xfrm>
          <a:prstGeom prst="rect">
            <a:avLst/>
          </a:prstGeom>
          <a:gradFill>
            <a:gsLst>
              <a:gs pos="0">
                <a:srgbClr val="CEF1C8"/>
              </a:gs>
              <a:gs pos="39000">
                <a:srgbClr val="93CEAA"/>
              </a:gs>
              <a:gs pos="100000">
                <a:srgbClr val="68B786"/>
              </a:gs>
            </a:gsLst>
            <a:lin ang="6600130"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Open Sans"/>
              <a:ea typeface="Open Sans"/>
              <a:cs typeface="Open Sans"/>
              <a:sym typeface="Open Sans"/>
            </a:endParaRPr>
          </a:p>
        </p:txBody>
      </p:sp>
      <p:sp>
        <p:nvSpPr>
          <p:cNvPr id="114" name="Google Shape;114;g33d163852ec_0_514"/>
          <p:cNvSpPr txBox="1"/>
          <p:nvPr>
            <p:ph type="title"/>
          </p:nvPr>
        </p:nvSpPr>
        <p:spPr>
          <a:xfrm>
            <a:off x="900000" y="602075"/>
            <a:ext cx="7478700" cy="1356600"/>
          </a:xfrm>
          <a:prstGeom prst="rect">
            <a:avLst/>
          </a:prstGeom>
          <a:noFill/>
          <a:ln>
            <a:noFill/>
          </a:ln>
        </p:spPr>
        <p:txBody>
          <a:bodyPr anchorCtr="0" anchor="t" bIns="91425" lIns="0" spcFirstLastPara="1" rIns="91425" wrap="square" tIns="91425">
            <a:normAutofit/>
          </a:bodyPr>
          <a:lstStyle>
            <a:lvl1pPr lvl="0" algn="l">
              <a:lnSpc>
                <a:spcPct val="85000"/>
              </a:lnSpc>
              <a:spcBef>
                <a:spcPts val="0"/>
              </a:spcBef>
              <a:spcAft>
                <a:spcPts val="0"/>
              </a:spcAft>
              <a:buClr>
                <a:schemeClr val="lt1"/>
              </a:buClr>
              <a:buSzPts val="4500"/>
              <a:buNone/>
              <a:defRPr sz="4500">
                <a:solidFill>
                  <a:schemeClr val="lt1"/>
                </a:solidFill>
              </a:defRPr>
            </a:lvl1pPr>
            <a:lvl2pPr lvl="1" algn="l">
              <a:lnSpc>
                <a:spcPct val="85000"/>
              </a:lnSpc>
              <a:spcBef>
                <a:spcPts val="0"/>
              </a:spcBef>
              <a:spcAft>
                <a:spcPts val="0"/>
              </a:spcAft>
              <a:buClr>
                <a:schemeClr val="lt1"/>
              </a:buClr>
              <a:buSzPts val="4500"/>
              <a:buNone/>
              <a:defRPr sz="4500">
                <a:solidFill>
                  <a:schemeClr val="lt1"/>
                </a:solidFill>
              </a:defRPr>
            </a:lvl2pPr>
            <a:lvl3pPr lvl="2" algn="l">
              <a:lnSpc>
                <a:spcPct val="85000"/>
              </a:lnSpc>
              <a:spcBef>
                <a:spcPts val="0"/>
              </a:spcBef>
              <a:spcAft>
                <a:spcPts val="0"/>
              </a:spcAft>
              <a:buClr>
                <a:schemeClr val="lt1"/>
              </a:buClr>
              <a:buSzPts val="4500"/>
              <a:buNone/>
              <a:defRPr sz="4500">
                <a:solidFill>
                  <a:schemeClr val="lt1"/>
                </a:solidFill>
              </a:defRPr>
            </a:lvl3pPr>
            <a:lvl4pPr lvl="3" algn="l">
              <a:lnSpc>
                <a:spcPct val="85000"/>
              </a:lnSpc>
              <a:spcBef>
                <a:spcPts val="0"/>
              </a:spcBef>
              <a:spcAft>
                <a:spcPts val="0"/>
              </a:spcAft>
              <a:buClr>
                <a:schemeClr val="lt1"/>
              </a:buClr>
              <a:buSzPts val="4500"/>
              <a:buNone/>
              <a:defRPr sz="4500">
                <a:solidFill>
                  <a:schemeClr val="lt1"/>
                </a:solidFill>
              </a:defRPr>
            </a:lvl4pPr>
            <a:lvl5pPr lvl="4" algn="l">
              <a:lnSpc>
                <a:spcPct val="85000"/>
              </a:lnSpc>
              <a:spcBef>
                <a:spcPts val="0"/>
              </a:spcBef>
              <a:spcAft>
                <a:spcPts val="0"/>
              </a:spcAft>
              <a:buClr>
                <a:schemeClr val="lt1"/>
              </a:buClr>
              <a:buSzPts val="4500"/>
              <a:buNone/>
              <a:defRPr sz="4500">
                <a:solidFill>
                  <a:schemeClr val="lt1"/>
                </a:solidFill>
              </a:defRPr>
            </a:lvl5pPr>
            <a:lvl6pPr lvl="5" algn="l">
              <a:lnSpc>
                <a:spcPct val="85000"/>
              </a:lnSpc>
              <a:spcBef>
                <a:spcPts val="0"/>
              </a:spcBef>
              <a:spcAft>
                <a:spcPts val="0"/>
              </a:spcAft>
              <a:buClr>
                <a:schemeClr val="lt1"/>
              </a:buClr>
              <a:buSzPts val="4500"/>
              <a:buNone/>
              <a:defRPr sz="4500">
                <a:solidFill>
                  <a:schemeClr val="lt1"/>
                </a:solidFill>
              </a:defRPr>
            </a:lvl6pPr>
            <a:lvl7pPr lvl="6" algn="l">
              <a:lnSpc>
                <a:spcPct val="85000"/>
              </a:lnSpc>
              <a:spcBef>
                <a:spcPts val="0"/>
              </a:spcBef>
              <a:spcAft>
                <a:spcPts val="0"/>
              </a:spcAft>
              <a:buClr>
                <a:schemeClr val="lt1"/>
              </a:buClr>
              <a:buSzPts val="4500"/>
              <a:buNone/>
              <a:defRPr sz="4500">
                <a:solidFill>
                  <a:schemeClr val="lt1"/>
                </a:solidFill>
              </a:defRPr>
            </a:lvl7pPr>
            <a:lvl8pPr lvl="7" algn="l">
              <a:lnSpc>
                <a:spcPct val="85000"/>
              </a:lnSpc>
              <a:spcBef>
                <a:spcPts val="0"/>
              </a:spcBef>
              <a:spcAft>
                <a:spcPts val="0"/>
              </a:spcAft>
              <a:buClr>
                <a:schemeClr val="lt1"/>
              </a:buClr>
              <a:buSzPts val="4500"/>
              <a:buNone/>
              <a:defRPr sz="4500">
                <a:solidFill>
                  <a:schemeClr val="lt1"/>
                </a:solidFill>
              </a:defRPr>
            </a:lvl8pPr>
            <a:lvl9pPr lvl="8" algn="l">
              <a:lnSpc>
                <a:spcPct val="85000"/>
              </a:lnSpc>
              <a:spcBef>
                <a:spcPts val="0"/>
              </a:spcBef>
              <a:spcAft>
                <a:spcPts val="0"/>
              </a:spcAft>
              <a:buClr>
                <a:schemeClr val="lt1"/>
              </a:buClr>
              <a:buSzPts val="4500"/>
              <a:buNone/>
              <a:defRPr sz="4500">
                <a:solidFill>
                  <a:schemeClr val="lt1"/>
                </a:solidFill>
              </a:defRPr>
            </a:lvl9pPr>
          </a:lstStyle>
          <a:p/>
        </p:txBody>
      </p:sp>
      <p:sp>
        <p:nvSpPr>
          <p:cNvPr id="115" name="Google Shape;115;g33d163852ec_0_514"/>
          <p:cNvSpPr txBox="1"/>
          <p:nvPr>
            <p:ph idx="1" type="body"/>
          </p:nvPr>
        </p:nvSpPr>
        <p:spPr>
          <a:xfrm>
            <a:off x="900000" y="2209525"/>
            <a:ext cx="10396500" cy="4046400"/>
          </a:xfrm>
          <a:prstGeom prst="rect">
            <a:avLst/>
          </a:prstGeom>
          <a:noFill/>
          <a:ln>
            <a:noFill/>
          </a:ln>
        </p:spPr>
        <p:txBody>
          <a:bodyPr anchorCtr="0" anchor="t" bIns="121900" lIns="121900" spcFirstLastPara="1" rIns="121900" wrap="square" tIns="121900">
            <a:normAutofit/>
          </a:bodyPr>
          <a:lstStyle>
            <a:lvl1pPr indent="-361950" lvl="0" marL="457200" algn="l">
              <a:lnSpc>
                <a:spcPct val="115000"/>
              </a:lnSpc>
              <a:spcBef>
                <a:spcPts val="0"/>
              </a:spcBef>
              <a:spcAft>
                <a:spcPts val="0"/>
              </a:spcAft>
              <a:buClr>
                <a:schemeClr val="lt1"/>
              </a:buClr>
              <a:buSzPts val="2100"/>
              <a:buFont typeface="Open Sans"/>
              <a:buChar char="●"/>
              <a:defRPr sz="2100">
                <a:solidFill>
                  <a:schemeClr val="lt1"/>
                </a:solidFill>
                <a:latin typeface="Open Sans"/>
                <a:ea typeface="Open Sans"/>
                <a:cs typeface="Open Sans"/>
                <a:sym typeface="Open Sans"/>
              </a:defRPr>
            </a:lvl1pPr>
            <a:lvl2pPr indent="-342900" lvl="1" marL="914400" algn="l">
              <a:lnSpc>
                <a:spcPct val="115000"/>
              </a:lnSpc>
              <a:spcBef>
                <a:spcPts val="1000"/>
              </a:spcBef>
              <a:spcAft>
                <a:spcPts val="0"/>
              </a:spcAft>
              <a:buClr>
                <a:schemeClr val="lt1"/>
              </a:buClr>
              <a:buSzPts val="1800"/>
              <a:buFont typeface="Open Sans"/>
              <a:buChar char="○"/>
              <a:defRPr sz="1800">
                <a:solidFill>
                  <a:schemeClr val="lt1"/>
                </a:solidFill>
                <a:latin typeface="Open Sans"/>
                <a:ea typeface="Open Sans"/>
                <a:cs typeface="Open Sans"/>
                <a:sym typeface="Open Sans"/>
              </a:defRPr>
            </a:lvl2pPr>
            <a:lvl3pPr indent="-317500" lvl="2" marL="1371600" algn="l">
              <a:lnSpc>
                <a:spcPct val="115000"/>
              </a:lnSpc>
              <a:spcBef>
                <a:spcPts val="1000"/>
              </a:spcBef>
              <a:spcAft>
                <a:spcPts val="0"/>
              </a:spcAft>
              <a:buClr>
                <a:schemeClr val="lt1"/>
              </a:buClr>
              <a:buSzPts val="1400"/>
              <a:buFont typeface="Open Sans"/>
              <a:buChar char="■"/>
              <a:defRPr sz="1400">
                <a:solidFill>
                  <a:schemeClr val="lt1"/>
                </a:solidFill>
                <a:latin typeface="Open Sans"/>
                <a:ea typeface="Open Sans"/>
                <a:cs typeface="Open Sans"/>
                <a:sym typeface="Open Sans"/>
              </a:defRPr>
            </a:lvl3pPr>
            <a:lvl4pPr indent="-317500" lvl="3" marL="1828800" algn="l">
              <a:lnSpc>
                <a:spcPct val="115000"/>
              </a:lnSpc>
              <a:spcBef>
                <a:spcPts val="1000"/>
              </a:spcBef>
              <a:spcAft>
                <a:spcPts val="0"/>
              </a:spcAft>
              <a:buClr>
                <a:schemeClr val="lt1"/>
              </a:buClr>
              <a:buSzPts val="1400"/>
              <a:buFont typeface="Open Sans"/>
              <a:buChar char="●"/>
              <a:defRPr sz="1400">
                <a:solidFill>
                  <a:schemeClr val="lt1"/>
                </a:solidFill>
                <a:latin typeface="Open Sans"/>
                <a:ea typeface="Open Sans"/>
                <a:cs typeface="Open Sans"/>
                <a:sym typeface="Open Sans"/>
              </a:defRPr>
            </a:lvl4pPr>
            <a:lvl5pPr indent="-317500" lvl="4" marL="2286000" algn="l">
              <a:lnSpc>
                <a:spcPct val="115000"/>
              </a:lnSpc>
              <a:spcBef>
                <a:spcPts val="1000"/>
              </a:spcBef>
              <a:spcAft>
                <a:spcPts val="0"/>
              </a:spcAft>
              <a:buClr>
                <a:schemeClr val="lt1"/>
              </a:buClr>
              <a:buSzPts val="1400"/>
              <a:buFont typeface="Open Sans"/>
              <a:buChar char="○"/>
              <a:defRPr sz="1400">
                <a:solidFill>
                  <a:schemeClr val="lt1"/>
                </a:solidFill>
                <a:latin typeface="Open Sans"/>
                <a:ea typeface="Open Sans"/>
                <a:cs typeface="Open Sans"/>
                <a:sym typeface="Open Sans"/>
              </a:defRPr>
            </a:lvl5pPr>
            <a:lvl6pPr indent="-317500" lvl="5" marL="2743200" algn="l">
              <a:lnSpc>
                <a:spcPct val="115000"/>
              </a:lnSpc>
              <a:spcBef>
                <a:spcPts val="1000"/>
              </a:spcBef>
              <a:spcAft>
                <a:spcPts val="0"/>
              </a:spcAft>
              <a:buClr>
                <a:schemeClr val="lt1"/>
              </a:buClr>
              <a:buSzPts val="1400"/>
              <a:buFont typeface="Open Sans"/>
              <a:buChar char="■"/>
              <a:defRPr sz="1400">
                <a:solidFill>
                  <a:schemeClr val="lt1"/>
                </a:solidFill>
                <a:latin typeface="Open Sans"/>
                <a:ea typeface="Open Sans"/>
                <a:cs typeface="Open Sans"/>
                <a:sym typeface="Open Sans"/>
              </a:defRPr>
            </a:lvl6pPr>
            <a:lvl7pPr indent="-317500" lvl="6" marL="3200400" algn="l">
              <a:lnSpc>
                <a:spcPct val="115000"/>
              </a:lnSpc>
              <a:spcBef>
                <a:spcPts val="1000"/>
              </a:spcBef>
              <a:spcAft>
                <a:spcPts val="0"/>
              </a:spcAft>
              <a:buClr>
                <a:schemeClr val="lt1"/>
              </a:buClr>
              <a:buSzPts val="1400"/>
              <a:buFont typeface="Open Sans"/>
              <a:buChar char="●"/>
              <a:defRPr sz="1400">
                <a:solidFill>
                  <a:schemeClr val="lt1"/>
                </a:solidFill>
                <a:latin typeface="Open Sans"/>
                <a:ea typeface="Open Sans"/>
                <a:cs typeface="Open Sans"/>
                <a:sym typeface="Open Sans"/>
              </a:defRPr>
            </a:lvl7pPr>
            <a:lvl8pPr indent="-317500" lvl="7" marL="3657600" algn="l">
              <a:lnSpc>
                <a:spcPct val="115000"/>
              </a:lnSpc>
              <a:spcBef>
                <a:spcPts val="1000"/>
              </a:spcBef>
              <a:spcAft>
                <a:spcPts val="0"/>
              </a:spcAft>
              <a:buClr>
                <a:schemeClr val="lt1"/>
              </a:buClr>
              <a:buSzPts val="1400"/>
              <a:buFont typeface="Open Sans"/>
              <a:buChar char="○"/>
              <a:defRPr sz="1400">
                <a:solidFill>
                  <a:schemeClr val="lt1"/>
                </a:solidFill>
                <a:latin typeface="Open Sans"/>
                <a:ea typeface="Open Sans"/>
                <a:cs typeface="Open Sans"/>
                <a:sym typeface="Open Sans"/>
              </a:defRPr>
            </a:lvl8pPr>
            <a:lvl9pPr indent="-317500" lvl="8" marL="4114800" algn="l">
              <a:lnSpc>
                <a:spcPct val="115000"/>
              </a:lnSpc>
              <a:spcBef>
                <a:spcPts val="1000"/>
              </a:spcBef>
              <a:spcAft>
                <a:spcPts val="1000"/>
              </a:spcAft>
              <a:buClr>
                <a:schemeClr val="lt1"/>
              </a:buClr>
              <a:buSzPts val="1400"/>
              <a:buFont typeface="Open Sans"/>
              <a:buChar char="■"/>
              <a:defRPr sz="1400">
                <a:solidFill>
                  <a:schemeClr val="lt1"/>
                </a:solidFill>
                <a:latin typeface="Open Sans"/>
                <a:ea typeface="Open Sans"/>
                <a:cs typeface="Open Sans"/>
                <a:sym typeface="Open Sans"/>
              </a:defRPr>
            </a:lvl9pPr>
          </a:lstStyle>
          <a:p/>
        </p:txBody>
      </p:sp>
    </p:spTree>
  </p:cSld>
  <p:clrMapOvr>
    <a:masterClrMapping/>
  </p:clrMapOvr>
  <p:extLst>
    <p:ext uri="{DCECCB84-F9BA-43D5-87BE-67443E8EF086}">
      <p15:sldGuideLst>
        <p15:guide id="1" pos="567">
          <p15:clr>
            <a:srgbClr val="E46962"/>
          </p15:clr>
        </p15:guide>
        <p15:guide id="2" orient="horz" pos="417">
          <p15:clr>
            <a:srgbClr val="E46962"/>
          </p15:clr>
        </p15:guide>
      </p15:sldGuideLst>
    </p:ext>
  </p:extLs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enutzerdefiniertes Layout &quot;1&quot; 1 1 1 1">
  <p:cSld name="CUSTOM_1_1_1_1">
    <p:spTree>
      <p:nvGrpSpPr>
        <p:cNvPr id="19" name="Shape 19"/>
        <p:cNvGrpSpPr/>
        <p:nvPr/>
      </p:nvGrpSpPr>
      <p:grpSpPr>
        <a:xfrm>
          <a:off x="0" y="0"/>
          <a:ext cx="0" cy="0"/>
          <a:chOff x="0" y="0"/>
          <a:chExt cx="0" cy="0"/>
        </a:xfrm>
      </p:grpSpPr>
    </p:spTree>
  </p:cSld>
  <p:clrMapOvr>
    <a:masterClrMapping/>
  </p:clrMapOvr>
  <p:extLst>
    <p:ext uri="{DCECCB84-F9BA-43D5-87BE-67443E8EF086}">
      <p15:sldGuideLst>
        <p15:guide id="1" pos="567">
          <p15:clr>
            <a:srgbClr val="E46962"/>
          </p15:clr>
        </p15:guide>
        <p15:guide id="2" orient="horz" pos="417">
          <p15:clr>
            <a:srgbClr val="E46962"/>
          </p15:clr>
        </p15:guide>
      </p15:sldGuideLst>
    </p:ext>
  </p:extLst>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enutzerdefiniertes Layout &quot;1&quot; 4 2">
  <p:cSld name="CUSTOM_4_2">
    <p:spTree>
      <p:nvGrpSpPr>
        <p:cNvPr id="116" name="Shape 116"/>
        <p:cNvGrpSpPr/>
        <p:nvPr/>
      </p:nvGrpSpPr>
      <p:grpSpPr>
        <a:xfrm>
          <a:off x="0" y="0"/>
          <a:ext cx="0" cy="0"/>
          <a:chOff x="0" y="0"/>
          <a:chExt cx="0" cy="0"/>
        </a:xfrm>
      </p:grpSpPr>
      <p:sp>
        <p:nvSpPr>
          <p:cNvPr id="117" name="Google Shape;117;g33d163852ec_0_518"/>
          <p:cNvSpPr/>
          <p:nvPr/>
        </p:nvSpPr>
        <p:spPr>
          <a:xfrm>
            <a:off x="0" y="-100"/>
            <a:ext cx="12192000" cy="6858000"/>
          </a:xfrm>
          <a:prstGeom prst="rect">
            <a:avLst/>
          </a:prstGeom>
          <a:gradFill>
            <a:gsLst>
              <a:gs pos="0">
                <a:srgbClr val="CEF1C8"/>
              </a:gs>
              <a:gs pos="52000">
                <a:srgbClr val="B1E0B9"/>
              </a:gs>
              <a:gs pos="86000">
                <a:srgbClr val="93CEAA"/>
              </a:gs>
              <a:gs pos="100000">
                <a:srgbClr val="68B786"/>
              </a:gs>
            </a:gsLst>
            <a:lin ang="6600130"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Open Sans"/>
              <a:ea typeface="Open Sans"/>
              <a:cs typeface="Open Sans"/>
              <a:sym typeface="Open Sans"/>
            </a:endParaRPr>
          </a:p>
        </p:txBody>
      </p:sp>
      <p:sp>
        <p:nvSpPr>
          <p:cNvPr id="118" name="Google Shape;118;g33d163852ec_0_518"/>
          <p:cNvSpPr txBox="1"/>
          <p:nvPr>
            <p:ph type="title"/>
          </p:nvPr>
        </p:nvSpPr>
        <p:spPr>
          <a:xfrm>
            <a:off x="900000" y="661900"/>
            <a:ext cx="7478700" cy="1356600"/>
          </a:xfrm>
          <a:prstGeom prst="rect">
            <a:avLst/>
          </a:prstGeom>
          <a:noFill/>
          <a:ln>
            <a:noFill/>
          </a:ln>
        </p:spPr>
        <p:txBody>
          <a:bodyPr anchorCtr="0" anchor="t" bIns="91425" lIns="0" spcFirstLastPara="1" rIns="91425" wrap="square" tIns="91425">
            <a:normAutofit/>
          </a:bodyPr>
          <a:lstStyle>
            <a:lvl1pPr lvl="0" algn="l">
              <a:lnSpc>
                <a:spcPct val="85000"/>
              </a:lnSpc>
              <a:spcBef>
                <a:spcPts val="0"/>
              </a:spcBef>
              <a:spcAft>
                <a:spcPts val="0"/>
              </a:spcAft>
              <a:buSzPts val="4500"/>
              <a:buNone/>
              <a:defRPr sz="4500"/>
            </a:lvl1pPr>
            <a:lvl2pPr lvl="1" algn="l">
              <a:lnSpc>
                <a:spcPct val="85000"/>
              </a:lnSpc>
              <a:spcBef>
                <a:spcPts val="0"/>
              </a:spcBef>
              <a:spcAft>
                <a:spcPts val="0"/>
              </a:spcAft>
              <a:buSzPts val="4500"/>
              <a:buNone/>
              <a:defRPr sz="4500"/>
            </a:lvl2pPr>
            <a:lvl3pPr lvl="2" algn="l">
              <a:lnSpc>
                <a:spcPct val="85000"/>
              </a:lnSpc>
              <a:spcBef>
                <a:spcPts val="0"/>
              </a:spcBef>
              <a:spcAft>
                <a:spcPts val="0"/>
              </a:spcAft>
              <a:buSzPts val="4500"/>
              <a:buNone/>
              <a:defRPr sz="4500"/>
            </a:lvl3pPr>
            <a:lvl4pPr lvl="3" algn="l">
              <a:lnSpc>
                <a:spcPct val="85000"/>
              </a:lnSpc>
              <a:spcBef>
                <a:spcPts val="0"/>
              </a:spcBef>
              <a:spcAft>
                <a:spcPts val="0"/>
              </a:spcAft>
              <a:buSzPts val="4500"/>
              <a:buNone/>
              <a:defRPr sz="4500"/>
            </a:lvl4pPr>
            <a:lvl5pPr lvl="4" algn="l">
              <a:lnSpc>
                <a:spcPct val="85000"/>
              </a:lnSpc>
              <a:spcBef>
                <a:spcPts val="0"/>
              </a:spcBef>
              <a:spcAft>
                <a:spcPts val="0"/>
              </a:spcAft>
              <a:buSzPts val="4500"/>
              <a:buNone/>
              <a:defRPr sz="4500"/>
            </a:lvl5pPr>
            <a:lvl6pPr lvl="5" algn="l">
              <a:lnSpc>
                <a:spcPct val="85000"/>
              </a:lnSpc>
              <a:spcBef>
                <a:spcPts val="0"/>
              </a:spcBef>
              <a:spcAft>
                <a:spcPts val="0"/>
              </a:spcAft>
              <a:buSzPts val="4500"/>
              <a:buNone/>
              <a:defRPr sz="4500"/>
            </a:lvl6pPr>
            <a:lvl7pPr lvl="6" algn="l">
              <a:lnSpc>
                <a:spcPct val="85000"/>
              </a:lnSpc>
              <a:spcBef>
                <a:spcPts val="0"/>
              </a:spcBef>
              <a:spcAft>
                <a:spcPts val="0"/>
              </a:spcAft>
              <a:buSzPts val="4500"/>
              <a:buNone/>
              <a:defRPr sz="4500"/>
            </a:lvl7pPr>
            <a:lvl8pPr lvl="7" algn="l">
              <a:lnSpc>
                <a:spcPct val="85000"/>
              </a:lnSpc>
              <a:spcBef>
                <a:spcPts val="0"/>
              </a:spcBef>
              <a:spcAft>
                <a:spcPts val="0"/>
              </a:spcAft>
              <a:buSzPts val="4500"/>
              <a:buNone/>
              <a:defRPr sz="4500"/>
            </a:lvl8pPr>
            <a:lvl9pPr lvl="8" algn="l">
              <a:lnSpc>
                <a:spcPct val="85000"/>
              </a:lnSpc>
              <a:spcBef>
                <a:spcPts val="0"/>
              </a:spcBef>
              <a:spcAft>
                <a:spcPts val="0"/>
              </a:spcAft>
              <a:buSzPts val="4500"/>
              <a:buNone/>
              <a:defRPr sz="4500"/>
            </a:lvl9pPr>
          </a:lstStyle>
          <a:p/>
        </p:txBody>
      </p:sp>
      <p:sp>
        <p:nvSpPr>
          <p:cNvPr id="119" name="Google Shape;119;g33d163852ec_0_518"/>
          <p:cNvSpPr txBox="1"/>
          <p:nvPr>
            <p:ph idx="1" type="body"/>
          </p:nvPr>
        </p:nvSpPr>
        <p:spPr>
          <a:xfrm>
            <a:off x="900000" y="2269350"/>
            <a:ext cx="10396500" cy="4046400"/>
          </a:xfrm>
          <a:prstGeom prst="rect">
            <a:avLst/>
          </a:prstGeom>
          <a:noFill/>
          <a:ln>
            <a:noFill/>
          </a:ln>
        </p:spPr>
        <p:txBody>
          <a:bodyPr anchorCtr="0" anchor="t" bIns="121900" lIns="121900" spcFirstLastPara="1" rIns="121900" wrap="square" tIns="121900">
            <a:normAutofit/>
          </a:bodyPr>
          <a:lstStyle>
            <a:lvl1pPr indent="-361950" lvl="0" marL="457200" algn="l">
              <a:lnSpc>
                <a:spcPct val="115000"/>
              </a:lnSpc>
              <a:spcBef>
                <a:spcPts val="0"/>
              </a:spcBef>
              <a:spcAft>
                <a:spcPts val="0"/>
              </a:spcAft>
              <a:buSzPts val="2100"/>
              <a:buFont typeface="Open Sans"/>
              <a:buChar char="●"/>
              <a:defRPr sz="2100">
                <a:latin typeface="Open Sans"/>
                <a:ea typeface="Open Sans"/>
                <a:cs typeface="Open Sans"/>
                <a:sym typeface="Open Sans"/>
              </a:defRPr>
            </a:lvl1pPr>
            <a:lvl2pPr indent="-342900" lvl="1" marL="914400" algn="l">
              <a:lnSpc>
                <a:spcPct val="115000"/>
              </a:lnSpc>
              <a:spcBef>
                <a:spcPts val="1000"/>
              </a:spcBef>
              <a:spcAft>
                <a:spcPts val="0"/>
              </a:spcAft>
              <a:buSzPts val="1800"/>
              <a:buFont typeface="Open Sans"/>
              <a:buChar char="○"/>
              <a:defRPr sz="1800">
                <a:latin typeface="Open Sans"/>
                <a:ea typeface="Open Sans"/>
                <a:cs typeface="Open Sans"/>
                <a:sym typeface="Open Sans"/>
              </a:defRPr>
            </a:lvl2pPr>
            <a:lvl3pPr indent="-317500" lvl="2" marL="1371600" algn="l">
              <a:lnSpc>
                <a:spcPct val="115000"/>
              </a:lnSpc>
              <a:spcBef>
                <a:spcPts val="1000"/>
              </a:spcBef>
              <a:spcAft>
                <a:spcPts val="0"/>
              </a:spcAft>
              <a:buSzPts val="1400"/>
              <a:buFont typeface="Open Sans"/>
              <a:buChar char="■"/>
              <a:defRPr sz="1400">
                <a:latin typeface="Open Sans"/>
                <a:ea typeface="Open Sans"/>
                <a:cs typeface="Open Sans"/>
                <a:sym typeface="Open Sans"/>
              </a:defRPr>
            </a:lvl3pPr>
            <a:lvl4pPr indent="-317500" lvl="3" marL="1828800" algn="l">
              <a:lnSpc>
                <a:spcPct val="115000"/>
              </a:lnSpc>
              <a:spcBef>
                <a:spcPts val="1000"/>
              </a:spcBef>
              <a:spcAft>
                <a:spcPts val="0"/>
              </a:spcAft>
              <a:buSzPts val="1400"/>
              <a:buFont typeface="Open Sans"/>
              <a:buChar char="●"/>
              <a:defRPr sz="1400">
                <a:latin typeface="Open Sans"/>
                <a:ea typeface="Open Sans"/>
                <a:cs typeface="Open Sans"/>
                <a:sym typeface="Open Sans"/>
              </a:defRPr>
            </a:lvl4pPr>
            <a:lvl5pPr indent="-317500" lvl="4" marL="2286000" algn="l">
              <a:lnSpc>
                <a:spcPct val="115000"/>
              </a:lnSpc>
              <a:spcBef>
                <a:spcPts val="1000"/>
              </a:spcBef>
              <a:spcAft>
                <a:spcPts val="0"/>
              </a:spcAft>
              <a:buSzPts val="1400"/>
              <a:buFont typeface="Open Sans"/>
              <a:buChar char="○"/>
              <a:defRPr sz="1400">
                <a:latin typeface="Open Sans"/>
                <a:ea typeface="Open Sans"/>
                <a:cs typeface="Open Sans"/>
                <a:sym typeface="Open Sans"/>
              </a:defRPr>
            </a:lvl5pPr>
            <a:lvl6pPr indent="-317500" lvl="5" marL="2743200" algn="l">
              <a:lnSpc>
                <a:spcPct val="115000"/>
              </a:lnSpc>
              <a:spcBef>
                <a:spcPts val="1000"/>
              </a:spcBef>
              <a:spcAft>
                <a:spcPts val="0"/>
              </a:spcAft>
              <a:buSzPts val="1400"/>
              <a:buFont typeface="Open Sans"/>
              <a:buChar char="■"/>
              <a:defRPr sz="1400">
                <a:latin typeface="Open Sans"/>
                <a:ea typeface="Open Sans"/>
                <a:cs typeface="Open Sans"/>
                <a:sym typeface="Open Sans"/>
              </a:defRPr>
            </a:lvl6pPr>
            <a:lvl7pPr indent="-317500" lvl="6" marL="3200400" algn="l">
              <a:lnSpc>
                <a:spcPct val="115000"/>
              </a:lnSpc>
              <a:spcBef>
                <a:spcPts val="1000"/>
              </a:spcBef>
              <a:spcAft>
                <a:spcPts val="0"/>
              </a:spcAft>
              <a:buSzPts val="1400"/>
              <a:buFont typeface="Open Sans"/>
              <a:buChar char="●"/>
              <a:defRPr sz="1400">
                <a:latin typeface="Open Sans"/>
                <a:ea typeface="Open Sans"/>
                <a:cs typeface="Open Sans"/>
                <a:sym typeface="Open Sans"/>
              </a:defRPr>
            </a:lvl7pPr>
            <a:lvl8pPr indent="-317500" lvl="7" marL="3657600" algn="l">
              <a:lnSpc>
                <a:spcPct val="115000"/>
              </a:lnSpc>
              <a:spcBef>
                <a:spcPts val="1000"/>
              </a:spcBef>
              <a:spcAft>
                <a:spcPts val="0"/>
              </a:spcAft>
              <a:buSzPts val="1400"/>
              <a:buFont typeface="Open Sans"/>
              <a:buChar char="○"/>
              <a:defRPr sz="1400">
                <a:latin typeface="Open Sans"/>
                <a:ea typeface="Open Sans"/>
                <a:cs typeface="Open Sans"/>
                <a:sym typeface="Open Sans"/>
              </a:defRPr>
            </a:lvl8pPr>
            <a:lvl9pPr indent="-317500" lvl="8" marL="4114800" algn="l">
              <a:lnSpc>
                <a:spcPct val="115000"/>
              </a:lnSpc>
              <a:spcBef>
                <a:spcPts val="1000"/>
              </a:spcBef>
              <a:spcAft>
                <a:spcPts val="1000"/>
              </a:spcAft>
              <a:buSzPts val="1400"/>
              <a:buFont typeface="Open Sans"/>
              <a:buChar char="■"/>
              <a:defRPr sz="1400">
                <a:latin typeface="Open Sans"/>
                <a:ea typeface="Open Sans"/>
                <a:cs typeface="Open Sans"/>
                <a:sym typeface="Open Sans"/>
              </a:defRPr>
            </a:lvl9pPr>
          </a:lstStyle>
          <a:p/>
        </p:txBody>
      </p:sp>
    </p:spTree>
  </p:cSld>
  <p:clrMapOvr>
    <a:masterClrMapping/>
  </p:clrMapOvr>
  <p:extLst>
    <p:ext uri="{DCECCB84-F9BA-43D5-87BE-67443E8EF086}">
      <p15:sldGuideLst>
        <p15:guide id="1" pos="567">
          <p15:clr>
            <a:srgbClr val="E46962"/>
          </p15:clr>
        </p15:guide>
        <p15:guide id="2" orient="horz" pos="417">
          <p15:clr>
            <a:srgbClr val="E46962"/>
          </p15:clr>
        </p15:guide>
      </p15:sldGuideLst>
    </p:ext>
  </p:extLst>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enutzerdefiniertes Layout &quot;1&quot; 4 1">
  <p:cSld name="CUSTOM_4_1">
    <p:spTree>
      <p:nvGrpSpPr>
        <p:cNvPr id="120" name="Shape 120"/>
        <p:cNvGrpSpPr/>
        <p:nvPr/>
      </p:nvGrpSpPr>
      <p:grpSpPr>
        <a:xfrm>
          <a:off x="0" y="0"/>
          <a:ext cx="0" cy="0"/>
          <a:chOff x="0" y="0"/>
          <a:chExt cx="0" cy="0"/>
        </a:xfrm>
      </p:grpSpPr>
      <p:sp>
        <p:nvSpPr>
          <p:cNvPr id="121" name="Google Shape;121;g33d163852ec_0_522"/>
          <p:cNvSpPr/>
          <p:nvPr/>
        </p:nvSpPr>
        <p:spPr>
          <a:xfrm>
            <a:off x="0" y="-100"/>
            <a:ext cx="12192000" cy="6858000"/>
          </a:xfrm>
          <a:prstGeom prst="rect">
            <a:avLst/>
          </a:prstGeom>
          <a:gradFill>
            <a:gsLst>
              <a:gs pos="0">
                <a:srgbClr val="F7F6F2"/>
              </a:gs>
              <a:gs pos="38000">
                <a:schemeClr val="accent4"/>
              </a:gs>
              <a:gs pos="100000">
                <a:srgbClr val="D3BDA9"/>
              </a:gs>
            </a:gsLst>
            <a:lin ang="630001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Open Sans"/>
              <a:ea typeface="Open Sans"/>
              <a:cs typeface="Open Sans"/>
              <a:sym typeface="Open Sans"/>
            </a:endParaRPr>
          </a:p>
        </p:txBody>
      </p:sp>
      <p:sp>
        <p:nvSpPr>
          <p:cNvPr id="122" name="Google Shape;122;g33d163852ec_0_522"/>
          <p:cNvSpPr txBox="1"/>
          <p:nvPr>
            <p:ph type="title"/>
          </p:nvPr>
        </p:nvSpPr>
        <p:spPr>
          <a:xfrm>
            <a:off x="900000" y="661900"/>
            <a:ext cx="7478700" cy="1356600"/>
          </a:xfrm>
          <a:prstGeom prst="rect">
            <a:avLst/>
          </a:prstGeom>
          <a:noFill/>
          <a:ln>
            <a:noFill/>
          </a:ln>
        </p:spPr>
        <p:txBody>
          <a:bodyPr anchorCtr="0" anchor="t" bIns="91425" lIns="0" spcFirstLastPara="1" rIns="91425" wrap="square" tIns="91425">
            <a:normAutofit/>
          </a:bodyPr>
          <a:lstStyle>
            <a:lvl1pPr lvl="0" algn="l">
              <a:lnSpc>
                <a:spcPct val="85000"/>
              </a:lnSpc>
              <a:spcBef>
                <a:spcPts val="0"/>
              </a:spcBef>
              <a:spcAft>
                <a:spcPts val="0"/>
              </a:spcAft>
              <a:buSzPts val="4500"/>
              <a:buNone/>
              <a:defRPr sz="4500"/>
            </a:lvl1pPr>
            <a:lvl2pPr lvl="1" algn="l">
              <a:lnSpc>
                <a:spcPct val="85000"/>
              </a:lnSpc>
              <a:spcBef>
                <a:spcPts val="0"/>
              </a:spcBef>
              <a:spcAft>
                <a:spcPts val="0"/>
              </a:spcAft>
              <a:buSzPts val="4500"/>
              <a:buNone/>
              <a:defRPr sz="4500"/>
            </a:lvl2pPr>
            <a:lvl3pPr lvl="2" algn="l">
              <a:lnSpc>
                <a:spcPct val="85000"/>
              </a:lnSpc>
              <a:spcBef>
                <a:spcPts val="0"/>
              </a:spcBef>
              <a:spcAft>
                <a:spcPts val="0"/>
              </a:spcAft>
              <a:buSzPts val="4500"/>
              <a:buNone/>
              <a:defRPr sz="4500"/>
            </a:lvl3pPr>
            <a:lvl4pPr lvl="3" algn="l">
              <a:lnSpc>
                <a:spcPct val="85000"/>
              </a:lnSpc>
              <a:spcBef>
                <a:spcPts val="0"/>
              </a:spcBef>
              <a:spcAft>
                <a:spcPts val="0"/>
              </a:spcAft>
              <a:buSzPts val="4500"/>
              <a:buNone/>
              <a:defRPr sz="4500"/>
            </a:lvl4pPr>
            <a:lvl5pPr lvl="4" algn="l">
              <a:lnSpc>
                <a:spcPct val="85000"/>
              </a:lnSpc>
              <a:spcBef>
                <a:spcPts val="0"/>
              </a:spcBef>
              <a:spcAft>
                <a:spcPts val="0"/>
              </a:spcAft>
              <a:buSzPts val="4500"/>
              <a:buNone/>
              <a:defRPr sz="4500"/>
            </a:lvl5pPr>
            <a:lvl6pPr lvl="5" algn="l">
              <a:lnSpc>
                <a:spcPct val="85000"/>
              </a:lnSpc>
              <a:spcBef>
                <a:spcPts val="0"/>
              </a:spcBef>
              <a:spcAft>
                <a:spcPts val="0"/>
              </a:spcAft>
              <a:buSzPts val="4500"/>
              <a:buNone/>
              <a:defRPr sz="4500"/>
            </a:lvl6pPr>
            <a:lvl7pPr lvl="6" algn="l">
              <a:lnSpc>
                <a:spcPct val="85000"/>
              </a:lnSpc>
              <a:spcBef>
                <a:spcPts val="0"/>
              </a:spcBef>
              <a:spcAft>
                <a:spcPts val="0"/>
              </a:spcAft>
              <a:buSzPts val="4500"/>
              <a:buNone/>
              <a:defRPr sz="4500"/>
            </a:lvl7pPr>
            <a:lvl8pPr lvl="7" algn="l">
              <a:lnSpc>
                <a:spcPct val="85000"/>
              </a:lnSpc>
              <a:spcBef>
                <a:spcPts val="0"/>
              </a:spcBef>
              <a:spcAft>
                <a:spcPts val="0"/>
              </a:spcAft>
              <a:buSzPts val="4500"/>
              <a:buNone/>
              <a:defRPr sz="4500"/>
            </a:lvl8pPr>
            <a:lvl9pPr lvl="8" algn="l">
              <a:lnSpc>
                <a:spcPct val="85000"/>
              </a:lnSpc>
              <a:spcBef>
                <a:spcPts val="0"/>
              </a:spcBef>
              <a:spcAft>
                <a:spcPts val="0"/>
              </a:spcAft>
              <a:buSzPts val="4500"/>
              <a:buNone/>
              <a:defRPr sz="4500"/>
            </a:lvl9pPr>
          </a:lstStyle>
          <a:p/>
        </p:txBody>
      </p:sp>
      <p:sp>
        <p:nvSpPr>
          <p:cNvPr id="123" name="Google Shape;123;g33d163852ec_0_522"/>
          <p:cNvSpPr txBox="1"/>
          <p:nvPr>
            <p:ph idx="1" type="body"/>
          </p:nvPr>
        </p:nvSpPr>
        <p:spPr>
          <a:xfrm>
            <a:off x="900000" y="2269350"/>
            <a:ext cx="10396500" cy="4046400"/>
          </a:xfrm>
          <a:prstGeom prst="rect">
            <a:avLst/>
          </a:prstGeom>
          <a:noFill/>
          <a:ln>
            <a:noFill/>
          </a:ln>
        </p:spPr>
        <p:txBody>
          <a:bodyPr anchorCtr="0" anchor="t" bIns="121900" lIns="121900" spcFirstLastPara="1" rIns="121900" wrap="square" tIns="121900">
            <a:normAutofit/>
          </a:bodyPr>
          <a:lstStyle>
            <a:lvl1pPr indent="-361950" lvl="0" marL="457200" algn="l">
              <a:lnSpc>
                <a:spcPct val="115000"/>
              </a:lnSpc>
              <a:spcBef>
                <a:spcPts val="0"/>
              </a:spcBef>
              <a:spcAft>
                <a:spcPts val="0"/>
              </a:spcAft>
              <a:buSzPts val="2100"/>
              <a:buFont typeface="Open Sans"/>
              <a:buChar char="●"/>
              <a:defRPr sz="2100">
                <a:latin typeface="Open Sans"/>
                <a:ea typeface="Open Sans"/>
                <a:cs typeface="Open Sans"/>
                <a:sym typeface="Open Sans"/>
              </a:defRPr>
            </a:lvl1pPr>
            <a:lvl2pPr indent="-342900" lvl="1" marL="914400" algn="l">
              <a:lnSpc>
                <a:spcPct val="115000"/>
              </a:lnSpc>
              <a:spcBef>
                <a:spcPts val="1000"/>
              </a:spcBef>
              <a:spcAft>
                <a:spcPts val="0"/>
              </a:spcAft>
              <a:buSzPts val="1800"/>
              <a:buFont typeface="Open Sans"/>
              <a:buChar char="○"/>
              <a:defRPr sz="1800">
                <a:latin typeface="Open Sans"/>
                <a:ea typeface="Open Sans"/>
                <a:cs typeface="Open Sans"/>
                <a:sym typeface="Open Sans"/>
              </a:defRPr>
            </a:lvl2pPr>
            <a:lvl3pPr indent="-317500" lvl="2" marL="1371600" algn="l">
              <a:lnSpc>
                <a:spcPct val="115000"/>
              </a:lnSpc>
              <a:spcBef>
                <a:spcPts val="1000"/>
              </a:spcBef>
              <a:spcAft>
                <a:spcPts val="0"/>
              </a:spcAft>
              <a:buSzPts val="1400"/>
              <a:buFont typeface="Open Sans"/>
              <a:buChar char="■"/>
              <a:defRPr sz="1400">
                <a:latin typeface="Open Sans"/>
                <a:ea typeface="Open Sans"/>
                <a:cs typeface="Open Sans"/>
                <a:sym typeface="Open Sans"/>
              </a:defRPr>
            </a:lvl3pPr>
            <a:lvl4pPr indent="-317500" lvl="3" marL="1828800" algn="l">
              <a:lnSpc>
                <a:spcPct val="115000"/>
              </a:lnSpc>
              <a:spcBef>
                <a:spcPts val="1000"/>
              </a:spcBef>
              <a:spcAft>
                <a:spcPts val="0"/>
              </a:spcAft>
              <a:buSzPts val="1400"/>
              <a:buFont typeface="Open Sans"/>
              <a:buChar char="●"/>
              <a:defRPr sz="1400">
                <a:latin typeface="Open Sans"/>
                <a:ea typeface="Open Sans"/>
                <a:cs typeface="Open Sans"/>
                <a:sym typeface="Open Sans"/>
              </a:defRPr>
            </a:lvl4pPr>
            <a:lvl5pPr indent="-317500" lvl="4" marL="2286000" algn="l">
              <a:lnSpc>
                <a:spcPct val="115000"/>
              </a:lnSpc>
              <a:spcBef>
                <a:spcPts val="1000"/>
              </a:spcBef>
              <a:spcAft>
                <a:spcPts val="0"/>
              </a:spcAft>
              <a:buSzPts val="1400"/>
              <a:buFont typeface="Open Sans"/>
              <a:buChar char="○"/>
              <a:defRPr sz="1400">
                <a:latin typeface="Open Sans"/>
                <a:ea typeface="Open Sans"/>
                <a:cs typeface="Open Sans"/>
                <a:sym typeface="Open Sans"/>
              </a:defRPr>
            </a:lvl5pPr>
            <a:lvl6pPr indent="-317500" lvl="5" marL="2743200" algn="l">
              <a:lnSpc>
                <a:spcPct val="115000"/>
              </a:lnSpc>
              <a:spcBef>
                <a:spcPts val="1000"/>
              </a:spcBef>
              <a:spcAft>
                <a:spcPts val="0"/>
              </a:spcAft>
              <a:buSzPts val="1400"/>
              <a:buFont typeface="Open Sans"/>
              <a:buChar char="■"/>
              <a:defRPr sz="1400">
                <a:latin typeface="Open Sans"/>
                <a:ea typeface="Open Sans"/>
                <a:cs typeface="Open Sans"/>
                <a:sym typeface="Open Sans"/>
              </a:defRPr>
            </a:lvl6pPr>
            <a:lvl7pPr indent="-317500" lvl="6" marL="3200400" algn="l">
              <a:lnSpc>
                <a:spcPct val="115000"/>
              </a:lnSpc>
              <a:spcBef>
                <a:spcPts val="1000"/>
              </a:spcBef>
              <a:spcAft>
                <a:spcPts val="0"/>
              </a:spcAft>
              <a:buSzPts val="1400"/>
              <a:buFont typeface="Open Sans"/>
              <a:buChar char="●"/>
              <a:defRPr sz="1400">
                <a:latin typeface="Open Sans"/>
                <a:ea typeface="Open Sans"/>
                <a:cs typeface="Open Sans"/>
                <a:sym typeface="Open Sans"/>
              </a:defRPr>
            </a:lvl7pPr>
            <a:lvl8pPr indent="-317500" lvl="7" marL="3657600" algn="l">
              <a:lnSpc>
                <a:spcPct val="115000"/>
              </a:lnSpc>
              <a:spcBef>
                <a:spcPts val="1000"/>
              </a:spcBef>
              <a:spcAft>
                <a:spcPts val="0"/>
              </a:spcAft>
              <a:buSzPts val="1400"/>
              <a:buFont typeface="Open Sans"/>
              <a:buChar char="○"/>
              <a:defRPr sz="1400">
                <a:latin typeface="Open Sans"/>
                <a:ea typeface="Open Sans"/>
                <a:cs typeface="Open Sans"/>
                <a:sym typeface="Open Sans"/>
              </a:defRPr>
            </a:lvl8pPr>
            <a:lvl9pPr indent="-317500" lvl="8" marL="4114800" algn="l">
              <a:lnSpc>
                <a:spcPct val="115000"/>
              </a:lnSpc>
              <a:spcBef>
                <a:spcPts val="1000"/>
              </a:spcBef>
              <a:spcAft>
                <a:spcPts val="1000"/>
              </a:spcAft>
              <a:buSzPts val="1400"/>
              <a:buFont typeface="Open Sans"/>
              <a:buChar char="■"/>
              <a:defRPr sz="1400">
                <a:latin typeface="Open Sans"/>
                <a:ea typeface="Open Sans"/>
                <a:cs typeface="Open Sans"/>
                <a:sym typeface="Open Sans"/>
              </a:defRPr>
            </a:lvl9pPr>
          </a:lstStyle>
          <a:p/>
        </p:txBody>
      </p:sp>
    </p:spTree>
  </p:cSld>
  <p:clrMapOvr>
    <a:masterClrMapping/>
  </p:clrMapOvr>
  <p:extLst>
    <p:ext uri="{DCECCB84-F9BA-43D5-87BE-67443E8EF086}">
      <p15:sldGuideLst>
        <p15:guide id="1" pos="567">
          <p15:clr>
            <a:srgbClr val="E46962"/>
          </p15:clr>
        </p15:guide>
        <p15:guide id="2" orient="horz" pos="417">
          <p15:clr>
            <a:srgbClr val="E46962"/>
          </p15:clr>
        </p15:guide>
      </p15:sldGuideLst>
    </p:ext>
  </p:extLst>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enutzerdefiniertes Layout &quot;1&quot; 4 1 1">
  <p:cSld name="CUSTOM_4_1_1">
    <p:spTree>
      <p:nvGrpSpPr>
        <p:cNvPr id="124" name="Shape 124"/>
        <p:cNvGrpSpPr/>
        <p:nvPr/>
      </p:nvGrpSpPr>
      <p:grpSpPr>
        <a:xfrm>
          <a:off x="0" y="0"/>
          <a:ext cx="0" cy="0"/>
          <a:chOff x="0" y="0"/>
          <a:chExt cx="0" cy="0"/>
        </a:xfrm>
      </p:grpSpPr>
      <p:sp>
        <p:nvSpPr>
          <p:cNvPr id="125" name="Google Shape;125;g33d163852ec_0_526"/>
          <p:cNvSpPr/>
          <p:nvPr/>
        </p:nvSpPr>
        <p:spPr>
          <a:xfrm>
            <a:off x="0" y="-100"/>
            <a:ext cx="12192000" cy="6858000"/>
          </a:xfrm>
          <a:prstGeom prst="rect">
            <a:avLst/>
          </a:prstGeom>
          <a:gradFill>
            <a:gsLst>
              <a:gs pos="0">
                <a:srgbClr val="F7F6F2"/>
              </a:gs>
              <a:gs pos="25000">
                <a:srgbClr val="F3EDE6"/>
              </a:gs>
              <a:gs pos="77000">
                <a:schemeClr val="accent4"/>
              </a:gs>
              <a:gs pos="98000">
                <a:srgbClr val="E1D0C1"/>
              </a:gs>
              <a:gs pos="100000">
                <a:srgbClr val="D3BDA9"/>
              </a:gs>
            </a:gsLst>
            <a:lin ang="630001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Open Sans"/>
              <a:ea typeface="Open Sans"/>
              <a:cs typeface="Open Sans"/>
              <a:sym typeface="Open Sans"/>
            </a:endParaRPr>
          </a:p>
        </p:txBody>
      </p:sp>
      <p:sp>
        <p:nvSpPr>
          <p:cNvPr id="126" name="Google Shape;126;g33d163852ec_0_526"/>
          <p:cNvSpPr txBox="1"/>
          <p:nvPr>
            <p:ph type="title"/>
          </p:nvPr>
        </p:nvSpPr>
        <p:spPr>
          <a:xfrm>
            <a:off x="900000" y="661900"/>
            <a:ext cx="7478700" cy="1356600"/>
          </a:xfrm>
          <a:prstGeom prst="rect">
            <a:avLst/>
          </a:prstGeom>
          <a:noFill/>
          <a:ln>
            <a:noFill/>
          </a:ln>
        </p:spPr>
        <p:txBody>
          <a:bodyPr anchorCtr="0" anchor="t" bIns="91425" lIns="0" spcFirstLastPara="1" rIns="91425" wrap="square" tIns="91425">
            <a:normAutofit/>
          </a:bodyPr>
          <a:lstStyle>
            <a:lvl1pPr lvl="0" algn="l">
              <a:lnSpc>
                <a:spcPct val="85000"/>
              </a:lnSpc>
              <a:spcBef>
                <a:spcPts val="0"/>
              </a:spcBef>
              <a:spcAft>
                <a:spcPts val="0"/>
              </a:spcAft>
              <a:buSzPts val="4500"/>
              <a:buNone/>
              <a:defRPr sz="4500"/>
            </a:lvl1pPr>
            <a:lvl2pPr lvl="1" algn="l">
              <a:lnSpc>
                <a:spcPct val="85000"/>
              </a:lnSpc>
              <a:spcBef>
                <a:spcPts val="0"/>
              </a:spcBef>
              <a:spcAft>
                <a:spcPts val="0"/>
              </a:spcAft>
              <a:buSzPts val="4500"/>
              <a:buNone/>
              <a:defRPr sz="4500"/>
            </a:lvl2pPr>
            <a:lvl3pPr lvl="2" algn="l">
              <a:lnSpc>
                <a:spcPct val="85000"/>
              </a:lnSpc>
              <a:spcBef>
                <a:spcPts val="0"/>
              </a:spcBef>
              <a:spcAft>
                <a:spcPts val="0"/>
              </a:spcAft>
              <a:buSzPts val="4500"/>
              <a:buNone/>
              <a:defRPr sz="4500"/>
            </a:lvl3pPr>
            <a:lvl4pPr lvl="3" algn="l">
              <a:lnSpc>
                <a:spcPct val="85000"/>
              </a:lnSpc>
              <a:spcBef>
                <a:spcPts val="0"/>
              </a:spcBef>
              <a:spcAft>
                <a:spcPts val="0"/>
              </a:spcAft>
              <a:buSzPts val="4500"/>
              <a:buNone/>
              <a:defRPr sz="4500"/>
            </a:lvl4pPr>
            <a:lvl5pPr lvl="4" algn="l">
              <a:lnSpc>
                <a:spcPct val="85000"/>
              </a:lnSpc>
              <a:spcBef>
                <a:spcPts val="0"/>
              </a:spcBef>
              <a:spcAft>
                <a:spcPts val="0"/>
              </a:spcAft>
              <a:buSzPts val="4500"/>
              <a:buNone/>
              <a:defRPr sz="4500"/>
            </a:lvl5pPr>
            <a:lvl6pPr lvl="5" algn="l">
              <a:lnSpc>
                <a:spcPct val="85000"/>
              </a:lnSpc>
              <a:spcBef>
                <a:spcPts val="0"/>
              </a:spcBef>
              <a:spcAft>
                <a:spcPts val="0"/>
              </a:spcAft>
              <a:buSzPts val="4500"/>
              <a:buNone/>
              <a:defRPr sz="4500"/>
            </a:lvl6pPr>
            <a:lvl7pPr lvl="6" algn="l">
              <a:lnSpc>
                <a:spcPct val="85000"/>
              </a:lnSpc>
              <a:spcBef>
                <a:spcPts val="0"/>
              </a:spcBef>
              <a:spcAft>
                <a:spcPts val="0"/>
              </a:spcAft>
              <a:buSzPts val="4500"/>
              <a:buNone/>
              <a:defRPr sz="4500"/>
            </a:lvl7pPr>
            <a:lvl8pPr lvl="7" algn="l">
              <a:lnSpc>
                <a:spcPct val="85000"/>
              </a:lnSpc>
              <a:spcBef>
                <a:spcPts val="0"/>
              </a:spcBef>
              <a:spcAft>
                <a:spcPts val="0"/>
              </a:spcAft>
              <a:buSzPts val="4500"/>
              <a:buNone/>
              <a:defRPr sz="4500"/>
            </a:lvl8pPr>
            <a:lvl9pPr lvl="8" algn="l">
              <a:lnSpc>
                <a:spcPct val="85000"/>
              </a:lnSpc>
              <a:spcBef>
                <a:spcPts val="0"/>
              </a:spcBef>
              <a:spcAft>
                <a:spcPts val="0"/>
              </a:spcAft>
              <a:buSzPts val="4500"/>
              <a:buNone/>
              <a:defRPr sz="4500"/>
            </a:lvl9pPr>
          </a:lstStyle>
          <a:p/>
        </p:txBody>
      </p:sp>
      <p:sp>
        <p:nvSpPr>
          <p:cNvPr id="127" name="Google Shape;127;g33d163852ec_0_526"/>
          <p:cNvSpPr txBox="1"/>
          <p:nvPr>
            <p:ph idx="1" type="body"/>
          </p:nvPr>
        </p:nvSpPr>
        <p:spPr>
          <a:xfrm>
            <a:off x="900000" y="2269350"/>
            <a:ext cx="10396500" cy="4046400"/>
          </a:xfrm>
          <a:prstGeom prst="rect">
            <a:avLst/>
          </a:prstGeom>
          <a:noFill/>
          <a:ln>
            <a:noFill/>
          </a:ln>
        </p:spPr>
        <p:txBody>
          <a:bodyPr anchorCtr="0" anchor="t" bIns="121900" lIns="121900" spcFirstLastPara="1" rIns="121900" wrap="square" tIns="121900">
            <a:normAutofit/>
          </a:bodyPr>
          <a:lstStyle>
            <a:lvl1pPr indent="-361950" lvl="0" marL="457200" algn="l">
              <a:lnSpc>
                <a:spcPct val="115000"/>
              </a:lnSpc>
              <a:spcBef>
                <a:spcPts val="0"/>
              </a:spcBef>
              <a:spcAft>
                <a:spcPts val="0"/>
              </a:spcAft>
              <a:buSzPts val="2100"/>
              <a:buFont typeface="Open Sans"/>
              <a:buChar char="●"/>
              <a:defRPr sz="2100">
                <a:latin typeface="Open Sans"/>
                <a:ea typeface="Open Sans"/>
                <a:cs typeface="Open Sans"/>
                <a:sym typeface="Open Sans"/>
              </a:defRPr>
            </a:lvl1pPr>
            <a:lvl2pPr indent="-342900" lvl="1" marL="914400" algn="l">
              <a:lnSpc>
                <a:spcPct val="115000"/>
              </a:lnSpc>
              <a:spcBef>
                <a:spcPts val="1000"/>
              </a:spcBef>
              <a:spcAft>
                <a:spcPts val="0"/>
              </a:spcAft>
              <a:buSzPts val="1800"/>
              <a:buFont typeface="Open Sans"/>
              <a:buChar char="○"/>
              <a:defRPr sz="1800">
                <a:latin typeface="Open Sans"/>
                <a:ea typeface="Open Sans"/>
                <a:cs typeface="Open Sans"/>
                <a:sym typeface="Open Sans"/>
              </a:defRPr>
            </a:lvl2pPr>
            <a:lvl3pPr indent="-317500" lvl="2" marL="1371600" algn="l">
              <a:lnSpc>
                <a:spcPct val="115000"/>
              </a:lnSpc>
              <a:spcBef>
                <a:spcPts val="1000"/>
              </a:spcBef>
              <a:spcAft>
                <a:spcPts val="0"/>
              </a:spcAft>
              <a:buSzPts val="1400"/>
              <a:buFont typeface="Open Sans"/>
              <a:buChar char="■"/>
              <a:defRPr sz="1400">
                <a:latin typeface="Open Sans"/>
                <a:ea typeface="Open Sans"/>
                <a:cs typeface="Open Sans"/>
                <a:sym typeface="Open Sans"/>
              </a:defRPr>
            </a:lvl3pPr>
            <a:lvl4pPr indent="-317500" lvl="3" marL="1828800" algn="l">
              <a:lnSpc>
                <a:spcPct val="115000"/>
              </a:lnSpc>
              <a:spcBef>
                <a:spcPts val="1000"/>
              </a:spcBef>
              <a:spcAft>
                <a:spcPts val="0"/>
              </a:spcAft>
              <a:buSzPts val="1400"/>
              <a:buFont typeface="Open Sans"/>
              <a:buChar char="●"/>
              <a:defRPr sz="1400">
                <a:latin typeface="Open Sans"/>
                <a:ea typeface="Open Sans"/>
                <a:cs typeface="Open Sans"/>
                <a:sym typeface="Open Sans"/>
              </a:defRPr>
            </a:lvl4pPr>
            <a:lvl5pPr indent="-317500" lvl="4" marL="2286000" algn="l">
              <a:lnSpc>
                <a:spcPct val="115000"/>
              </a:lnSpc>
              <a:spcBef>
                <a:spcPts val="1000"/>
              </a:spcBef>
              <a:spcAft>
                <a:spcPts val="0"/>
              </a:spcAft>
              <a:buSzPts val="1400"/>
              <a:buFont typeface="Open Sans"/>
              <a:buChar char="○"/>
              <a:defRPr sz="1400">
                <a:latin typeface="Open Sans"/>
                <a:ea typeface="Open Sans"/>
                <a:cs typeface="Open Sans"/>
                <a:sym typeface="Open Sans"/>
              </a:defRPr>
            </a:lvl5pPr>
            <a:lvl6pPr indent="-317500" lvl="5" marL="2743200" algn="l">
              <a:lnSpc>
                <a:spcPct val="115000"/>
              </a:lnSpc>
              <a:spcBef>
                <a:spcPts val="1000"/>
              </a:spcBef>
              <a:spcAft>
                <a:spcPts val="0"/>
              </a:spcAft>
              <a:buSzPts val="1400"/>
              <a:buFont typeface="Open Sans"/>
              <a:buChar char="■"/>
              <a:defRPr sz="1400">
                <a:latin typeface="Open Sans"/>
                <a:ea typeface="Open Sans"/>
                <a:cs typeface="Open Sans"/>
                <a:sym typeface="Open Sans"/>
              </a:defRPr>
            </a:lvl6pPr>
            <a:lvl7pPr indent="-317500" lvl="6" marL="3200400" algn="l">
              <a:lnSpc>
                <a:spcPct val="115000"/>
              </a:lnSpc>
              <a:spcBef>
                <a:spcPts val="1000"/>
              </a:spcBef>
              <a:spcAft>
                <a:spcPts val="0"/>
              </a:spcAft>
              <a:buSzPts val="1400"/>
              <a:buFont typeface="Open Sans"/>
              <a:buChar char="●"/>
              <a:defRPr sz="1400">
                <a:latin typeface="Open Sans"/>
                <a:ea typeface="Open Sans"/>
                <a:cs typeface="Open Sans"/>
                <a:sym typeface="Open Sans"/>
              </a:defRPr>
            </a:lvl7pPr>
            <a:lvl8pPr indent="-317500" lvl="7" marL="3657600" algn="l">
              <a:lnSpc>
                <a:spcPct val="115000"/>
              </a:lnSpc>
              <a:spcBef>
                <a:spcPts val="1000"/>
              </a:spcBef>
              <a:spcAft>
                <a:spcPts val="0"/>
              </a:spcAft>
              <a:buSzPts val="1400"/>
              <a:buFont typeface="Open Sans"/>
              <a:buChar char="○"/>
              <a:defRPr sz="1400">
                <a:latin typeface="Open Sans"/>
                <a:ea typeface="Open Sans"/>
                <a:cs typeface="Open Sans"/>
                <a:sym typeface="Open Sans"/>
              </a:defRPr>
            </a:lvl8pPr>
            <a:lvl9pPr indent="-317500" lvl="8" marL="4114800" algn="l">
              <a:lnSpc>
                <a:spcPct val="115000"/>
              </a:lnSpc>
              <a:spcBef>
                <a:spcPts val="1000"/>
              </a:spcBef>
              <a:spcAft>
                <a:spcPts val="1000"/>
              </a:spcAft>
              <a:buSzPts val="1400"/>
              <a:buFont typeface="Open Sans"/>
              <a:buChar char="■"/>
              <a:defRPr sz="1400">
                <a:latin typeface="Open Sans"/>
                <a:ea typeface="Open Sans"/>
                <a:cs typeface="Open Sans"/>
                <a:sym typeface="Open Sans"/>
              </a:defRPr>
            </a:lvl9pPr>
          </a:lstStyle>
          <a:p/>
        </p:txBody>
      </p:sp>
    </p:spTree>
  </p:cSld>
  <p:clrMapOvr>
    <a:masterClrMapping/>
  </p:clrMapOvr>
  <p:extLst>
    <p:ext uri="{DCECCB84-F9BA-43D5-87BE-67443E8EF086}">
      <p15:sldGuideLst>
        <p15:guide id="1" pos="567">
          <p15:clr>
            <a:srgbClr val="E46962"/>
          </p15:clr>
        </p15:guide>
        <p15:guide id="2" orient="horz" pos="417">
          <p15:clr>
            <a:srgbClr val="E46962"/>
          </p15:clr>
        </p15:guide>
      </p15:sldGuideLst>
    </p:ext>
  </p:extLst>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enutzerdefiniertes Layout &quot;1&quot; 5">
  <p:cSld name="CUSTOM_5">
    <p:spTree>
      <p:nvGrpSpPr>
        <p:cNvPr id="128" name="Shape 128"/>
        <p:cNvGrpSpPr/>
        <p:nvPr/>
      </p:nvGrpSpPr>
      <p:grpSpPr>
        <a:xfrm>
          <a:off x="0" y="0"/>
          <a:ext cx="0" cy="0"/>
          <a:chOff x="0" y="0"/>
          <a:chExt cx="0" cy="0"/>
        </a:xfrm>
      </p:grpSpPr>
      <p:sp>
        <p:nvSpPr>
          <p:cNvPr id="129" name="Google Shape;129;g33d163852ec_0_530"/>
          <p:cNvSpPr/>
          <p:nvPr/>
        </p:nvSpPr>
        <p:spPr>
          <a:xfrm>
            <a:off x="0" y="-100"/>
            <a:ext cx="12192000" cy="6858000"/>
          </a:xfrm>
          <a:prstGeom prst="rect">
            <a:avLst/>
          </a:prstGeom>
          <a:gradFill>
            <a:gsLst>
              <a:gs pos="0">
                <a:schemeClr val="accent1"/>
              </a:gs>
              <a:gs pos="5000">
                <a:srgbClr val="0093D4"/>
              </a:gs>
              <a:gs pos="29000">
                <a:srgbClr val="0076C5"/>
              </a:gs>
              <a:gs pos="58000">
                <a:srgbClr val="2976C9"/>
              </a:gs>
              <a:gs pos="100000">
                <a:srgbClr val="0954AD"/>
              </a:gs>
            </a:gsLst>
            <a:lin ang="6600474"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Open Sans"/>
              <a:ea typeface="Open Sans"/>
              <a:cs typeface="Open Sans"/>
              <a:sym typeface="Open Sans"/>
            </a:endParaRPr>
          </a:p>
        </p:txBody>
      </p:sp>
    </p:spTree>
  </p:cSld>
  <p:clrMapOvr>
    <a:masterClrMapping/>
  </p:clrMapOvr>
  <p:extLst>
    <p:ext uri="{DCECCB84-F9BA-43D5-87BE-67443E8EF086}">
      <p15:sldGuideLst>
        <p15:guide id="1" pos="567">
          <p15:clr>
            <a:srgbClr val="E46962"/>
          </p15:clr>
        </p15:guide>
        <p15:guide id="2" orient="horz" pos="417">
          <p15:clr>
            <a:srgbClr val="E46962"/>
          </p15:clr>
        </p15:guide>
      </p15:sldGuideLst>
    </p:ext>
  </p:extLst>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enutzerdefiniertes Layout &quot;1&quot; 4 2 1">
  <p:cSld name="CUSTOM_4_2_1">
    <p:spTree>
      <p:nvGrpSpPr>
        <p:cNvPr id="130" name="Shape 130"/>
        <p:cNvGrpSpPr/>
        <p:nvPr/>
      </p:nvGrpSpPr>
      <p:grpSpPr>
        <a:xfrm>
          <a:off x="0" y="0"/>
          <a:ext cx="0" cy="0"/>
          <a:chOff x="0" y="0"/>
          <a:chExt cx="0" cy="0"/>
        </a:xfrm>
      </p:grpSpPr>
      <p:sp>
        <p:nvSpPr>
          <p:cNvPr id="131" name="Google Shape;131;g33d163852ec_0_532"/>
          <p:cNvSpPr/>
          <p:nvPr/>
        </p:nvSpPr>
        <p:spPr>
          <a:xfrm>
            <a:off x="0" y="-100"/>
            <a:ext cx="12192000" cy="6858000"/>
          </a:xfrm>
          <a:prstGeom prst="rect">
            <a:avLst/>
          </a:prstGeom>
          <a:gradFill>
            <a:gsLst>
              <a:gs pos="0">
                <a:srgbClr val="CEF1C8"/>
              </a:gs>
              <a:gs pos="52000">
                <a:srgbClr val="B1E0B9"/>
              </a:gs>
              <a:gs pos="86000">
                <a:srgbClr val="93CEAA"/>
              </a:gs>
              <a:gs pos="100000">
                <a:srgbClr val="68B786"/>
              </a:gs>
            </a:gsLst>
            <a:lin ang="6600130"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Open Sans"/>
              <a:ea typeface="Open Sans"/>
              <a:cs typeface="Open Sans"/>
              <a:sym typeface="Open Sans"/>
            </a:endParaRPr>
          </a:p>
        </p:txBody>
      </p:sp>
    </p:spTree>
  </p:cSld>
  <p:clrMapOvr>
    <a:masterClrMapping/>
  </p:clrMapOvr>
  <p:extLst>
    <p:ext uri="{DCECCB84-F9BA-43D5-87BE-67443E8EF086}">
      <p15:sldGuideLst>
        <p15:guide id="1" pos="567">
          <p15:clr>
            <a:srgbClr val="E46962"/>
          </p15:clr>
        </p15:guide>
        <p15:guide id="2" orient="horz" pos="417">
          <p15:clr>
            <a:srgbClr val="E46962"/>
          </p15:clr>
        </p15:guide>
      </p15:sldGuideLst>
    </p:ext>
  </p:extLst>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enutzerdefiniertes Layout &quot;1&quot; 4 1 1 1">
  <p:cSld name="CUSTOM_4_1_1_1">
    <p:spTree>
      <p:nvGrpSpPr>
        <p:cNvPr id="132" name="Shape 132"/>
        <p:cNvGrpSpPr/>
        <p:nvPr/>
      </p:nvGrpSpPr>
      <p:grpSpPr>
        <a:xfrm>
          <a:off x="0" y="0"/>
          <a:ext cx="0" cy="0"/>
          <a:chOff x="0" y="0"/>
          <a:chExt cx="0" cy="0"/>
        </a:xfrm>
      </p:grpSpPr>
      <p:sp>
        <p:nvSpPr>
          <p:cNvPr id="133" name="Google Shape;133;g33d163852ec_0_534"/>
          <p:cNvSpPr/>
          <p:nvPr/>
        </p:nvSpPr>
        <p:spPr>
          <a:xfrm>
            <a:off x="0" y="-100"/>
            <a:ext cx="12192000" cy="6858000"/>
          </a:xfrm>
          <a:prstGeom prst="rect">
            <a:avLst/>
          </a:prstGeom>
          <a:gradFill>
            <a:gsLst>
              <a:gs pos="0">
                <a:srgbClr val="F7F6F2"/>
              </a:gs>
              <a:gs pos="25000">
                <a:srgbClr val="F3EDE6"/>
              </a:gs>
              <a:gs pos="77000">
                <a:schemeClr val="accent4"/>
              </a:gs>
              <a:gs pos="98000">
                <a:srgbClr val="E1D0C1"/>
              </a:gs>
              <a:gs pos="100000">
                <a:srgbClr val="D3BDA9"/>
              </a:gs>
            </a:gsLst>
            <a:lin ang="630001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Open Sans"/>
              <a:ea typeface="Open Sans"/>
              <a:cs typeface="Open Sans"/>
              <a:sym typeface="Open Sans"/>
            </a:endParaRPr>
          </a:p>
        </p:txBody>
      </p:sp>
    </p:spTree>
  </p:cSld>
  <p:clrMapOvr>
    <a:masterClrMapping/>
  </p:clrMapOvr>
  <p:extLst>
    <p:ext uri="{DCECCB84-F9BA-43D5-87BE-67443E8EF086}">
      <p15:sldGuideLst>
        <p15:guide id="1" pos="567">
          <p15:clr>
            <a:srgbClr val="E46962"/>
          </p15:clr>
        </p15:guide>
        <p15:guide id="2" orient="horz" pos="417">
          <p15:clr>
            <a:srgbClr val="E46962"/>
          </p15:clr>
        </p15:guide>
      </p15:sldGuideLst>
    </p:ext>
  </p:extLst>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enutzerdefiniertes Layout &quot;1&quot; 4 1 1 1 1">
  <p:cSld name="CUSTOM_4_1_1_1_1">
    <p:spTree>
      <p:nvGrpSpPr>
        <p:cNvPr id="134" name="Shape 134"/>
        <p:cNvGrpSpPr/>
        <p:nvPr/>
      </p:nvGrpSpPr>
      <p:grpSpPr>
        <a:xfrm>
          <a:off x="0" y="0"/>
          <a:ext cx="0" cy="0"/>
          <a:chOff x="0" y="0"/>
          <a:chExt cx="0" cy="0"/>
        </a:xfrm>
      </p:grpSpPr>
      <p:sp>
        <p:nvSpPr>
          <p:cNvPr id="135" name="Google Shape;135;g33d163852ec_0_536"/>
          <p:cNvSpPr/>
          <p:nvPr/>
        </p:nvSpPr>
        <p:spPr>
          <a:xfrm>
            <a:off x="0" y="-100"/>
            <a:ext cx="12192000" cy="6858000"/>
          </a:xfrm>
          <a:prstGeom prst="rect">
            <a:avLst/>
          </a:prstGeom>
          <a:gradFill>
            <a:gsLst>
              <a:gs pos="0">
                <a:srgbClr val="FFFFFF"/>
              </a:gs>
              <a:gs pos="24000">
                <a:srgbClr val="D9D9D9"/>
              </a:gs>
              <a:gs pos="100000">
                <a:srgbClr val="B3B3B3"/>
              </a:gs>
            </a:gsLst>
            <a:lin ang="630001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Open Sans"/>
              <a:ea typeface="Open Sans"/>
              <a:cs typeface="Open Sans"/>
              <a:sym typeface="Open Sans"/>
            </a:endParaRPr>
          </a:p>
        </p:txBody>
      </p:sp>
    </p:spTree>
  </p:cSld>
  <p:clrMapOvr>
    <a:masterClrMapping/>
  </p:clrMapOvr>
  <p:extLst>
    <p:ext uri="{DCECCB84-F9BA-43D5-87BE-67443E8EF086}">
      <p15:sldGuideLst>
        <p15:guide id="1" pos="567">
          <p15:clr>
            <a:srgbClr val="E46962"/>
          </p15:clr>
        </p15:guide>
        <p15:guide id="2" orient="horz" pos="417">
          <p15:clr>
            <a:srgbClr val="E46962"/>
          </p15:clr>
        </p15:guide>
      </p15:sldGuideLst>
    </p:ext>
  </p:extLst>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enutzerdefiniertes Layout &quot;1&quot; 3">
  <p:cSld name="CUSTOM_3">
    <p:spTree>
      <p:nvGrpSpPr>
        <p:cNvPr id="136" name="Shape 136"/>
        <p:cNvGrpSpPr/>
        <p:nvPr/>
      </p:nvGrpSpPr>
      <p:grpSpPr>
        <a:xfrm>
          <a:off x="0" y="0"/>
          <a:ext cx="0" cy="0"/>
          <a:chOff x="0" y="0"/>
          <a:chExt cx="0" cy="0"/>
        </a:xfrm>
      </p:grpSpPr>
      <p:sp>
        <p:nvSpPr>
          <p:cNvPr id="137" name="Google Shape;137;g33d163852ec_0_538"/>
          <p:cNvSpPr/>
          <p:nvPr/>
        </p:nvSpPr>
        <p:spPr>
          <a:xfrm>
            <a:off x="0" y="-100"/>
            <a:ext cx="12192000" cy="6858000"/>
          </a:xfrm>
          <a:prstGeom prst="rect">
            <a:avLst/>
          </a:prstGeom>
          <a:gradFill>
            <a:gsLst>
              <a:gs pos="0">
                <a:schemeClr val="accent1"/>
              </a:gs>
              <a:gs pos="5000">
                <a:srgbClr val="0093D4"/>
              </a:gs>
              <a:gs pos="29000">
                <a:srgbClr val="0076C5"/>
              </a:gs>
              <a:gs pos="58000">
                <a:srgbClr val="2976C9"/>
              </a:gs>
              <a:gs pos="100000">
                <a:srgbClr val="0954AD"/>
              </a:gs>
            </a:gsLst>
            <a:lin ang="6600130"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Open Sans"/>
              <a:ea typeface="Open Sans"/>
              <a:cs typeface="Open Sans"/>
              <a:sym typeface="Open Sans"/>
            </a:endParaRPr>
          </a:p>
        </p:txBody>
      </p:sp>
      <p:pic>
        <p:nvPicPr>
          <p:cNvPr id="138" name="Google Shape;138;g33d163852ec_0_538" title="Muster3.png"/>
          <p:cNvPicPr preferRelativeResize="0"/>
          <p:nvPr/>
        </p:nvPicPr>
        <p:blipFill rotWithShape="1">
          <a:blip r:embed="rId2">
            <a:alphaModFix amt="20000"/>
          </a:blip>
          <a:srcRect b="37847" l="-4283" r="45118" t="-959"/>
          <a:stretch/>
        </p:blipFill>
        <p:spPr>
          <a:xfrm rot="9450603">
            <a:off x="-3446009" y="-5409098"/>
            <a:ext cx="12414844" cy="13394495"/>
          </a:xfrm>
          <a:prstGeom prst="rect">
            <a:avLst/>
          </a:prstGeom>
          <a:noFill/>
          <a:ln>
            <a:noFill/>
          </a:ln>
        </p:spPr>
      </p:pic>
      <p:pic>
        <p:nvPicPr>
          <p:cNvPr id="139" name="Google Shape;139;g33d163852ec_0_538" title="Flowit-Präsentationsmaster-BG2.png"/>
          <p:cNvPicPr preferRelativeResize="0"/>
          <p:nvPr/>
        </p:nvPicPr>
        <p:blipFill rotWithShape="1">
          <a:blip r:embed="rId3">
            <a:alphaModFix/>
          </a:blip>
          <a:srcRect b="0" l="58832" r="0" t="62671"/>
          <a:stretch/>
        </p:blipFill>
        <p:spPr>
          <a:xfrm>
            <a:off x="7823200" y="4629173"/>
            <a:ext cx="4369700" cy="2228826"/>
          </a:xfrm>
          <a:prstGeom prst="rect">
            <a:avLst/>
          </a:prstGeom>
          <a:noFill/>
          <a:ln>
            <a:noFill/>
          </a:ln>
        </p:spPr>
      </p:pic>
      <p:pic>
        <p:nvPicPr>
          <p:cNvPr id="140" name="Google Shape;140;g33d163852ec_0_538" title="flowit2025-Logo-H-neg.png"/>
          <p:cNvPicPr preferRelativeResize="0"/>
          <p:nvPr/>
        </p:nvPicPr>
        <p:blipFill rotWithShape="1">
          <a:blip r:embed="rId4">
            <a:alphaModFix/>
          </a:blip>
          <a:srcRect b="0" l="0" r="0" t="0"/>
          <a:stretch/>
        </p:blipFill>
        <p:spPr>
          <a:xfrm>
            <a:off x="9968200" y="5694100"/>
            <a:ext cx="1781699" cy="770800"/>
          </a:xfrm>
          <a:prstGeom prst="rect">
            <a:avLst/>
          </a:prstGeom>
          <a:noFill/>
          <a:ln>
            <a:noFill/>
          </a:ln>
        </p:spPr>
      </p:pic>
    </p:spTree>
  </p:cSld>
  <p:clrMapOvr>
    <a:masterClrMapping/>
  </p:clrMapOvr>
  <p:extLst>
    <p:ext uri="{DCECCB84-F9BA-43D5-87BE-67443E8EF086}">
      <p15:sldGuideLst>
        <p15:guide id="1" pos="567">
          <p15:clr>
            <a:srgbClr val="E46962"/>
          </p15:clr>
        </p15:guide>
        <p15:guide id="2" orient="horz" pos="417">
          <p15:clr>
            <a:srgbClr val="E46962"/>
          </p15:clr>
        </p15:guide>
      </p15:sldGuideLst>
    </p:ext>
  </p:extLst>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enutzerdefiniertes Layout &quot;1&quot; 3 1">
  <p:cSld name="CUSTOM_3_1">
    <p:spTree>
      <p:nvGrpSpPr>
        <p:cNvPr id="141" name="Shape 141"/>
        <p:cNvGrpSpPr/>
        <p:nvPr/>
      </p:nvGrpSpPr>
      <p:grpSpPr>
        <a:xfrm>
          <a:off x="0" y="0"/>
          <a:ext cx="0" cy="0"/>
          <a:chOff x="0" y="0"/>
          <a:chExt cx="0" cy="0"/>
        </a:xfrm>
      </p:grpSpPr>
      <p:sp>
        <p:nvSpPr>
          <p:cNvPr id="142" name="Google Shape;142;g33d163852ec_0_543"/>
          <p:cNvSpPr/>
          <p:nvPr/>
        </p:nvSpPr>
        <p:spPr>
          <a:xfrm>
            <a:off x="0" y="-100"/>
            <a:ext cx="12192000" cy="6858000"/>
          </a:xfrm>
          <a:prstGeom prst="rect">
            <a:avLst/>
          </a:prstGeom>
          <a:gradFill>
            <a:gsLst>
              <a:gs pos="0">
                <a:srgbClr val="F7F6F2"/>
              </a:gs>
              <a:gs pos="25000">
                <a:srgbClr val="F3EDE6"/>
              </a:gs>
              <a:gs pos="77000">
                <a:schemeClr val="accent4"/>
              </a:gs>
              <a:gs pos="98000">
                <a:srgbClr val="E1D0C1"/>
              </a:gs>
              <a:gs pos="100000">
                <a:srgbClr val="D3BDA9"/>
              </a:gs>
            </a:gsLst>
            <a:lin ang="630001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Open Sans"/>
              <a:ea typeface="Open Sans"/>
              <a:cs typeface="Open Sans"/>
              <a:sym typeface="Open Sans"/>
            </a:endParaRPr>
          </a:p>
        </p:txBody>
      </p:sp>
      <p:pic>
        <p:nvPicPr>
          <p:cNvPr id="143" name="Google Shape;143;g33d163852ec_0_543" title="Muster3.png"/>
          <p:cNvPicPr preferRelativeResize="0"/>
          <p:nvPr/>
        </p:nvPicPr>
        <p:blipFill rotWithShape="1">
          <a:blip r:embed="rId2">
            <a:alphaModFix amt="26000"/>
          </a:blip>
          <a:srcRect b="37847" l="-4283" r="45118" t="-959"/>
          <a:stretch/>
        </p:blipFill>
        <p:spPr>
          <a:xfrm rot="9450603">
            <a:off x="-3446009" y="-5409098"/>
            <a:ext cx="12414844" cy="13394495"/>
          </a:xfrm>
          <a:prstGeom prst="rect">
            <a:avLst/>
          </a:prstGeom>
          <a:noFill/>
          <a:ln>
            <a:noFill/>
          </a:ln>
        </p:spPr>
      </p:pic>
      <p:pic>
        <p:nvPicPr>
          <p:cNvPr id="144" name="Google Shape;144;g33d163852ec_0_543" title="Flowit-Präsentationsmaster-BG2.png"/>
          <p:cNvPicPr preferRelativeResize="0"/>
          <p:nvPr/>
        </p:nvPicPr>
        <p:blipFill rotWithShape="1">
          <a:blip r:embed="rId3">
            <a:alphaModFix/>
          </a:blip>
          <a:srcRect b="0" l="58832" r="0" t="62671"/>
          <a:stretch/>
        </p:blipFill>
        <p:spPr>
          <a:xfrm>
            <a:off x="7823200" y="4629173"/>
            <a:ext cx="4369700" cy="2228826"/>
          </a:xfrm>
          <a:prstGeom prst="rect">
            <a:avLst/>
          </a:prstGeom>
          <a:noFill/>
          <a:ln>
            <a:noFill/>
          </a:ln>
        </p:spPr>
      </p:pic>
      <p:pic>
        <p:nvPicPr>
          <p:cNvPr id="145" name="Google Shape;145;g33d163852ec_0_543" title="flowit2025-Logo-H-neg.png"/>
          <p:cNvPicPr preferRelativeResize="0"/>
          <p:nvPr/>
        </p:nvPicPr>
        <p:blipFill rotWithShape="1">
          <a:blip r:embed="rId4">
            <a:alphaModFix/>
          </a:blip>
          <a:srcRect b="0" l="0" r="0" t="0"/>
          <a:stretch/>
        </p:blipFill>
        <p:spPr>
          <a:xfrm>
            <a:off x="9968200" y="5694100"/>
            <a:ext cx="1781699" cy="770800"/>
          </a:xfrm>
          <a:prstGeom prst="rect">
            <a:avLst/>
          </a:prstGeom>
          <a:noFill/>
          <a:ln>
            <a:noFill/>
          </a:ln>
        </p:spPr>
      </p:pic>
    </p:spTree>
  </p:cSld>
  <p:clrMapOvr>
    <a:masterClrMapping/>
  </p:clrMapOvr>
  <p:extLst>
    <p:ext uri="{DCECCB84-F9BA-43D5-87BE-67443E8EF086}">
      <p15:sldGuideLst>
        <p15:guide id="1" pos="567">
          <p15:clr>
            <a:srgbClr val="E46962"/>
          </p15:clr>
        </p15:guide>
        <p15:guide id="2" orient="horz" pos="417">
          <p15:clr>
            <a:srgbClr val="E46962"/>
          </p15:clr>
        </p15:guide>
      </p15:sldGuideLst>
    </p:ext>
  </p:extLst>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enutzerdefiniertes Layout &quot;1&quot; 2">
  <p:cSld name="CUSTOM_2">
    <p:spTree>
      <p:nvGrpSpPr>
        <p:cNvPr id="146" name="Shape 146"/>
        <p:cNvGrpSpPr/>
        <p:nvPr/>
      </p:nvGrpSpPr>
      <p:grpSpPr>
        <a:xfrm>
          <a:off x="0" y="0"/>
          <a:ext cx="0" cy="0"/>
          <a:chOff x="0" y="0"/>
          <a:chExt cx="0" cy="0"/>
        </a:xfrm>
      </p:grpSpPr>
      <p:sp>
        <p:nvSpPr>
          <p:cNvPr id="147" name="Google Shape;147;g33d163852ec_0_548"/>
          <p:cNvSpPr/>
          <p:nvPr/>
        </p:nvSpPr>
        <p:spPr>
          <a:xfrm>
            <a:off x="0" y="-100"/>
            <a:ext cx="12192000" cy="6858000"/>
          </a:xfrm>
          <a:prstGeom prst="rect">
            <a:avLst/>
          </a:prstGeom>
          <a:gradFill>
            <a:gsLst>
              <a:gs pos="0">
                <a:schemeClr val="accent1"/>
              </a:gs>
              <a:gs pos="5000">
                <a:srgbClr val="0093D4"/>
              </a:gs>
              <a:gs pos="29000">
                <a:srgbClr val="0076C5"/>
              </a:gs>
              <a:gs pos="58000">
                <a:srgbClr val="2976C9"/>
              </a:gs>
              <a:gs pos="100000">
                <a:srgbClr val="0954AD"/>
              </a:gs>
            </a:gsLst>
            <a:lin ang="6600130"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Open Sans"/>
              <a:ea typeface="Open Sans"/>
              <a:cs typeface="Open Sans"/>
              <a:sym typeface="Open Sans"/>
            </a:endParaRPr>
          </a:p>
        </p:txBody>
      </p:sp>
      <p:sp>
        <p:nvSpPr>
          <p:cNvPr id="148" name="Google Shape;148;g33d163852ec_0_548"/>
          <p:cNvSpPr txBox="1"/>
          <p:nvPr>
            <p:ph type="title"/>
          </p:nvPr>
        </p:nvSpPr>
        <p:spPr>
          <a:xfrm>
            <a:off x="900000" y="661900"/>
            <a:ext cx="7478700" cy="1356600"/>
          </a:xfrm>
          <a:prstGeom prst="rect">
            <a:avLst/>
          </a:prstGeom>
          <a:noFill/>
          <a:ln>
            <a:noFill/>
          </a:ln>
        </p:spPr>
        <p:txBody>
          <a:bodyPr anchorCtr="0" anchor="t" bIns="91425" lIns="0" spcFirstLastPara="1" rIns="91425" wrap="square" tIns="91425">
            <a:normAutofit/>
          </a:bodyPr>
          <a:lstStyle>
            <a:lvl1pPr lvl="0" algn="l">
              <a:lnSpc>
                <a:spcPct val="85000"/>
              </a:lnSpc>
              <a:spcBef>
                <a:spcPts val="0"/>
              </a:spcBef>
              <a:spcAft>
                <a:spcPts val="0"/>
              </a:spcAft>
              <a:buClr>
                <a:schemeClr val="lt1"/>
              </a:buClr>
              <a:buSzPts val="4500"/>
              <a:buNone/>
              <a:defRPr sz="4500">
                <a:solidFill>
                  <a:schemeClr val="lt1"/>
                </a:solidFill>
              </a:defRPr>
            </a:lvl1pPr>
            <a:lvl2pPr lvl="1" algn="l">
              <a:lnSpc>
                <a:spcPct val="85000"/>
              </a:lnSpc>
              <a:spcBef>
                <a:spcPts val="0"/>
              </a:spcBef>
              <a:spcAft>
                <a:spcPts val="0"/>
              </a:spcAft>
              <a:buClr>
                <a:schemeClr val="lt1"/>
              </a:buClr>
              <a:buSzPts val="4500"/>
              <a:buNone/>
              <a:defRPr sz="4500">
                <a:solidFill>
                  <a:schemeClr val="lt1"/>
                </a:solidFill>
              </a:defRPr>
            </a:lvl2pPr>
            <a:lvl3pPr lvl="2" algn="l">
              <a:lnSpc>
                <a:spcPct val="85000"/>
              </a:lnSpc>
              <a:spcBef>
                <a:spcPts val="0"/>
              </a:spcBef>
              <a:spcAft>
                <a:spcPts val="0"/>
              </a:spcAft>
              <a:buClr>
                <a:schemeClr val="lt1"/>
              </a:buClr>
              <a:buSzPts val="4500"/>
              <a:buNone/>
              <a:defRPr sz="4500">
                <a:solidFill>
                  <a:schemeClr val="lt1"/>
                </a:solidFill>
              </a:defRPr>
            </a:lvl3pPr>
            <a:lvl4pPr lvl="3" algn="l">
              <a:lnSpc>
                <a:spcPct val="85000"/>
              </a:lnSpc>
              <a:spcBef>
                <a:spcPts val="0"/>
              </a:spcBef>
              <a:spcAft>
                <a:spcPts val="0"/>
              </a:spcAft>
              <a:buClr>
                <a:schemeClr val="lt1"/>
              </a:buClr>
              <a:buSzPts val="4500"/>
              <a:buNone/>
              <a:defRPr sz="4500">
                <a:solidFill>
                  <a:schemeClr val="lt1"/>
                </a:solidFill>
              </a:defRPr>
            </a:lvl4pPr>
            <a:lvl5pPr lvl="4" algn="l">
              <a:lnSpc>
                <a:spcPct val="85000"/>
              </a:lnSpc>
              <a:spcBef>
                <a:spcPts val="0"/>
              </a:spcBef>
              <a:spcAft>
                <a:spcPts val="0"/>
              </a:spcAft>
              <a:buClr>
                <a:schemeClr val="lt1"/>
              </a:buClr>
              <a:buSzPts val="4500"/>
              <a:buNone/>
              <a:defRPr sz="4500">
                <a:solidFill>
                  <a:schemeClr val="lt1"/>
                </a:solidFill>
              </a:defRPr>
            </a:lvl5pPr>
            <a:lvl6pPr lvl="5" algn="l">
              <a:lnSpc>
                <a:spcPct val="85000"/>
              </a:lnSpc>
              <a:spcBef>
                <a:spcPts val="0"/>
              </a:spcBef>
              <a:spcAft>
                <a:spcPts val="0"/>
              </a:spcAft>
              <a:buClr>
                <a:schemeClr val="lt1"/>
              </a:buClr>
              <a:buSzPts val="4500"/>
              <a:buNone/>
              <a:defRPr sz="4500">
                <a:solidFill>
                  <a:schemeClr val="lt1"/>
                </a:solidFill>
              </a:defRPr>
            </a:lvl6pPr>
            <a:lvl7pPr lvl="6" algn="l">
              <a:lnSpc>
                <a:spcPct val="85000"/>
              </a:lnSpc>
              <a:spcBef>
                <a:spcPts val="0"/>
              </a:spcBef>
              <a:spcAft>
                <a:spcPts val="0"/>
              </a:spcAft>
              <a:buClr>
                <a:schemeClr val="lt1"/>
              </a:buClr>
              <a:buSzPts val="4500"/>
              <a:buNone/>
              <a:defRPr sz="4500">
                <a:solidFill>
                  <a:schemeClr val="lt1"/>
                </a:solidFill>
              </a:defRPr>
            </a:lvl7pPr>
            <a:lvl8pPr lvl="7" algn="l">
              <a:lnSpc>
                <a:spcPct val="85000"/>
              </a:lnSpc>
              <a:spcBef>
                <a:spcPts val="0"/>
              </a:spcBef>
              <a:spcAft>
                <a:spcPts val="0"/>
              </a:spcAft>
              <a:buClr>
                <a:schemeClr val="lt1"/>
              </a:buClr>
              <a:buSzPts val="4500"/>
              <a:buNone/>
              <a:defRPr sz="4500">
                <a:solidFill>
                  <a:schemeClr val="lt1"/>
                </a:solidFill>
              </a:defRPr>
            </a:lvl8pPr>
            <a:lvl9pPr lvl="8" algn="l">
              <a:lnSpc>
                <a:spcPct val="85000"/>
              </a:lnSpc>
              <a:spcBef>
                <a:spcPts val="0"/>
              </a:spcBef>
              <a:spcAft>
                <a:spcPts val="0"/>
              </a:spcAft>
              <a:buClr>
                <a:schemeClr val="lt1"/>
              </a:buClr>
              <a:buSzPts val="4500"/>
              <a:buNone/>
              <a:defRPr sz="4500">
                <a:solidFill>
                  <a:schemeClr val="lt1"/>
                </a:solidFill>
              </a:defRPr>
            </a:lvl9pPr>
          </a:lstStyle>
          <a:p/>
        </p:txBody>
      </p:sp>
      <p:pic>
        <p:nvPicPr>
          <p:cNvPr id="149" name="Google Shape;149;g33d163852ec_0_548" title="Flowit-Präsentationsmaster-BG2.png"/>
          <p:cNvPicPr preferRelativeResize="0"/>
          <p:nvPr/>
        </p:nvPicPr>
        <p:blipFill rotWithShape="1">
          <a:blip r:embed="rId2">
            <a:alphaModFix/>
          </a:blip>
          <a:srcRect b="0" l="58832" r="0" t="62671"/>
          <a:stretch/>
        </p:blipFill>
        <p:spPr>
          <a:xfrm flipH="1" rot="10800000">
            <a:off x="7823200" y="-5202"/>
            <a:ext cx="4369700" cy="2228826"/>
          </a:xfrm>
          <a:prstGeom prst="rect">
            <a:avLst/>
          </a:prstGeom>
          <a:noFill/>
          <a:ln>
            <a:noFill/>
          </a:ln>
        </p:spPr>
      </p:pic>
      <p:sp>
        <p:nvSpPr>
          <p:cNvPr id="150" name="Google Shape;150;g33d163852ec_0_548"/>
          <p:cNvSpPr txBox="1"/>
          <p:nvPr>
            <p:ph idx="1" type="body"/>
          </p:nvPr>
        </p:nvSpPr>
        <p:spPr>
          <a:xfrm>
            <a:off x="900000" y="2269350"/>
            <a:ext cx="10396500" cy="4046400"/>
          </a:xfrm>
          <a:prstGeom prst="rect">
            <a:avLst/>
          </a:prstGeom>
          <a:noFill/>
          <a:ln>
            <a:noFill/>
          </a:ln>
        </p:spPr>
        <p:txBody>
          <a:bodyPr anchorCtr="0" anchor="t" bIns="121900" lIns="121900" spcFirstLastPara="1" rIns="121900" wrap="square" tIns="121900">
            <a:normAutofit/>
          </a:bodyPr>
          <a:lstStyle>
            <a:lvl1pPr indent="-361950" lvl="0" marL="457200" algn="l">
              <a:lnSpc>
                <a:spcPct val="115000"/>
              </a:lnSpc>
              <a:spcBef>
                <a:spcPts val="0"/>
              </a:spcBef>
              <a:spcAft>
                <a:spcPts val="0"/>
              </a:spcAft>
              <a:buClr>
                <a:schemeClr val="lt1"/>
              </a:buClr>
              <a:buSzPts val="2100"/>
              <a:buFont typeface="Open Sans"/>
              <a:buChar char="●"/>
              <a:defRPr sz="2100">
                <a:solidFill>
                  <a:schemeClr val="lt1"/>
                </a:solidFill>
                <a:latin typeface="Open Sans"/>
                <a:ea typeface="Open Sans"/>
                <a:cs typeface="Open Sans"/>
                <a:sym typeface="Open Sans"/>
              </a:defRPr>
            </a:lvl1pPr>
            <a:lvl2pPr indent="-342900" lvl="1" marL="914400" algn="l">
              <a:lnSpc>
                <a:spcPct val="115000"/>
              </a:lnSpc>
              <a:spcBef>
                <a:spcPts val="1000"/>
              </a:spcBef>
              <a:spcAft>
                <a:spcPts val="0"/>
              </a:spcAft>
              <a:buClr>
                <a:schemeClr val="lt1"/>
              </a:buClr>
              <a:buSzPts val="1800"/>
              <a:buFont typeface="Open Sans"/>
              <a:buChar char="○"/>
              <a:defRPr sz="1800">
                <a:solidFill>
                  <a:schemeClr val="lt1"/>
                </a:solidFill>
                <a:latin typeface="Open Sans"/>
                <a:ea typeface="Open Sans"/>
                <a:cs typeface="Open Sans"/>
                <a:sym typeface="Open Sans"/>
              </a:defRPr>
            </a:lvl2pPr>
            <a:lvl3pPr indent="-317500" lvl="2" marL="1371600" algn="l">
              <a:lnSpc>
                <a:spcPct val="115000"/>
              </a:lnSpc>
              <a:spcBef>
                <a:spcPts val="1000"/>
              </a:spcBef>
              <a:spcAft>
                <a:spcPts val="0"/>
              </a:spcAft>
              <a:buClr>
                <a:schemeClr val="lt1"/>
              </a:buClr>
              <a:buSzPts val="1400"/>
              <a:buFont typeface="Open Sans"/>
              <a:buChar char="■"/>
              <a:defRPr sz="1400">
                <a:solidFill>
                  <a:schemeClr val="lt1"/>
                </a:solidFill>
                <a:latin typeface="Open Sans"/>
                <a:ea typeface="Open Sans"/>
                <a:cs typeface="Open Sans"/>
                <a:sym typeface="Open Sans"/>
              </a:defRPr>
            </a:lvl3pPr>
            <a:lvl4pPr indent="-317500" lvl="3" marL="1828800" algn="l">
              <a:lnSpc>
                <a:spcPct val="115000"/>
              </a:lnSpc>
              <a:spcBef>
                <a:spcPts val="1000"/>
              </a:spcBef>
              <a:spcAft>
                <a:spcPts val="0"/>
              </a:spcAft>
              <a:buClr>
                <a:schemeClr val="lt1"/>
              </a:buClr>
              <a:buSzPts val="1400"/>
              <a:buFont typeface="Open Sans"/>
              <a:buChar char="●"/>
              <a:defRPr sz="1400">
                <a:solidFill>
                  <a:schemeClr val="lt1"/>
                </a:solidFill>
                <a:latin typeface="Open Sans"/>
                <a:ea typeface="Open Sans"/>
                <a:cs typeface="Open Sans"/>
                <a:sym typeface="Open Sans"/>
              </a:defRPr>
            </a:lvl4pPr>
            <a:lvl5pPr indent="-317500" lvl="4" marL="2286000" algn="l">
              <a:lnSpc>
                <a:spcPct val="115000"/>
              </a:lnSpc>
              <a:spcBef>
                <a:spcPts val="1000"/>
              </a:spcBef>
              <a:spcAft>
                <a:spcPts val="0"/>
              </a:spcAft>
              <a:buClr>
                <a:schemeClr val="lt1"/>
              </a:buClr>
              <a:buSzPts val="1400"/>
              <a:buFont typeface="Open Sans"/>
              <a:buChar char="○"/>
              <a:defRPr sz="1400">
                <a:solidFill>
                  <a:schemeClr val="lt1"/>
                </a:solidFill>
                <a:latin typeface="Open Sans"/>
                <a:ea typeface="Open Sans"/>
                <a:cs typeface="Open Sans"/>
                <a:sym typeface="Open Sans"/>
              </a:defRPr>
            </a:lvl5pPr>
            <a:lvl6pPr indent="-317500" lvl="5" marL="2743200" algn="l">
              <a:lnSpc>
                <a:spcPct val="115000"/>
              </a:lnSpc>
              <a:spcBef>
                <a:spcPts val="1000"/>
              </a:spcBef>
              <a:spcAft>
                <a:spcPts val="0"/>
              </a:spcAft>
              <a:buClr>
                <a:schemeClr val="lt1"/>
              </a:buClr>
              <a:buSzPts val="1400"/>
              <a:buFont typeface="Open Sans"/>
              <a:buChar char="■"/>
              <a:defRPr sz="1400">
                <a:solidFill>
                  <a:schemeClr val="lt1"/>
                </a:solidFill>
                <a:latin typeface="Open Sans"/>
                <a:ea typeface="Open Sans"/>
                <a:cs typeface="Open Sans"/>
                <a:sym typeface="Open Sans"/>
              </a:defRPr>
            </a:lvl6pPr>
            <a:lvl7pPr indent="-317500" lvl="6" marL="3200400" algn="l">
              <a:lnSpc>
                <a:spcPct val="115000"/>
              </a:lnSpc>
              <a:spcBef>
                <a:spcPts val="1000"/>
              </a:spcBef>
              <a:spcAft>
                <a:spcPts val="0"/>
              </a:spcAft>
              <a:buClr>
                <a:schemeClr val="lt1"/>
              </a:buClr>
              <a:buSzPts val="1400"/>
              <a:buFont typeface="Open Sans"/>
              <a:buChar char="●"/>
              <a:defRPr sz="1400">
                <a:solidFill>
                  <a:schemeClr val="lt1"/>
                </a:solidFill>
                <a:latin typeface="Open Sans"/>
                <a:ea typeface="Open Sans"/>
                <a:cs typeface="Open Sans"/>
                <a:sym typeface="Open Sans"/>
              </a:defRPr>
            </a:lvl7pPr>
            <a:lvl8pPr indent="-317500" lvl="7" marL="3657600" algn="l">
              <a:lnSpc>
                <a:spcPct val="115000"/>
              </a:lnSpc>
              <a:spcBef>
                <a:spcPts val="1000"/>
              </a:spcBef>
              <a:spcAft>
                <a:spcPts val="0"/>
              </a:spcAft>
              <a:buClr>
                <a:schemeClr val="lt1"/>
              </a:buClr>
              <a:buSzPts val="1400"/>
              <a:buFont typeface="Open Sans"/>
              <a:buChar char="○"/>
              <a:defRPr sz="1400">
                <a:solidFill>
                  <a:schemeClr val="lt1"/>
                </a:solidFill>
                <a:latin typeface="Open Sans"/>
                <a:ea typeface="Open Sans"/>
                <a:cs typeface="Open Sans"/>
                <a:sym typeface="Open Sans"/>
              </a:defRPr>
            </a:lvl8pPr>
            <a:lvl9pPr indent="-317500" lvl="8" marL="4114800" algn="l">
              <a:lnSpc>
                <a:spcPct val="115000"/>
              </a:lnSpc>
              <a:spcBef>
                <a:spcPts val="1000"/>
              </a:spcBef>
              <a:spcAft>
                <a:spcPts val="1000"/>
              </a:spcAft>
              <a:buClr>
                <a:schemeClr val="lt1"/>
              </a:buClr>
              <a:buSzPts val="1400"/>
              <a:buFont typeface="Open Sans"/>
              <a:buChar char="■"/>
              <a:defRPr sz="1400">
                <a:solidFill>
                  <a:schemeClr val="lt1"/>
                </a:solidFill>
                <a:latin typeface="Open Sans"/>
                <a:ea typeface="Open Sans"/>
                <a:cs typeface="Open Sans"/>
                <a:sym typeface="Open Sans"/>
              </a:defRPr>
            </a:lvl9pPr>
          </a:lstStyle>
          <a:p/>
        </p:txBody>
      </p:sp>
      <p:pic>
        <p:nvPicPr>
          <p:cNvPr id="151" name="Google Shape;151;g33d163852ec_0_548" title="flowit2025-Logo-H-neg.png"/>
          <p:cNvPicPr preferRelativeResize="0"/>
          <p:nvPr/>
        </p:nvPicPr>
        <p:blipFill rotWithShape="1">
          <a:blip r:embed="rId3">
            <a:alphaModFix/>
          </a:blip>
          <a:srcRect b="0" l="0" r="0" t="0"/>
          <a:stretch/>
        </p:blipFill>
        <p:spPr>
          <a:xfrm>
            <a:off x="9968200" y="411350"/>
            <a:ext cx="1781699" cy="770800"/>
          </a:xfrm>
          <a:prstGeom prst="rect">
            <a:avLst/>
          </a:prstGeom>
          <a:noFill/>
          <a:ln>
            <a:noFill/>
          </a:ln>
        </p:spPr>
      </p:pic>
    </p:spTree>
  </p:cSld>
  <p:clrMapOvr>
    <a:masterClrMapping/>
  </p:clrMapOvr>
  <p:extLst>
    <p:ext uri="{DCECCB84-F9BA-43D5-87BE-67443E8EF086}">
      <p15:sldGuideLst>
        <p15:guide id="1" pos="567">
          <p15:clr>
            <a:srgbClr val="E46962"/>
          </p15:clr>
        </p15:guide>
        <p15:guide id="2" orient="horz" pos="417">
          <p15:clr>
            <a:srgbClr val="E46962"/>
          </p15:clr>
        </p15:guide>
      </p15:sldGuideLst>
    </p:ext>
  </p:extLs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enutzerdefiniertes Layout &quot;1&quot; 5">
  <p:cSld name="CUSTOM_5">
    <p:spTree>
      <p:nvGrpSpPr>
        <p:cNvPr id="20" name="Shape 20"/>
        <p:cNvGrpSpPr/>
        <p:nvPr/>
      </p:nvGrpSpPr>
      <p:grpSpPr>
        <a:xfrm>
          <a:off x="0" y="0"/>
          <a:ext cx="0" cy="0"/>
          <a:chOff x="0" y="0"/>
          <a:chExt cx="0" cy="0"/>
        </a:xfrm>
      </p:grpSpPr>
      <p:sp>
        <p:nvSpPr>
          <p:cNvPr id="21" name="Google Shape;21;g33d163852ec_0_868"/>
          <p:cNvSpPr/>
          <p:nvPr/>
        </p:nvSpPr>
        <p:spPr>
          <a:xfrm>
            <a:off x="0" y="-100"/>
            <a:ext cx="12192000" cy="6858000"/>
          </a:xfrm>
          <a:prstGeom prst="rect">
            <a:avLst/>
          </a:prstGeom>
          <a:gradFill>
            <a:gsLst>
              <a:gs pos="0">
                <a:schemeClr val="accent1"/>
              </a:gs>
              <a:gs pos="5000">
                <a:srgbClr val="0093D4"/>
              </a:gs>
              <a:gs pos="29000">
                <a:srgbClr val="0076C5"/>
              </a:gs>
              <a:gs pos="58000">
                <a:srgbClr val="2976C9"/>
              </a:gs>
              <a:gs pos="100000">
                <a:srgbClr val="0954AD"/>
              </a:gs>
            </a:gsLst>
            <a:lin ang="6600474"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Open Sans"/>
              <a:ea typeface="Open Sans"/>
              <a:cs typeface="Open Sans"/>
              <a:sym typeface="Open Sans"/>
            </a:endParaRPr>
          </a:p>
        </p:txBody>
      </p:sp>
    </p:spTree>
  </p:cSld>
  <p:clrMapOvr>
    <a:masterClrMapping/>
  </p:clrMapOvr>
  <p:extLst>
    <p:ext uri="{DCECCB84-F9BA-43D5-87BE-67443E8EF086}">
      <p15:sldGuideLst>
        <p15:guide id="1" pos="567">
          <p15:clr>
            <a:srgbClr val="E46962"/>
          </p15:clr>
        </p15:guide>
        <p15:guide id="2" orient="horz" pos="417">
          <p15:clr>
            <a:srgbClr val="E46962"/>
          </p15:clr>
        </p15:guide>
      </p15:sldGuideLst>
    </p:ext>
  </p:extLst>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enutzerdefiniertes Layout &quot;1&quot; 2 1">
  <p:cSld name="CUSTOM_2_1">
    <p:spTree>
      <p:nvGrpSpPr>
        <p:cNvPr id="152" name="Shape 152"/>
        <p:cNvGrpSpPr/>
        <p:nvPr/>
      </p:nvGrpSpPr>
      <p:grpSpPr>
        <a:xfrm>
          <a:off x="0" y="0"/>
          <a:ext cx="0" cy="0"/>
          <a:chOff x="0" y="0"/>
          <a:chExt cx="0" cy="0"/>
        </a:xfrm>
      </p:grpSpPr>
      <p:sp>
        <p:nvSpPr>
          <p:cNvPr id="153" name="Google Shape;153;g33d163852ec_0_554"/>
          <p:cNvSpPr/>
          <p:nvPr/>
        </p:nvSpPr>
        <p:spPr>
          <a:xfrm>
            <a:off x="0" y="-100"/>
            <a:ext cx="12192000" cy="6858000"/>
          </a:xfrm>
          <a:prstGeom prst="rect">
            <a:avLst/>
          </a:prstGeom>
          <a:gradFill>
            <a:gsLst>
              <a:gs pos="0">
                <a:srgbClr val="CEF1C8"/>
              </a:gs>
              <a:gs pos="52000">
                <a:srgbClr val="B1E0B9"/>
              </a:gs>
              <a:gs pos="86000">
                <a:srgbClr val="93CEAA"/>
              </a:gs>
              <a:gs pos="100000">
                <a:srgbClr val="68B786"/>
              </a:gs>
            </a:gsLst>
            <a:lin ang="6600130"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Open Sans"/>
              <a:ea typeface="Open Sans"/>
              <a:cs typeface="Open Sans"/>
              <a:sym typeface="Open Sans"/>
            </a:endParaRPr>
          </a:p>
        </p:txBody>
      </p:sp>
      <p:sp>
        <p:nvSpPr>
          <p:cNvPr id="154" name="Google Shape;154;g33d163852ec_0_554"/>
          <p:cNvSpPr txBox="1"/>
          <p:nvPr>
            <p:ph type="title"/>
          </p:nvPr>
        </p:nvSpPr>
        <p:spPr>
          <a:xfrm>
            <a:off x="900000" y="661900"/>
            <a:ext cx="7478700" cy="1356600"/>
          </a:xfrm>
          <a:prstGeom prst="rect">
            <a:avLst/>
          </a:prstGeom>
          <a:noFill/>
          <a:ln>
            <a:noFill/>
          </a:ln>
        </p:spPr>
        <p:txBody>
          <a:bodyPr anchorCtr="0" anchor="t" bIns="91425" lIns="0" spcFirstLastPara="1" rIns="91425" wrap="square" tIns="91425">
            <a:normAutofit/>
          </a:bodyPr>
          <a:lstStyle>
            <a:lvl1pPr lvl="0" algn="l">
              <a:lnSpc>
                <a:spcPct val="85000"/>
              </a:lnSpc>
              <a:spcBef>
                <a:spcPts val="0"/>
              </a:spcBef>
              <a:spcAft>
                <a:spcPts val="0"/>
              </a:spcAft>
              <a:buSzPts val="4500"/>
              <a:buNone/>
              <a:defRPr sz="4500"/>
            </a:lvl1pPr>
            <a:lvl2pPr lvl="1" algn="l">
              <a:lnSpc>
                <a:spcPct val="85000"/>
              </a:lnSpc>
              <a:spcBef>
                <a:spcPts val="0"/>
              </a:spcBef>
              <a:spcAft>
                <a:spcPts val="0"/>
              </a:spcAft>
              <a:buSzPts val="4500"/>
              <a:buNone/>
              <a:defRPr sz="4500"/>
            </a:lvl2pPr>
            <a:lvl3pPr lvl="2" algn="l">
              <a:lnSpc>
                <a:spcPct val="85000"/>
              </a:lnSpc>
              <a:spcBef>
                <a:spcPts val="0"/>
              </a:spcBef>
              <a:spcAft>
                <a:spcPts val="0"/>
              </a:spcAft>
              <a:buSzPts val="4500"/>
              <a:buNone/>
              <a:defRPr sz="4500"/>
            </a:lvl3pPr>
            <a:lvl4pPr lvl="3" algn="l">
              <a:lnSpc>
                <a:spcPct val="85000"/>
              </a:lnSpc>
              <a:spcBef>
                <a:spcPts val="0"/>
              </a:spcBef>
              <a:spcAft>
                <a:spcPts val="0"/>
              </a:spcAft>
              <a:buSzPts val="4500"/>
              <a:buNone/>
              <a:defRPr sz="4500"/>
            </a:lvl4pPr>
            <a:lvl5pPr lvl="4" algn="l">
              <a:lnSpc>
                <a:spcPct val="85000"/>
              </a:lnSpc>
              <a:spcBef>
                <a:spcPts val="0"/>
              </a:spcBef>
              <a:spcAft>
                <a:spcPts val="0"/>
              </a:spcAft>
              <a:buSzPts val="4500"/>
              <a:buNone/>
              <a:defRPr sz="4500"/>
            </a:lvl5pPr>
            <a:lvl6pPr lvl="5" algn="l">
              <a:lnSpc>
                <a:spcPct val="85000"/>
              </a:lnSpc>
              <a:spcBef>
                <a:spcPts val="0"/>
              </a:spcBef>
              <a:spcAft>
                <a:spcPts val="0"/>
              </a:spcAft>
              <a:buSzPts val="4500"/>
              <a:buNone/>
              <a:defRPr sz="4500"/>
            </a:lvl6pPr>
            <a:lvl7pPr lvl="6" algn="l">
              <a:lnSpc>
                <a:spcPct val="85000"/>
              </a:lnSpc>
              <a:spcBef>
                <a:spcPts val="0"/>
              </a:spcBef>
              <a:spcAft>
                <a:spcPts val="0"/>
              </a:spcAft>
              <a:buSzPts val="4500"/>
              <a:buNone/>
              <a:defRPr sz="4500"/>
            </a:lvl7pPr>
            <a:lvl8pPr lvl="7" algn="l">
              <a:lnSpc>
                <a:spcPct val="85000"/>
              </a:lnSpc>
              <a:spcBef>
                <a:spcPts val="0"/>
              </a:spcBef>
              <a:spcAft>
                <a:spcPts val="0"/>
              </a:spcAft>
              <a:buSzPts val="4500"/>
              <a:buNone/>
              <a:defRPr sz="4500"/>
            </a:lvl8pPr>
            <a:lvl9pPr lvl="8" algn="l">
              <a:lnSpc>
                <a:spcPct val="85000"/>
              </a:lnSpc>
              <a:spcBef>
                <a:spcPts val="0"/>
              </a:spcBef>
              <a:spcAft>
                <a:spcPts val="0"/>
              </a:spcAft>
              <a:buSzPts val="4500"/>
              <a:buNone/>
              <a:defRPr sz="4500"/>
            </a:lvl9pPr>
          </a:lstStyle>
          <a:p/>
        </p:txBody>
      </p:sp>
      <p:pic>
        <p:nvPicPr>
          <p:cNvPr id="155" name="Google Shape;155;g33d163852ec_0_554" title="Flowit-Präsentationsmaster-BG2.png"/>
          <p:cNvPicPr preferRelativeResize="0"/>
          <p:nvPr/>
        </p:nvPicPr>
        <p:blipFill rotWithShape="1">
          <a:blip r:embed="rId2">
            <a:alphaModFix/>
          </a:blip>
          <a:srcRect b="0" l="58832" r="0" t="62671"/>
          <a:stretch/>
        </p:blipFill>
        <p:spPr>
          <a:xfrm flipH="1" rot="10800000">
            <a:off x="7823200" y="-5202"/>
            <a:ext cx="4369700" cy="2228826"/>
          </a:xfrm>
          <a:prstGeom prst="rect">
            <a:avLst/>
          </a:prstGeom>
          <a:noFill/>
          <a:ln>
            <a:noFill/>
          </a:ln>
        </p:spPr>
      </p:pic>
      <p:sp>
        <p:nvSpPr>
          <p:cNvPr id="156" name="Google Shape;156;g33d163852ec_0_554"/>
          <p:cNvSpPr txBox="1"/>
          <p:nvPr>
            <p:ph idx="1" type="body"/>
          </p:nvPr>
        </p:nvSpPr>
        <p:spPr>
          <a:xfrm>
            <a:off x="900000" y="2269350"/>
            <a:ext cx="10396500" cy="4046400"/>
          </a:xfrm>
          <a:prstGeom prst="rect">
            <a:avLst/>
          </a:prstGeom>
          <a:noFill/>
          <a:ln>
            <a:noFill/>
          </a:ln>
        </p:spPr>
        <p:txBody>
          <a:bodyPr anchorCtr="0" anchor="t" bIns="121900" lIns="121900" spcFirstLastPara="1" rIns="121900" wrap="square" tIns="121900">
            <a:normAutofit/>
          </a:bodyPr>
          <a:lstStyle>
            <a:lvl1pPr indent="-361950" lvl="0" marL="457200" algn="l">
              <a:lnSpc>
                <a:spcPct val="115000"/>
              </a:lnSpc>
              <a:spcBef>
                <a:spcPts val="0"/>
              </a:spcBef>
              <a:spcAft>
                <a:spcPts val="0"/>
              </a:spcAft>
              <a:buSzPts val="2100"/>
              <a:buFont typeface="Open Sans"/>
              <a:buChar char="●"/>
              <a:defRPr sz="2100">
                <a:latin typeface="Open Sans"/>
                <a:ea typeface="Open Sans"/>
                <a:cs typeface="Open Sans"/>
                <a:sym typeface="Open Sans"/>
              </a:defRPr>
            </a:lvl1pPr>
            <a:lvl2pPr indent="-342900" lvl="1" marL="914400" algn="l">
              <a:lnSpc>
                <a:spcPct val="115000"/>
              </a:lnSpc>
              <a:spcBef>
                <a:spcPts val="1000"/>
              </a:spcBef>
              <a:spcAft>
                <a:spcPts val="0"/>
              </a:spcAft>
              <a:buSzPts val="1800"/>
              <a:buFont typeface="Open Sans"/>
              <a:buChar char="○"/>
              <a:defRPr sz="1800">
                <a:latin typeface="Open Sans"/>
                <a:ea typeface="Open Sans"/>
                <a:cs typeface="Open Sans"/>
                <a:sym typeface="Open Sans"/>
              </a:defRPr>
            </a:lvl2pPr>
            <a:lvl3pPr indent="-317500" lvl="2" marL="1371600" algn="l">
              <a:lnSpc>
                <a:spcPct val="115000"/>
              </a:lnSpc>
              <a:spcBef>
                <a:spcPts val="1000"/>
              </a:spcBef>
              <a:spcAft>
                <a:spcPts val="0"/>
              </a:spcAft>
              <a:buSzPts val="1400"/>
              <a:buFont typeface="Open Sans"/>
              <a:buChar char="■"/>
              <a:defRPr sz="1400">
                <a:latin typeface="Open Sans"/>
                <a:ea typeface="Open Sans"/>
                <a:cs typeface="Open Sans"/>
                <a:sym typeface="Open Sans"/>
              </a:defRPr>
            </a:lvl3pPr>
            <a:lvl4pPr indent="-317500" lvl="3" marL="1828800" algn="l">
              <a:lnSpc>
                <a:spcPct val="115000"/>
              </a:lnSpc>
              <a:spcBef>
                <a:spcPts val="1000"/>
              </a:spcBef>
              <a:spcAft>
                <a:spcPts val="0"/>
              </a:spcAft>
              <a:buSzPts val="1400"/>
              <a:buFont typeface="Open Sans"/>
              <a:buChar char="●"/>
              <a:defRPr sz="1400">
                <a:latin typeface="Open Sans"/>
                <a:ea typeface="Open Sans"/>
                <a:cs typeface="Open Sans"/>
                <a:sym typeface="Open Sans"/>
              </a:defRPr>
            </a:lvl4pPr>
            <a:lvl5pPr indent="-317500" lvl="4" marL="2286000" algn="l">
              <a:lnSpc>
                <a:spcPct val="115000"/>
              </a:lnSpc>
              <a:spcBef>
                <a:spcPts val="1000"/>
              </a:spcBef>
              <a:spcAft>
                <a:spcPts val="0"/>
              </a:spcAft>
              <a:buSzPts val="1400"/>
              <a:buFont typeface="Open Sans"/>
              <a:buChar char="○"/>
              <a:defRPr sz="1400">
                <a:latin typeface="Open Sans"/>
                <a:ea typeface="Open Sans"/>
                <a:cs typeface="Open Sans"/>
                <a:sym typeface="Open Sans"/>
              </a:defRPr>
            </a:lvl5pPr>
            <a:lvl6pPr indent="-317500" lvl="5" marL="2743200" algn="l">
              <a:lnSpc>
                <a:spcPct val="115000"/>
              </a:lnSpc>
              <a:spcBef>
                <a:spcPts val="1000"/>
              </a:spcBef>
              <a:spcAft>
                <a:spcPts val="0"/>
              </a:spcAft>
              <a:buSzPts val="1400"/>
              <a:buFont typeface="Open Sans"/>
              <a:buChar char="■"/>
              <a:defRPr sz="1400">
                <a:latin typeface="Open Sans"/>
                <a:ea typeface="Open Sans"/>
                <a:cs typeface="Open Sans"/>
                <a:sym typeface="Open Sans"/>
              </a:defRPr>
            </a:lvl6pPr>
            <a:lvl7pPr indent="-317500" lvl="6" marL="3200400" algn="l">
              <a:lnSpc>
                <a:spcPct val="115000"/>
              </a:lnSpc>
              <a:spcBef>
                <a:spcPts val="1000"/>
              </a:spcBef>
              <a:spcAft>
                <a:spcPts val="0"/>
              </a:spcAft>
              <a:buSzPts val="1400"/>
              <a:buFont typeface="Open Sans"/>
              <a:buChar char="●"/>
              <a:defRPr sz="1400">
                <a:latin typeface="Open Sans"/>
                <a:ea typeface="Open Sans"/>
                <a:cs typeface="Open Sans"/>
                <a:sym typeface="Open Sans"/>
              </a:defRPr>
            </a:lvl7pPr>
            <a:lvl8pPr indent="-317500" lvl="7" marL="3657600" algn="l">
              <a:lnSpc>
                <a:spcPct val="115000"/>
              </a:lnSpc>
              <a:spcBef>
                <a:spcPts val="1000"/>
              </a:spcBef>
              <a:spcAft>
                <a:spcPts val="0"/>
              </a:spcAft>
              <a:buSzPts val="1400"/>
              <a:buFont typeface="Open Sans"/>
              <a:buChar char="○"/>
              <a:defRPr sz="1400">
                <a:latin typeface="Open Sans"/>
                <a:ea typeface="Open Sans"/>
                <a:cs typeface="Open Sans"/>
                <a:sym typeface="Open Sans"/>
              </a:defRPr>
            </a:lvl8pPr>
            <a:lvl9pPr indent="-317500" lvl="8" marL="4114800" algn="l">
              <a:lnSpc>
                <a:spcPct val="115000"/>
              </a:lnSpc>
              <a:spcBef>
                <a:spcPts val="1000"/>
              </a:spcBef>
              <a:spcAft>
                <a:spcPts val="1000"/>
              </a:spcAft>
              <a:buSzPts val="1400"/>
              <a:buFont typeface="Open Sans"/>
              <a:buChar char="■"/>
              <a:defRPr sz="1400">
                <a:latin typeface="Open Sans"/>
                <a:ea typeface="Open Sans"/>
                <a:cs typeface="Open Sans"/>
                <a:sym typeface="Open Sans"/>
              </a:defRPr>
            </a:lvl9pPr>
          </a:lstStyle>
          <a:p/>
        </p:txBody>
      </p:sp>
      <p:pic>
        <p:nvPicPr>
          <p:cNvPr id="157" name="Google Shape;157;g33d163852ec_0_554" title="flowit2025-Logo-H-neg.png"/>
          <p:cNvPicPr preferRelativeResize="0"/>
          <p:nvPr/>
        </p:nvPicPr>
        <p:blipFill rotWithShape="1">
          <a:blip r:embed="rId3">
            <a:alphaModFix/>
          </a:blip>
          <a:srcRect b="0" l="0" r="0" t="0"/>
          <a:stretch/>
        </p:blipFill>
        <p:spPr>
          <a:xfrm>
            <a:off x="9968200" y="411350"/>
            <a:ext cx="1781699" cy="770800"/>
          </a:xfrm>
          <a:prstGeom prst="rect">
            <a:avLst/>
          </a:prstGeom>
          <a:noFill/>
          <a:ln>
            <a:noFill/>
          </a:ln>
        </p:spPr>
      </p:pic>
    </p:spTree>
  </p:cSld>
  <p:clrMapOvr>
    <a:masterClrMapping/>
  </p:clrMapOvr>
  <p:extLst>
    <p:ext uri="{DCECCB84-F9BA-43D5-87BE-67443E8EF086}">
      <p15:sldGuideLst>
        <p15:guide id="1" pos="567">
          <p15:clr>
            <a:srgbClr val="E46962"/>
          </p15:clr>
        </p15:guide>
        <p15:guide id="2" orient="horz" pos="417">
          <p15:clr>
            <a:srgbClr val="E46962"/>
          </p15:clr>
        </p15:guide>
      </p15:sldGuideLst>
    </p:ext>
  </p:extLst>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enutzerdefiniertes Layout &quot;1&quot; 2 1 1">
  <p:cSld name="CUSTOM_2_1_1">
    <p:spTree>
      <p:nvGrpSpPr>
        <p:cNvPr id="158" name="Shape 158"/>
        <p:cNvGrpSpPr/>
        <p:nvPr/>
      </p:nvGrpSpPr>
      <p:grpSpPr>
        <a:xfrm>
          <a:off x="0" y="0"/>
          <a:ext cx="0" cy="0"/>
          <a:chOff x="0" y="0"/>
          <a:chExt cx="0" cy="0"/>
        </a:xfrm>
      </p:grpSpPr>
      <p:sp>
        <p:nvSpPr>
          <p:cNvPr id="159" name="Google Shape;159;g33d163852ec_0_560"/>
          <p:cNvSpPr/>
          <p:nvPr/>
        </p:nvSpPr>
        <p:spPr>
          <a:xfrm>
            <a:off x="0" y="-100"/>
            <a:ext cx="12192000" cy="6858000"/>
          </a:xfrm>
          <a:prstGeom prst="rect">
            <a:avLst/>
          </a:prstGeom>
          <a:gradFill>
            <a:gsLst>
              <a:gs pos="0">
                <a:srgbClr val="F7F6F2"/>
              </a:gs>
              <a:gs pos="25000">
                <a:srgbClr val="F3EDE6"/>
              </a:gs>
              <a:gs pos="77000">
                <a:schemeClr val="accent4"/>
              </a:gs>
              <a:gs pos="98000">
                <a:srgbClr val="E1D0C1"/>
              </a:gs>
              <a:gs pos="100000">
                <a:srgbClr val="D3BDA9"/>
              </a:gs>
            </a:gsLst>
            <a:lin ang="630001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Open Sans"/>
              <a:ea typeface="Open Sans"/>
              <a:cs typeface="Open Sans"/>
              <a:sym typeface="Open Sans"/>
            </a:endParaRPr>
          </a:p>
        </p:txBody>
      </p:sp>
      <p:sp>
        <p:nvSpPr>
          <p:cNvPr id="160" name="Google Shape;160;g33d163852ec_0_560"/>
          <p:cNvSpPr txBox="1"/>
          <p:nvPr>
            <p:ph type="title"/>
          </p:nvPr>
        </p:nvSpPr>
        <p:spPr>
          <a:xfrm>
            <a:off x="900000" y="661900"/>
            <a:ext cx="7478700" cy="1356600"/>
          </a:xfrm>
          <a:prstGeom prst="rect">
            <a:avLst/>
          </a:prstGeom>
          <a:noFill/>
          <a:ln>
            <a:noFill/>
          </a:ln>
        </p:spPr>
        <p:txBody>
          <a:bodyPr anchorCtr="0" anchor="t" bIns="91425" lIns="0" spcFirstLastPara="1" rIns="91425" wrap="square" tIns="91425">
            <a:normAutofit/>
          </a:bodyPr>
          <a:lstStyle>
            <a:lvl1pPr lvl="0" algn="l">
              <a:lnSpc>
                <a:spcPct val="85000"/>
              </a:lnSpc>
              <a:spcBef>
                <a:spcPts val="0"/>
              </a:spcBef>
              <a:spcAft>
                <a:spcPts val="0"/>
              </a:spcAft>
              <a:buClr>
                <a:schemeClr val="dk2"/>
              </a:buClr>
              <a:buSzPts val="4500"/>
              <a:buNone/>
              <a:defRPr sz="4500">
                <a:solidFill>
                  <a:schemeClr val="dk2"/>
                </a:solidFill>
              </a:defRPr>
            </a:lvl1pPr>
            <a:lvl2pPr lvl="1" algn="l">
              <a:lnSpc>
                <a:spcPct val="85000"/>
              </a:lnSpc>
              <a:spcBef>
                <a:spcPts val="0"/>
              </a:spcBef>
              <a:spcAft>
                <a:spcPts val="0"/>
              </a:spcAft>
              <a:buSzPts val="4500"/>
              <a:buNone/>
              <a:defRPr sz="4500"/>
            </a:lvl2pPr>
            <a:lvl3pPr lvl="2" algn="l">
              <a:lnSpc>
                <a:spcPct val="85000"/>
              </a:lnSpc>
              <a:spcBef>
                <a:spcPts val="0"/>
              </a:spcBef>
              <a:spcAft>
                <a:spcPts val="0"/>
              </a:spcAft>
              <a:buSzPts val="4500"/>
              <a:buNone/>
              <a:defRPr sz="4500"/>
            </a:lvl3pPr>
            <a:lvl4pPr lvl="3" algn="l">
              <a:lnSpc>
                <a:spcPct val="85000"/>
              </a:lnSpc>
              <a:spcBef>
                <a:spcPts val="0"/>
              </a:spcBef>
              <a:spcAft>
                <a:spcPts val="0"/>
              </a:spcAft>
              <a:buSzPts val="4500"/>
              <a:buNone/>
              <a:defRPr sz="4500"/>
            </a:lvl4pPr>
            <a:lvl5pPr lvl="4" algn="l">
              <a:lnSpc>
                <a:spcPct val="85000"/>
              </a:lnSpc>
              <a:spcBef>
                <a:spcPts val="0"/>
              </a:spcBef>
              <a:spcAft>
                <a:spcPts val="0"/>
              </a:spcAft>
              <a:buSzPts val="4500"/>
              <a:buNone/>
              <a:defRPr sz="4500"/>
            </a:lvl5pPr>
            <a:lvl6pPr lvl="5" algn="l">
              <a:lnSpc>
                <a:spcPct val="85000"/>
              </a:lnSpc>
              <a:spcBef>
                <a:spcPts val="0"/>
              </a:spcBef>
              <a:spcAft>
                <a:spcPts val="0"/>
              </a:spcAft>
              <a:buSzPts val="4500"/>
              <a:buNone/>
              <a:defRPr sz="4500"/>
            </a:lvl6pPr>
            <a:lvl7pPr lvl="6" algn="l">
              <a:lnSpc>
                <a:spcPct val="85000"/>
              </a:lnSpc>
              <a:spcBef>
                <a:spcPts val="0"/>
              </a:spcBef>
              <a:spcAft>
                <a:spcPts val="0"/>
              </a:spcAft>
              <a:buSzPts val="4500"/>
              <a:buNone/>
              <a:defRPr sz="4500"/>
            </a:lvl7pPr>
            <a:lvl8pPr lvl="7" algn="l">
              <a:lnSpc>
                <a:spcPct val="85000"/>
              </a:lnSpc>
              <a:spcBef>
                <a:spcPts val="0"/>
              </a:spcBef>
              <a:spcAft>
                <a:spcPts val="0"/>
              </a:spcAft>
              <a:buSzPts val="4500"/>
              <a:buNone/>
              <a:defRPr sz="4500"/>
            </a:lvl8pPr>
            <a:lvl9pPr lvl="8" algn="l">
              <a:lnSpc>
                <a:spcPct val="85000"/>
              </a:lnSpc>
              <a:spcBef>
                <a:spcPts val="0"/>
              </a:spcBef>
              <a:spcAft>
                <a:spcPts val="0"/>
              </a:spcAft>
              <a:buSzPts val="4500"/>
              <a:buNone/>
              <a:defRPr sz="4500"/>
            </a:lvl9pPr>
          </a:lstStyle>
          <a:p/>
        </p:txBody>
      </p:sp>
      <p:pic>
        <p:nvPicPr>
          <p:cNvPr id="161" name="Google Shape;161;g33d163852ec_0_560" title="Flowit-Präsentationsmaster-BG2.png"/>
          <p:cNvPicPr preferRelativeResize="0"/>
          <p:nvPr/>
        </p:nvPicPr>
        <p:blipFill rotWithShape="1">
          <a:blip r:embed="rId2">
            <a:alphaModFix/>
          </a:blip>
          <a:srcRect b="0" l="58832" r="0" t="62671"/>
          <a:stretch/>
        </p:blipFill>
        <p:spPr>
          <a:xfrm flipH="1" rot="10800000">
            <a:off x="7823200" y="-5202"/>
            <a:ext cx="4369700" cy="2228826"/>
          </a:xfrm>
          <a:prstGeom prst="rect">
            <a:avLst/>
          </a:prstGeom>
          <a:noFill/>
          <a:ln>
            <a:noFill/>
          </a:ln>
        </p:spPr>
      </p:pic>
      <p:sp>
        <p:nvSpPr>
          <p:cNvPr id="162" name="Google Shape;162;g33d163852ec_0_560"/>
          <p:cNvSpPr txBox="1"/>
          <p:nvPr>
            <p:ph idx="1" type="body"/>
          </p:nvPr>
        </p:nvSpPr>
        <p:spPr>
          <a:xfrm>
            <a:off x="900000" y="2269350"/>
            <a:ext cx="10396500" cy="4046400"/>
          </a:xfrm>
          <a:prstGeom prst="rect">
            <a:avLst/>
          </a:prstGeom>
          <a:noFill/>
          <a:ln>
            <a:noFill/>
          </a:ln>
        </p:spPr>
        <p:txBody>
          <a:bodyPr anchorCtr="0" anchor="t" bIns="121900" lIns="121900" spcFirstLastPara="1" rIns="121900" wrap="square" tIns="121900">
            <a:normAutofit/>
          </a:bodyPr>
          <a:lstStyle>
            <a:lvl1pPr indent="-361950" lvl="0" marL="457200" algn="l">
              <a:lnSpc>
                <a:spcPct val="115000"/>
              </a:lnSpc>
              <a:spcBef>
                <a:spcPts val="0"/>
              </a:spcBef>
              <a:spcAft>
                <a:spcPts val="0"/>
              </a:spcAft>
              <a:buSzPts val="2100"/>
              <a:buFont typeface="Open Sans"/>
              <a:buChar char="●"/>
              <a:defRPr sz="2100">
                <a:latin typeface="Open Sans"/>
                <a:ea typeface="Open Sans"/>
                <a:cs typeface="Open Sans"/>
                <a:sym typeface="Open Sans"/>
              </a:defRPr>
            </a:lvl1pPr>
            <a:lvl2pPr indent="-342900" lvl="1" marL="914400" algn="l">
              <a:lnSpc>
                <a:spcPct val="115000"/>
              </a:lnSpc>
              <a:spcBef>
                <a:spcPts val="1000"/>
              </a:spcBef>
              <a:spcAft>
                <a:spcPts val="0"/>
              </a:spcAft>
              <a:buSzPts val="1800"/>
              <a:buFont typeface="Open Sans"/>
              <a:buChar char="○"/>
              <a:defRPr sz="1800">
                <a:latin typeface="Open Sans"/>
                <a:ea typeface="Open Sans"/>
                <a:cs typeface="Open Sans"/>
                <a:sym typeface="Open Sans"/>
              </a:defRPr>
            </a:lvl2pPr>
            <a:lvl3pPr indent="-317500" lvl="2" marL="1371600" algn="l">
              <a:lnSpc>
                <a:spcPct val="115000"/>
              </a:lnSpc>
              <a:spcBef>
                <a:spcPts val="1000"/>
              </a:spcBef>
              <a:spcAft>
                <a:spcPts val="0"/>
              </a:spcAft>
              <a:buSzPts val="1400"/>
              <a:buFont typeface="Open Sans"/>
              <a:buChar char="■"/>
              <a:defRPr sz="1400">
                <a:latin typeface="Open Sans"/>
                <a:ea typeface="Open Sans"/>
                <a:cs typeface="Open Sans"/>
                <a:sym typeface="Open Sans"/>
              </a:defRPr>
            </a:lvl3pPr>
            <a:lvl4pPr indent="-317500" lvl="3" marL="1828800" algn="l">
              <a:lnSpc>
                <a:spcPct val="115000"/>
              </a:lnSpc>
              <a:spcBef>
                <a:spcPts val="1000"/>
              </a:spcBef>
              <a:spcAft>
                <a:spcPts val="0"/>
              </a:spcAft>
              <a:buSzPts val="1400"/>
              <a:buFont typeface="Open Sans"/>
              <a:buChar char="●"/>
              <a:defRPr sz="1400">
                <a:latin typeface="Open Sans"/>
                <a:ea typeface="Open Sans"/>
                <a:cs typeface="Open Sans"/>
                <a:sym typeface="Open Sans"/>
              </a:defRPr>
            </a:lvl4pPr>
            <a:lvl5pPr indent="-317500" lvl="4" marL="2286000" algn="l">
              <a:lnSpc>
                <a:spcPct val="115000"/>
              </a:lnSpc>
              <a:spcBef>
                <a:spcPts val="1000"/>
              </a:spcBef>
              <a:spcAft>
                <a:spcPts val="0"/>
              </a:spcAft>
              <a:buSzPts val="1400"/>
              <a:buFont typeface="Open Sans"/>
              <a:buChar char="○"/>
              <a:defRPr sz="1400">
                <a:latin typeface="Open Sans"/>
                <a:ea typeface="Open Sans"/>
                <a:cs typeface="Open Sans"/>
                <a:sym typeface="Open Sans"/>
              </a:defRPr>
            </a:lvl5pPr>
            <a:lvl6pPr indent="-317500" lvl="5" marL="2743200" algn="l">
              <a:lnSpc>
                <a:spcPct val="115000"/>
              </a:lnSpc>
              <a:spcBef>
                <a:spcPts val="1000"/>
              </a:spcBef>
              <a:spcAft>
                <a:spcPts val="0"/>
              </a:spcAft>
              <a:buSzPts val="1400"/>
              <a:buFont typeface="Open Sans"/>
              <a:buChar char="■"/>
              <a:defRPr sz="1400">
                <a:latin typeface="Open Sans"/>
                <a:ea typeface="Open Sans"/>
                <a:cs typeface="Open Sans"/>
                <a:sym typeface="Open Sans"/>
              </a:defRPr>
            </a:lvl6pPr>
            <a:lvl7pPr indent="-317500" lvl="6" marL="3200400" algn="l">
              <a:lnSpc>
                <a:spcPct val="115000"/>
              </a:lnSpc>
              <a:spcBef>
                <a:spcPts val="1000"/>
              </a:spcBef>
              <a:spcAft>
                <a:spcPts val="0"/>
              </a:spcAft>
              <a:buSzPts val="1400"/>
              <a:buFont typeface="Open Sans"/>
              <a:buChar char="●"/>
              <a:defRPr sz="1400">
                <a:latin typeface="Open Sans"/>
                <a:ea typeface="Open Sans"/>
                <a:cs typeface="Open Sans"/>
                <a:sym typeface="Open Sans"/>
              </a:defRPr>
            </a:lvl7pPr>
            <a:lvl8pPr indent="-317500" lvl="7" marL="3657600" algn="l">
              <a:lnSpc>
                <a:spcPct val="115000"/>
              </a:lnSpc>
              <a:spcBef>
                <a:spcPts val="1000"/>
              </a:spcBef>
              <a:spcAft>
                <a:spcPts val="0"/>
              </a:spcAft>
              <a:buSzPts val="1400"/>
              <a:buFont typeface="Open Sans"/>
              <a:buChar char="○"/>
              <a:defRPr sz="1400">
                <a:latin typeface="Open Sans"/>
                <a:ea typeface="Open Sans"/>
                <a:cs typeface="Open Sans"/>
                <a:sym typeface="Open Sans"/>
              </a:defRPr>
            </a:lvl8pPr>
            <a:lvl9pPr indent="-317500" lvl="8" marL="4114800" algn="l">
              <a:lnSpc>
                <a:spcPct val="115000"/>
              </a:lnSpc>
              <a:spcBef>
                <a:spcPts val="1000"/>
              </a:spcBef>
              <a:spcAft>
                <a:spcPts val="1000"/>
              </a:spcAft>
              <a:buSzPts val="1400"/>
              <a:buFont typeface="Open Sans"/>
              <a:buChar char="■"/>
              <a:defRPr sz="1400">
                <a:latin typeface="Open Sans"/>
                <a:ea typeface="Open Sans"/>
                <a:cs typeface="Open Sans"/>
                <a:sym typeface="Open Sans"/>
              </a:defRPr>
            </a:lvl9pPr>
          </a:lstStyle>
          <a:p/>
        </p:txBody>
      </p:sp>
      <p:pic>
        <p:nvPicPr>
          <p:cNvPr id="163" name="Google Shape;163;g33d163852ec_0_560" title="flowit2025-Logo-H-neg.png"/>
          <p:cNvPicPr preferRelativeResize="0"/>
          <p:nvPr/>
        </p:nvPicPr>
        <p:blipFill rotWithShape="1">
          <a:blip r:embed="rId3">
            <a:alphaModFix/>
          </a:blip>
          <a:srcRect b="0" l="0" r="0" t="0"/>
          <a:stretch/>
        </p:blipFill>
        <p:spPr>
          <a:xfrm>
            <a:off x="9968200" y="411350"/>
            <a:ext cx="1781699" cy="770800"/>
          </a:xfrm>
          <a:prstGeom prst="rect">
            <a:avLst/>
          </a:prstGeom>
          <a:noFill/>
          <a:ln>
            <a:noFill/>
          </a:ln>
        </p:spPr>
      </p:pic>
    </p:spTree>
  </p:cSld>
  <p:clrMapOvr>
    <a:masterClrMapping/>
  </p:clrMapOvr>
  <p:extLst>
    <p:ext uri="{DCECCB84-F9BA-43D5-87BE-67443E8EF086}">
      <p15:sldGuideLst>
        <p15:guide id="1" pos="567">
          <p15:clr>
            <a:srgbClr val="E46962"/>
          </p15:clr>
        </p15:guide>
        <p15:guide id="2" orient="horz" pos="417">
          <p15:clr>
            <a:srgbClr val="E46962"/>
          </p15:clr>
        </p15:guide>
      </p15:sldGuideLst>
    </p:ext>
  </p:extLst>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enutzerdefiniertes Layout &quot;1&quot; 1 1">
  <p:cSld name="CUSTOM_1_1">
    <p:spTree>
      <p:nvGrpSpPr>
        <p:cNvPr id="164" name="Shape 164"/>
        <p:cNvGrpSpPr/>
        <p:nvPr/>
      </p:nvGrpSpPr>
      <p:grpSpPr>
        <a:xfrm>
          <a:off x="0" y="0"/>
          <a:ext cx="0" cy="0"/>
          <a:chOff x="0" y="0"/>
          <a:chExt cx="0" cy="0"/>
        </a:xfrm>
      </p:grpSpPr>
      <p:sp>
        <p:nvSpPr>
          <p:cNvPr id="165" name="Google Shape;165;g33d163852ec_0_571"/>
          <p:cNvSpPr txBox="1"/>
          <p:nvPr>
            <p:ph type="title"/>
          </p:nvPr>
        </p:nvSpPr>
        <p:spPr>
          <a:xfrm>
            <a:off x="900000" y="661900"/>
            <a:ext cx="7365900" cy="1356600"/>
          </a:xfrm>
          <a:prstGeom prst="rect">
            <a:avLst/>
          </a:prstGeom>
          <a:noFill/>
          <a:ln>
            <a:noFill/>
          </a:ln>
        </p:spPr>
        <p:txBody>
          <a:bodyPr anchorCtr="0" anchor="t" bIns="91425" lIns="0" spcFirstLastPara="1" rIns="91425" wrap="square" tIns="91425">
            <a:normAutofit/>
          </a:bodyPr>
          <a:lstStyle>
            <a:lvl1pPr lvl="0" algn="l">
              <a:lnSpc>
                <a:spcPct val="85000"/>
              </a:lnSpc>
              <a:spcBef>
                <a:spcPts val="0"/>
              </a:spcBef>
              <a:spcAft>
                <a:spcPts val="0"/>
              </a:spcAft>
              <a:buClr>
                <a:schemeClr val="dk2"/>
              </a:buClr>
              <a:buSzPts val="4500"/>
              <a:buNone/>
              <a:defRPr sz="4500">
                <a:solidFill>
                  <a:schemeClr val="dk2"/>
                </a:solidFill>
              </a:defRPr>
            </a:lvl1pPr>
            <a:lvl2pPr lvl="1" algn="l">
              <a:lnSpc>
                <a:spcPct val="85000"/>
              </a:lnSpc>
              <a:spcBef>
                <a:spcPts val="0"/>
              </a:spcBef>
              <a:spcAft>
                <a:spcPts val="0"/>
              </a:spcAft>
              <a:buClr>
                <a:schemeClr val="lt1"/>
              </a:buClr>
              <a:buSzPts val="4500"/>
              <a:buNone/>
              <a:defRPr sz="4500">
                <a:solidFill>
                  <a:schemeClr val="lt1"/>
                </a:solidFill>
              </a:defRPr>
            </a:lvl2pPr>
            <a:lvl3pPr lvl="2" algn="l">
              <a:lnSpc>
                <a:spcPct val="85000"/>
              </a:lnSpc>
              <a:spcBef>
                <a:spcPts val="0"/>
              </a:spcBef>
              <a:spcAft>
                <a:spcPts val="0"/>
              </a:spcAft>
              <a:buClr>
                <a:schemeClr val="lt1"/>
              </a:buClr>
              <a:buSzPts val="4500"/>
              <a:buNone/>
              <a:defRPr sz="4500">
                <a:solidFill>
                  <a:schemeClr val="lt1"/>
                </a:solidFill>
              </a:defRPr>
            </a:lvl3pPr>
            <a:lvl4pPr lvl="3" algn="l">
              <a:lnSpc>
                <a:spcPct val="85000"/>
              </a:lnSpc>
              <a:spcBef>
                <a:spcPts val="0"/>
              </a:spcBef>
              <a:spcAft>
                <a:spcPts val="0"/>
              </a:spcAft>
              <a:buClr>
                <a:schemeClr val="lt1"/>
              </a:buClr>
              <a:buSzPts val="4500"/>
              <a:buNone/>
              <a:defRPr sz="4500">
                <a:solidFill>
                  <a:schemeClr val="lt1"/>
                </a:solidFill>
              </a:defRPr>
            </a:lvl4pPr>
            <a:lvl5pPr lvl="4" algn="l">
              <a:lnSpc>
                <a:spcPct val="85000"/>
              </a:lnSpc>
              <a:spcBef>
                <a:spcPts val="0"/>
              </a:spcBef>
              <a:spcAft>
                <a:spcPts val="0"/>
              </a:spcAft>
              <a:buClr>
                <a:schemeClr val="lt1"/>
              </a:buClr>
              <a:buSzPts val="4500"/>
              <a:buNone/>
              <a:defRPr sz="4500">
                <a:solidFill>
                  <a:schemeClr val="lt1"/>
                </a:solidFill>
              </a:defRPr>
            </a:lvl5pPr>
            <a:lvl6pPr lvl="5" algn="l">
              <a:lnSpc>
                <a:spcPct val="85000"/>
              </a:lnSpc>
              <a:spcBef>
                <a:spcPts val="0"/>
              </a:spcBef>
              <a:spcAft>
                <a:spcPts val="0"/>
              </a:spcAft>
              <a:buClr>
                <a:schemeClr val="lt1"/>
              </a:buClr>
              <a:buSzPts val="4500"/>
              <a:buNone/>
              <a:defRPr sz="4500">
                <a:solidFill>
                  <a:schemeClr val="lt1"/>
                </a:solidFill>
              </a:defRPr>
            </a:lvl6pPr>
            <a:lvl7pPr lvl="6" algn="l">
              <a:lnSpc>
                <a:spcPct val="85000"/>
              </a:lnSpc>
              <a:spcBef>
                <a:spcPts val="0"/>
              </a:spcBef>
              <a:spcAft>
                <a:spcPts val="0"/>
              </a:spcAft>
              <a:buClr>
                <a:schemeClr val="lt1"/>
              </a:buClr>
              <a:buSzPts val="4500"/>
              <a:buNone/>
              <a:defRPr sz="4500">
                <a:solidFill>
                  <a:schemeClr val="lt1"/>
                </a:solidFill>
              </a:defRPr>
            </a:lvl7pPr>
            <a:lvl8pPr lvl="7" algn="l">
              <a:lnSpc>
                <a:spcPct val="85000"/>
              </a:lnSpc>
              <a:spcBef>
                <a:spcPts val="0"/>
              </a:spcBef>
              <a:spcAft>
                <a:spcPts val="0"/>
              </a:spcAft>
              <a:buClr>
                <a:schemeClr val="lt1"/>
              </a:buClr>
              <a:buSzPts val="4500"/>
              <a:buNone/>
              <a:defRPr sz="4500">
                <a:solidFill>
                  <a:schemeClr val="lt1"/>
                </a:solidFill>
              </a:defRPr>
            </a:lvl8pPr>
            <a:lvl9pPr lvl="8" algn="l">
              <a:lnSpc>
                <a:spcPct val="85000"/>
              </a:lnSpc>
              <a:spcBef>
                <a:spcPts val="0"/>
              </a:spcBef>
              <a:spcAft>
                <a:spcPts val="0"/>
              </a:spcAft>
              <a:buClr>
                <a:schemeClr val="lt1"/>
              </a:buClr>
              <a:buSzPts val="4500"/>
              <a:buNone/>
              <a:defRPr sz="4500">
                <a:solidFill>
                  <a:schemeClr val="lt1"/>
                </a:solidFill>
              </a:defRPr>
            </a:lvl9pPr>
          </a:lstStyle>
          <a:p/>
        </p:txBody>
      </p:sp>
      <p:pic>
        <p:nvPicPr>
          <p:cNvPr id="166" name="Google Shape;166;g33d163852ec_0_571" title="Flowit-Präsentationsmaster-BG0.png"/>
          <p:cNvPicPr preferRelativeResize="0"/>
          <p:nvPr/>
        </p:nvPicPr>
        <p:blipFill rotWithShape="1">
          <a:blip r:embed="rId2">
            <a:alphaModFix/>
          </a:blip>
          <a:srcRect b="48" l="54687" r="0" t="58787"/>
          <a:stretch/>
        </p:blipFill>
        <p:spPr>
          <a:xfrm flipH="1" rot="10800000">
            <a:off x="7173524" y="-5198"/>
            <a:ext cx="5019377" cy="2565049"/>
          </a:xfrm>
          <a:prstGeom prst="rect">
            <a:avLst/>
          </a:prstGeom>
          <a:noFill/>
          <a:ln>
            <a:noFill/>
          </a:ln>
        </p:spPr>
      </p:pic>
      <p:sp>
        <p:nvSpPr>
          <p:cNvPr id="167" name="Google Shape;167;g33d163852ec_0_571"/>
          <p:cNvSpPr txBox="1"/>
          <p:nvPr>
            <p:ph idx="1" type="body"/>
          </p:nvPr>
        </p:nvSpPr>
        <p:spPr>
          <a:xfrm>
            <a:off x="900000" y="2269350"/>
            <a:ext cx="10396500" cy="4046400"/>
          </a:xfrm>
          <a:prstGeom prst="rect">
            <a:avLst/>
          </a:prstGeom>
          <a:noFill/>
          <a:ln>
            <a:noFill/>
          </a:ln>
        </p:spPr>
        <p:txBody>
          <a:bodyPr anchorCtr="0" anchor="t" bIns="121900" lIns="121900" spcFirstLastPara="1" rIns="121900" wrap="square" tIns="121900">
            <a:normAutofit/>
          </a:bodyPr>
          <a:lstStyle>
            <a:lvl1pPr indent="-361950" lvl="0" marL="457200" algn="l">
              <a:lnSpc>
                <a:spcPct val="115000"/>
              </a:lnSpc>
              <a:spcBef>
                <a:spcPts val="0"/>
              </a:spcBef>
              <a:spcAft>
                <a:spcPts val="0"/>
              </a:spcAft>
              <a:buClr>
                <a:schemeClr val="dk1"/>
              </a:buClr>
              <a:buSzPts val="2100"/>
              <a:buFont typeface="Open Sans"/>
              <a:buChar char="●"/>
              <a:defRPr sz="2100">
                <a:solidFill>
                  <a:schemeClr val="dk1"/>
                </a:solidFill>
                <a:latin typeface="Open Sans"/>
                <a:ea typeface="Open Sans"/>
                <a:cs typeface="Open Sans"/>
                <a:sym typeface="Open Sans"/>
              </a:defRPr>
            </a:lvl1pPr>
            <a:lvl2pPr indent="-342900" lvl="1" marL="914400" algn="l">
              <a:lnSpc>
                <a:spcPct val="115000"/>
              </a:lnSpc>
              <a:spcBef>
                <a:spcPts val="100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2pPr>
            <a:lvl3pPr indent="-317500" lvl="2" marL="1371600" algn="l">
              <a:lnSpc>
                <a:spcPct val="115000"/>
              </a:lnSpc>
              <a:spcBef>
                <a:spcPts val="1000"/>
              </a:spcBef>
              <a:spcAft>
                <a:spcPts val="0"/>
              </a:spcAft>
              <a:buClr>
                <a:schemeClr val="dk1"/>
              </a:buClr>
              <a:buSzPts val="1400"/>
              <a:buFont typeface="Open Sans"/>
              <a:buChar char="■"/>
              <a:defRPr sz="1400">
                <a:solidFill>
                  <a:schemeClr val="dk1"/>
                </a:solidFill>
                <a:latin typeface="Open Sans"/>
                <a:ea typeface="Open Sans"/>
                <a:cs typeface="Open Sans"/>
                <a:sym typeface="Open Sans"/>
              </a:defRPr>
            </a:lvl3pPr>
            <a:lvl4pPr indent="-317500" lvl="3" marL="1828800" algn="l">
              <a:lnSpc>
                <a:spcPct val="115000"/>
              </a:lnSpc>
              <a:spcBef>
                <a:spcPts val="1000"/>
              </a:spcBef>
              <a:spcAft>
                <a:spcPts val="0"/>
              </a:spcAft>
              <a:buClr>
                <a:schemeClr val="dk1"/>
              </a:buClr>
              <a:buSzPts val="1400"/>
              <a:buFont typeface="Open Sans"/>
              <a:buChar char="●"/>
              <a:defRPr sz="1400">
                <a:solidFill>
                  <a:schemeClr val="dk1"/>
                </a:solidFill>
                <a:latin typeface="Open Sans"/>
                <a:ea typeface="Open Sans"/>
                <a:cs typeface="Open Sans"/>
                <a:sym typeface="Open Sans"/>
              </a:defRPr>
            </a:lvl4pPr>
            <a:lvl5pPr indent="-317500" lvl="4" marL="2286000" algn="l">
              <a:lnSpc>
                <a:spcPct val="115000"/>
              </a:lnSpc>
              <a:spcBef>
                <a:spcPts val="1000"/>
              </a:spcBef>
              <a:spcAft>
                <a:spcPts val="0"/>
              </a:spcAft>
              <a:buClr>
                <a:schemeClr val="dk1"/>
              </a:buClr>
              <a:buSzPts val="1400"/>
              <a:buFont typeface="Open Sans"/>
              <a:buChar char="○"/>
              <a:defRPr sz="1400">
                <a:solidFill>
                  <a:schemeClr val="dk1"/>
                </a:solidFill>
                <a:latin typeface="Open Sans"/>
                <a:ea typeface="Open Sans"/>
                <a:cs typeface="Open Sans"/>
                <a:sym typeface="Open Sans"/>
              </a:defRPr>
            </a:lvl5pPr>
            <a:lvl6pPr indent="-317500" lvl="5" marL="2743200" algn="l">
              <a:lnSpc>
                <a:spcPct val="115000"/>
              </a:lnSpc>
              <a:spcBef>
                <a:spcPts val="1000"/>
              </a:spcBef>
              <a:spcAft>
                <a:spcPts val="0"/>
              </a:spcAft>
              <a:buClr>
                <a:schemeClr val="dk1"/>
              </a:buClr>
              <a:buSzPts val="1400"/>
              <a:buFont typeface="Open Sans"/>
              <a:buChar char="■"/>
              <a:defRPr sz="1400">
                <a:solidFill>
                  <a:schemeClr val="dk1"/>
                </a:solidFill>
                <a:latin typeface="Open Sans"/>
                <a:ea typeface="Open Sans"/>
                <a:cs typeface="Open Sans"/>
                <a:sym typeface="Open Sans"/>
              </a:defRPr>
            </a:lvl6pPr>
            <a:lvl7pPr indent="-317500" lvl="6" marL="3200400" algn="l">
              <a:lnSpc>
                <a:spcPct val="115000"/>
              </a:lnSpc>
              <a:spcBef>
                <a:spcPts val="1000"/>
              </a:spcBef>
              <a:spcAft>
                <a:spcPts val="0"/>
              </a:spcAft>
              <a:buClr>
                <a:schemeClr val="dk1"/>
              </a:buClr>
              <a:buSzPts val="1400"/>
              <a:buFont typeface="Open Sans"/>
              <a:buChar char="●"/>
              <a:defRPr sz="1400">
                <a:solidFill>
                  <a:schemeClr val="dk1"/>
                </a:solidFill>
                <a:latin typeface="Open Sans"/>
                <a:ea typeface="Open Sans"/>
                <a:cs typeface="Open Sans"/>
                <a:sym typeface="Open Sans"/>
              </a:defRPr>
            </a:lvl7pPr>
            <a:lvl8pPr indent="-317500" lvl="7" marL="3657600" algn="l">
              <a:lnSpc>
                <a:spcPct val="115000"/>
              </a:lnSpc>
              <a:spcBef>
                <a:spcPts val="1000"/>
              </a:spcBef>
              <a:spcAft>
                <a:spcPts val="0"/>
              </a:spcAft>
              <a:buClr>
                <a:schemeClr val="dk1"/>
              </a:buClr>
              <a:buSzPts val="1400"/>
              <a:buFont typeface="Open Sans"/>
              <a:buChar char="○"/>
              <a:defRPr sz="1400">
                <a:solidFill>
                  <a:schemeClr val="dk1"/>
                </a:solidFill>
                <a:latin typeface="Open Sans"/>
                <a:ea typeface="Open Sans"/>
                <a:cs typeface="Open Sans"/>
                <a:sym typeface="Open Sans"/>
              </a:defRPr>
            </a:lvl8pPr>
            <a:lvl9pPr indent="-317500" lvl="8" marL="4114800" algn="l">
              <a:lnSpc>
                <a:spcPct val="115000"/>
              </a:lnSpc>
              <a:spcBef>
                <a:spcPts val="1000"/>
              </a:spcBef>
              <a:spcAft>
                <a:spcPts val="1000"/>
              </a:spcAft>
              <a:buClr>
                <a:schemeClr val="dk1"/>
              </a:buClr>
              <a:buSzPts val="1400"/>
              <a:buFont typeface="Open Sans"/>
              <a:buChar char="■"/>
              <a:defRPr sz="1400">
                <a:solidFill>
                  <a:schemeClr val="dk1"/>
                </a:solidFill>
                <a:latin typeface="Open Sans"/>
                <a:ea typeface="Open Sans"/>
                <a:cs typeface="Open Sans"/>
                <a:sym typeface="Open Sans"/>
              </a:defRPr>
            </a:lvl9pPr>
          </a:lstStyle>
          <a:p/>
        </p:txBody>
      </p:sp>
      <p:pic>
        <p:nvPicPr>
          <p:cNvPr id="168" name="Google Shape;168;g33d163852ec_0_571" title="flowit2025-Logo-H-neg.png"/>
          <p:cNvPicPr preferRelativeResize="0"/>
          <p:nvPr/>
        </p:nvPicPr>
        <p:blipFill rotWithShape="1">
          <a:blip r:embed="rId3">
            <a:alphaModFix/>
          </a:blip>
          <a:srcRect b="0" l="0" r="0" t="0"/>
          <a:stretch/>
        </p:blipFill>
        <p:spPr>
          <a:xfrm>
            <a:off x="9968200" y="411350"/>
            <a:ext cx="1781699" cy="770800"/>
          </a:xfrm>
          <a:prstGeom prst="rect">
            <a:avLst/>
          </a:prstGeom>
          <a:noFill/>
          <a:ln>
            <a:noFill/>
          </a:ln>
        </p:spPr>
      </p:pic>
    </p:spTree>
  </p:cSld>
  <p:clrMapOvr>
    <a:masterClrMapping/>
  </p:clrMapOvr>
  <p:extLst>
    <p:ext uri="{DCECCB84-F9BA-43D5-87BE-67443E8EF086}">
      <p15:sldGuideLst>
        <p15:guide id="1" pos="567">
          <p15:clr>
            <a:srgbClr val="E46962"/>
          </p15:clr>
        </p15:guide>
        <p15:guide id="2" orient="horz" pos="417">
          <p15:clr>
            <a:srgbClr val="E46962"/>
          </p15:clr>
        </p15:guide>
      </p15:sldGuideLst>
    </p:ext>
  </p:extLst>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enutzerdefiniertes Layout &quot;1&quot; 1 1 1">
  <p:cSld name="CUSTOM_1_1_1">
    <p:spTree>
      <p:nvGrpSpPr>
        <p:cNvPr id="169" name="Shape 169"/>
        <p:cNvGrpSpPr/>
        <p:nvPr/>
      </p:nvGrpSpPr>
      <p:grpSpPr>
        <a:xfrm>
          <a:off x="0" y="0"/>
          <a:ext cx="0" cy="0"/>
          <a:chOff x="0" y="0"/>
          <a:chExt cx="0" cy="0"/>
        </a:xfrm>
      </p:grpSpPr>
      <p:sp>
        <p:nvSpPr>
          <p:cNvPr id="170" name="Google Shape;170;g33d163852ec_0_576"/>
          <p:cNvSpPr txBox="1"/>
          <p:nvPr>
            <p:ph type="title"/>
          </p:nvPr>
        </p:nvSpPr>
        <p:spPr>
          <a:xfrm>
            <a:off x="900000" y="661900"/>
            <a:ext cx="7365900" cy="1356600"/>
          </a:xfrm>
          <a:prstGeom prst="rect">
            <a:avLst/>
          </a:prstGeom>
          <a:noFill/>
          <a:ln>
            <a:noFill/>
          </a:ln>
        </p:spPr>
        <p:txBody>
          <a:bodyPr anchorCtr="0" anchor="t" bIns="91425" lIns="0" spcFirstLastPara="1" rIns="91425" wrap="square" tIns="91425">
            <a:normAutofit/>
          </a:bodyPr>
          <a:lstStyle>
            <a:lvl1pPr lvl="0" algn="l">
              <a:lnSpc>
                <a:spcPct val="85000"/>
              </a:lnSpc>
              <a:spcBef>
                <a:spcPts val="0"/>
              </a:spcBef>
              <a:spcAft>
                <a:spcPts val="0"/>
              </a:spcAft>
              <a:buClr>
                <a:schemeClr val="dk2"/>
              </a:buClr>
              <a:buSzPts val="4500"/>
              <a:buNone/>
              <a:defRPr sz="4500">
                <a:solidFill>
                  <a:schemeClr val="dk2"/>
                </a:solidFill>
              </a:defRPr>
            </a:lvl1pPr>
            <a:lvl2pPr lvl="1" algn="l">
              <a:lnSpc>
                <a:spcPct val="85000"/>
              </a:lnSpc>
              <a:spcBef>
                <a:spcPts val="0"/>
              </a:spcBef>
              <a:spcAft>
                <a:spcPts val="0"/>
              </a:spcAft>
              <a:buClr>
                <a:schemeClr val="lt1"/>
              </a:buClr>
              <a:buSzPts val="4500"/>
              <a:buNone/>
              <a:defRPr sz="4500">
                <a:solidFill>
                  <a:schemeClr val="lt1"/>
                </a:solidFill>
              </a:defRPr>
            </a:lvl2pPr>
            <a:lvl3pPr lvl="2" algn="l">
              <a:lnSpc>
                <a:spcPct val="85000"/>
              </a:lnSpc>
              <a:spcBef>
                <a:spcPts val="0"/>
              </a:spcBef>
              <a:spcAft>
                <a:spcPts val="0"/>
              </a:spcAft>
              <a:buClr>
                <a:schemeClr val="lt1"/>
              </a:buClr>
              <a:buSzPts val="4500"/>
              <a:buNone/>
              <a:defRPr sz="4500">
                <a:solidFill>
                  <a:schemeClr val="lt1"/>
                </a:solidFill>
              </a:defRPr>
            </a:lvl3pPr>
            <a:lvl4pPr lvl="3" algn="l">
              <a:lnSpc>
                <a:spcPct val="85000"/>
              </a:lnSpc>
              <a:spcBef>
                <a:spcPts val="0"/>
              </a:spcBef>
              <a:spcAft>
                <a:spcPts val="0"/>
              </a:spcAft>
              <a:buClr>
                <a:schemeClr val="lt1"/>
              </a:buClr>
              <a:buSzPts val="4500"/>
              <a:buNone/>
              <a:defRPr sz="4500">
                <a:solidFill>
                  <a:schemeClr val="lt1"/>
                </a:solidFill>
              </a:defRPr>
            </a:lvl4pPr>
            <a:lvl5pPr lvl="4" algn="l">
              <a:lnSpc>
                <a:spcPct val="85000"/>
              </a:lnSpc>
              <a:spcBef>
                <a:spcPts val="0"/>
              </a:spcBef>
              <a:spcAft>
                <a:spcPts val="0"/>
              </a:spcAft>
              <a:buClr>
                <a:schemeClr val="lt1"/>
              </a:buClr>
              <a:buSzPts val="4500"/>
              <a:buNone/>
              <a:defRPr sz="4500">
                <a:solidFill>
                  <a:schemeClr val="lt1"/>
                </a:solidFill>
              </a:defRPr>
            </a:lvl5pPr>
            <a:lvl6pPr lvl="5" algn="l">
              <a:lnSpc>
                <a:spcPct val="85000"/>
              </a:lnSpc>
              <a:spcBef>
                <a:spcPts val="0"/>
              </a:spcBef>
              <a:spcAft>
                <a:spcPts val="0"/>
              </a:spcAft>
              <a:buClr>
                <a:schemeClr val="lt1"/>
              </a:buClr>
              <a:buSzPts val="4500"/>
              <a:buNone/>
              <a:defRPr sz="4500">
                <a:solidFill>
                  <a:schemeClr val="lt1"/>
                </a:solidFill>
              </a:defRPr>
            </a:lvl6pPr>
            <a:lvl7pPr lvl="6" algn="l">
              <a:lnSpc>
                <a:spcPct val="85000"/>
              </a:lnSpc>
              <a:spcBef>
                <a:spcPts val="0"/>
              </a:spcBef>
              <a:spcAft>
                <a:spcPts val="0"/>
              </a:spcAft>
              <a:buClr>
                <a:schemeClr val="lt1"/>
              </a:buClr>
              <a:buSzPts val="4500"/>
              <a:buNone/>
              <a:defRPr sz="4500">
                <a:solidFill>
                  <a:schemeClr val="lt1"/>
                </a:solidFill>
              </a:defRPr>
            </a:lvl7pPr>
            <a:lvl8pPr lvl="7" algn="l">
              <a:lnSpc>
                <a:spcPct val="85000"/>
              </a:lnSpc>
              <a:spcBef>
                <a:spcPts val="0"/>
              </a:spcBef>
              <a:spcAft>
                <a:spcPts val="0"/>
              </a:spcAft>
              <a:buClr>
                <a:schemeClr val="lt1"/>
              </a:buClr>
              <a:buSzPts val="4500"/>
              <a:buNone/>
              <a:defRPr sz="4500">
                <a:solidFill>
                  <a:schemeClr val="lt1"/>
                </a:solidFill>
              </a:defRPr>
            </a:lvl8pPr>
            <a:lvl9pPr lvl="8" algn="l">
              <a:lnSpc>
                <a:spcPct val="85000"/>
              </a:lnSpc>
              <a:spcBef>
                <a:spcPts val="0"/>
              </a:spcBef>
              <a:spcAft>
                <a:spcPts val="0"/>
              </a:spcAft>
              <a:buClr>
                <a:schemeClr val="lt1"/>
              </a:buClr>
              <a:buSzPts val="4500"/>
              <a:buNone/>
              <a:defRPr sz="4500">
                <a:solidFill>
                  <a:schemeClr val="lt1"/>
                </a:solidFill>
              </a:defRPr>
            </a:lvl9pPr>
          </a:lstStyle>
          <a:p/>
        </p:txBody>
      </p:sp>
      <p:sp>
        <p:nvSpPr>
          <p:cNvPr id="171" name="Google Shape;171;g33d163852ec_0_576"/>
          <p:cNvSpPr txBox="1"/>
          <p:nvPr>
            <p:ph idx="1" type="body"/>
          </p:nvPr>
        </p:nvSpPr>
        <p:spPr>
          <a:xfrm>
            <a:off x="900000" y="2269350"/>
            <a:ext cx="10396500" cy="4046400"/>
          </a:xfrm>
          <a:prstGeom prst="rect">
            <a:avLst/>
          </a:prstGeom>
          <a:noFill/>
          <a:ln>
            <a:noFill/>
          </a:ln>
        </p:spPr>
        <p:txBody>
          <a:bodyPr anchorCtr="0" anchor="t" bIns="121900" lIns="121900" spcFirstLastPara="1" rIns="121900" wrap="square" tIns="121900">
            <a:normAutofit/>
          </a:bodyPr>
          <a:lstStyle>
            <a:lvl1pPr indent="-361950" lvl="0" marL="457200" algn="l">
              <a:lnSpc>
                <a:spcPct val="115000"/>
              </a:lnSpc>
              <a:spcBef>
                <a:spcPts val="0"/>
              </a:spcBef>
              <a:spcAft>
                <a:spcPts val="0"/>
              </a:spcAft>
              <a:buClr>
                <a:schemeClr val="dk1"/>
              </a:buClr>
              <a:buSzPts val="2100"/>
              <a:buFont typeface="Open Sans"/>
              <a:buChar char="●"/>
              <a:defRPr sz="2100">
                <a:solidFill>
                  <a:schemeClr val="dk1"/>
                </a:solidFill>
                <a:latin typeface="Open Sans"/>
                <a:ea typeface="Open Sans"/>
                <a:cs typeface="Open Sans"/>
                <a:sym typeface="Open Sans"/>
              </a:defRPr>
            </a:lvl1pPr>
            <a:lvl2pPr indent="-342900" lvl="1" marL="914400" algn="l">
              <a:lnSpc>
                <a:spcPct val="115000"/>
              </a:lnSpc>
              <a:spcBef>
                <a:spcPts val="100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2pPr>
            <a:lvl3pPr indent="-317500" lvl="2" marL="1371600" algn="l">
              <a:lnSpc>
                <a:spcPct val="115000"/>
              </a:lnSpc>
              <a:spcBef>
                <a:spcPts val="1000"/>
              </a:spcBef>
              <a:spcAft>
                <a:spcPts val="0"/>
              </a:spcAft>
              <a:buClr>
                <a:schemeClr val="dk1"/>
              </a:buClr>
              <a:buSzPts val="1400"/>
              <a:buFont typeface="Open Sans"/>
              <a:buChar char="■"/>
              <a:defRPr sz="1400">
                <a:solidFill>
                  <a:schemeClr val="dk1"/>
                </a:solidFill>
                <a:latin typeface="Open Sans"/>
                <a:ea typeface="Open Sans"/>
                <a:cs typeface="Open Sans"/>
                <a:sym typeface="Open Sans"/>
              </a:defRPr>
            </a:lvl3pPr>
            <a:lvl4pPr indent="-317500" lvl="3" marL="1828800" algn="l">
              <a:lnSpc>
                <a:spcPct val="115000"/>
              </a:lnSpc>
              <a:spcBef>
                <a:spcPts val="1000"/>
              </a:spcBef>
              <a:spcAft>
                <a:spcPts val="0"/>
              </a:spcAft>
              <a:buClr>
                <a:schemeClr val="dk1"/>
              </a:buClr>
              <a:buSzPts val="1400"/>
              <a:buFont typeface="Open Sans"/>
              <a:buChar char="●"/>
              <a:defRPr sz="1400">
                <a:solidFill>
                  <a:schemeClr val="dk1"/>
                </a:solidFill>
                <a:latin typeface="Open Sans"/>
                <a:ea typeface="Open Sans"/>
                <a:cs typeface="Open Sans"/>
                <a:sym typeface="Open Sans"/>
              </a:defRPr>
            </a:lvl4pPr>
            <a:lvl5pPr indent="-317500" lvl="4" marL="2286000" algn="l">
              <a:lnSpc>
                <a:spcPct val="115000"/>
              </a:lnSpc>
              <a:spcBef>
                <a:spcPts val="1000"/>
              </a:spcBef>
              <a:spcAft>
                <a:spcPts val="0"/>
              </a:spcAft>
              <a:buClr>
                <a:schemeClr val="dk1"/>
              </a:buClr>
              <a:buSzPts val="1400"/>
              <a:buFont typeface="Open Sans"/>
              <a:buChar char="○"/>
              <a:defRPr sz="1400">
                <a:solidFill>
                  <a:schemeClr val="dk1"/>
                </a:solidFill>
                <a:latin typeface="Open Sans"/>
                <a:ea typeface="Open Sans"/>
                <a:cs typeface="Open Sans"/>
                <a:sym typeface="Open Sans"/>
              </a:defRPr>
            </a:lvl5pPr>
            <a:lvl6pPr indent="-317500" lvl="5" marL="2743200" algn="l">
              <a:lnSpc>
                <a:spcPct val="115000"/>
              </a:lnSpc>
              <a:spcBef>
                <a:spcPts val="1000"/>
              </a:spcBef>
              <a:spcAft>
                <a:spcPts val="0"/>
              </a:spcAft>
              <a:buClr>
                <a:schemeClr val="dk1"/>
              </a:buClr>
              <a:buSzPts val="1400"/>
              <a:buFont typeface="Open Sans"/>
              <a:buChar char="■"/>
              <a:defRPr sz="1400">
                <a:solidFill>
                  <a:schemeClr val="dk1"/>
                </a:solidFill>
                <a:latin typeface="Open Sans"/>
                <a:ea typeface="Open Sans"/>
                <a:cs typeface="Open Sans"/>
                <a:sym typeface="Open Sans"/>
              </a:defRPr>
            </a:lvl6pPr>
            <a:lvl7pPr indent="-317500" lvl="6" marL="3200400" algn="l">
              <a:lnSpc>
                <a:spcPct val="115000"/>
              </a:lnSpc>
              <a:spcBef>
                <a:spcPts val="1000"/>
              </a:spcBef>
              <a:spcAft>
                <a:spcPts val="0"/>
              </a:spcAft>
              <a:buClr>
                <a:schemeClr val="dk1"/>
              </a:buClr>
              <a:buSzPts val="1400"/>
              <a:buFont typeface="Open Sans"/>
              <a:buChar char="●"/>
              <a:defRPr sz="1400">
                <a:solidFill>
                  <a:schemeClr val="dk1"/>
                </a:solidFill>
                <a:latin typeface="Open Sans"/>
                <a:ea typeface="Open Sans"/>
                <a:cs typeface="Open Sans"/>
                <a:sym typeface="Open Sans"/>
              </a:defRPr>
            </a:lvl7pPr>
            <a:lvl8pPr indent="-317500" lvl="7" marL="3657600" algn="l">
              <a:lnSpc>
                <a:spcPct val="115000"/>
              </a:lnSpc>
              <a:spcBef>
                <a:spcPts val="1000"/>
              </a:spcBef>
              <a:spcAft>
                <a:spcPts val="0"/>
              </a:spcAft>
              <a:buClr>
                <a:schemeClr val="dk1"/>
              </a:buClr>
              <a:buSzPts val="1400"/>
              <a:buFont typeface="Open Sans"/>
              <a:buChar char="○"/>
              <a:defRPr sz="1400">
                <a:solidFill>
                  <a:schemeClr val="dk1"/>
                </a:solidFill>
                <a:latin typeface="Open Sans"/>
                <a:ea typeface="Open Sans"/>
                <a:cs typeface="Open Sans"/>
                <a:sym typeface="Open Sans"/>
              </a:defRPr>
            </a:lvl8pPr>
            <a:lvl9pPr indent="-317500" lvl="8" marL="4114800" algn="l">
              <a:lnSpc>
                <a:spcPct val="115000"/>
              </a:lnSpc>
              <a:spcBef>
                <a:spcPts val="1000"/>
              </a:spcBef>
              <a:spcAft>
                <a:spcPts val="1000"/>
              </a:spcAft>
              <a:buClr>
                <a:schemeClr val="dk1"/>
              </a:buClr>
              <a:buSzPts val="1400"/>
              <a:buFont typeface="Open Sans"/>
              <a:buChar char="■"/>
              <a:defRPr sz="1400">
                <a:solidFill>
                  <a:schemeClr val="dk1"/>
                </a:solidFill>
                <a:latin typeface="Open Sans"/>
                <a:ea typeface="Open Sans"/>
                <a:cs typeface="Open Sans"/>
                <a:sym typeface="Open Sans"/>
              </a:defRPr>
            </a:lvl9pPr>
          </a:lstStyle>
          <a:p/>
        </p:txBody>
      </p:sp>
    </p:spTree>
  </p:cSld>
  <p:clrMapOvr>
    <a:masterClrMapping/>
  </p:clrMapOvr>
  <p:extLst>
    <p:ext uri="{DCECCB84-F9BA-43D5-87BE-67443E8EF086}">
      <p15:sldGuideLst>
        <p15:guide id="1" pos="567">
          <p15:clr>
            <a:srgbClr val="E46962"/>
          </p15:clr>
        </p15:guide>
        <p15:guide id="2" orient="horz" pos="417">
          <p15:clr>
            <a:srgbClr val="E46962"/>
          </p15:clr>
        </p15:guide>
      </p15:sldGuideLst>
    </p:ext>
  </p:extLst>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enutzerdefiniertes Layout &quot;1&quot; 1 1 1 1">
  <p:cSld name="CUSTOM_1_1_1_1">
    <p:spTree>
      <p:nvGrpSpPr>
        <p:cNvPr id="178" name="Shape 178"/>
        <p:cNvGrpSpPr/>
        <p:nvPr/>
      </p:nvGrpSpPr>
      <p:grpSpPr>
        <a:xfrm>
          <a:off x="0" y="0"/>
          <a:ext cx="0" cy="0"/>
          <a:chOff x="0" y="0"/>
          <a:chExt cx="0" cy="0"/>
        </a:xfrm>
      </p:grpSpPr>
    </p:spTree>
  </p:cSld>
  <p:clrMapOvr>
    <a:masterClrMapping/>
  </p:clrMapOvr>
  <p:extLst>
    <p:ext uri="{DCECCB84-F9BA-43D5-87BE-67443E8EF086}">
      <p15:sldGuideLst>
        <p15:guide id="1" pos="567">
          <p15:clr>
            <a:srgbClr val="E46962"/>
          </p15:clr>
        </p15:guide>
        <p15:guide id="2" orient="horz" pos="417">
          <p15:clr>
            <a:srgbClr val="E46962"/>
          </p15:clr>
        </p15:guide>
      </p15:sldGuideLst>
    </p:ext>
  </p:extLst>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79" name="Shape 179"/>
        <p:cNvGrpSpPr/>
        <p:nvPr/>
      </p:nvGrpSpPr>
      <p:grpSpPr>
        <a:xfrm>
          <a:off x="0" y="0"/>
          <a:ext cx="0" cy="0"/>
          <a:chOff x="0" y="0"/>
          <a:chExt cx="0" cy="0"/>
        </a:xfrm>
      </p:grpSpPr>
      <p:sp>
        <p:nvSpPr>
          <p:cNvPr id="180" name="Google Shape;180;p79"/>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81" name="Google Shape;181;p79"/>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82" name="Google Shape;182;p79"/>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ohne Inhalt">
  <p:cSld name="Titel ohne Inhalt">
    <p:spTree>
      <p:nvGrpSpPr>
        <p:cNvPr id="183" name="Shape 183"/>
        <p:cNvGrpSpPr/>
        <p:nvPr/>
      </p:nvGrpSpPr>
      <p:grpSpPr>
        <a:xfrm>
          <a:off x="0" y="0"/>
          <a:ext cx="0" cy="0"/>
          <a:chOff x="0" y="0"/>
          <a:chExt cx="0" cy="0"/>
        </a:xfrm>
      </p:grpSpPr>
      <p:sp>
        <p:nvSpPr>
          <p:cNvPr id="184" name="Google Shape;184;p26"/>
          <p:cNvSpPr txBox="1"/>
          <p:nvPr>
            <p:ph type="title"/>
          </p:nvPr>
        </p:nvSpPr>
        <p:spPr>
          <a:xfrm>
            <a:off x="695324" y="368300"/>
            <a:ext cx="10801500" cy="536100"/>
          </a:xfrm>
          <a:prstGeom prst="rect">
            <a:avLst/>
          </a:prstGeom>
          <a:noFill/>
          <a:ln>
            <a:noFill/>
          </a:ln>
        </p:spPr>
        <p:txBody>
          <a:bodyPr anchorCtr="0" anchor="t" bIns="45700" lIns="0" spcFirstLastPara="1" rIns="0" wrap="square" tIns="46800">
            <a:noAutofit/>
          </a:bodyPr>
          <a:lstStyle>
            <a:lvl1pPr lvl="0" algn="l">
              <a:lnSpc>
                <a:spcPct val="100000"/>
              </a:lnSpc>
              <a:spcBef>
                <a:spcPts val="0"/>
              </a:spcBef>
              <a:spcAft>
                <a:spcPts val="0"/>
              </a:spcAft>
              <a:buClr>
                <a:schemeClr val="accent1"/>
              </a:buClr>
              <a:buSzPts val="3600"/>
              <a:buFont typeface="Arial"/>
              <a:buNone/>
              <a:defRPr b="1" sz="3600" cap="none">
                <a:solidFill>
                  <a:schemeClr val="accent1"/>
                </a:solidFill>
                <a:latin typeface="Arial"/>
                <a:ea typeface="Arial"/>
                <a:cs typeface="Arial"/>
                <a:sym typeface="Aria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85" name="Google Shape;185;p26"/>
          <p:cNvSpPr txBox="1"/>
          <p:nvPr>
            <p:ph idx="1" type="body"/>
          </p:nvPr>
        </p:nvSpPr>
        <p:spPr>
          <a:xfrm>
            <a:off x="695325" y="919562"/>
            <a:ext cx="10801500" cy="365100"/>
          </a:xfrm>
          <a:prstGeom prst="rect">
            <a:avLst/>
          </a:prstGeom>
          <a:noFill/>
          <a:ln>
            <a:noFill/>
          </a:ln>
        </p:spPr>
        <p:txBody>
          <a:bodyPr anchorCtr="0" anchor="t" bIns="45700" lIns="0" spcFirstLastPara="1" rIns="0" wrap="square" tIns="46800">
            <a:noAutofit/>
          </a:bodyPr>
          <a:lstStyle>
            <a:lvl1pPr indent="-349250" lvl="0" marL="457200" algn="l">
              <a:lnSpc>
                <a:spcPct val="100000"/>
              </a:lnSpc>
              <a:spcBef>
                <a:spcPts val="0"/>
              </a:spcBef>
              <a:spcAft>
                <a:spcPts val="0"/>
              </a:spcAft>
              <a:buClr>
                <a:schemeClr val="dk2"/>
              </a:buClr>
              <a:buSzPts val="1900"/>
              <a:buChar char="•"/>
              <a:defRPr sz="1900">
                <a:solidFill>
                  <a:schemeClr val="dk2"/>
                </a:solidFill>
              </a:defRPr>
            </a:lvl1pPr>
            <a:lvl2pPr indent="-323850" lvl="1" marL="914400" algn="l">
              <a:lnSpc>
                <a:spcPct val="90000"/>
              </a:lnSpc>
              <a:spcBef>
                <a:spcPts val="500"/>
              </a:spcBef>
              <a:spcAft>
                <a:spcPts val="0"/>
              </a:spcAft>
              <a:buSzPts val="1500"/>
              <a:buChar char="•"/>
              <a:defRPr/>
            </a:lvl2pPr>
            <a:lvl3pPr indent="-323850" lvl="2" marL="1371600" algn="l">
              <a:lnSpc>
                <a:spcPct val="90000"/>
              </a:lnSpc>
              <a:spcBef>
                <a:spcPts val="500"/>
              </a:spcBef>
              <a:spcAft>
                <a:spcPts val="0"/>
              </a:spcAft>
              <a:buSzPts val="1500"/>
              <a:buChar char="•"/>
              <a:defRPr/>
            </a:lvl3pPr>
            <a:lvl4pPr indent="-323850" lvl="3" marL="1828800" algn="l">
              <a:lnSpc>
                <a:spcPct val="90000"/>
              </a:lnSpc>
              <a:spcBef>
                <a:spcPts val="500"/>
              </a:spcBef>
              <a:spcAft>
                <a:spcPts val="0"/>
              </a:spcAft>
              <a:buSzPts val="1500"/>
              <a:buChar char="•"/>
              <a:defRPr/>
            </a:lvl4pPr>
            <a:lvl5pPr indent="-349250" lvl="4" marL="2286000" algn="l">
              <a:lnSpc>
                <a:spcPct val="90000"/>
              </a:lnSpc>
              <a:spcBef>
                <a:spcPts val="500"/>
              </a:spcBef>
              <a:spcAft>
                <a:spcPts val="0"/>
              </a:spcAft>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186" name="Google Shape;186;p26"/>
          <p:cNvSpPr txBox="1"/>
          <p:nvPr>
            <p:ph idx="10" type="dt"/>
          </p:nvPr>
        </p:nvSpPr>
        <p:spPr>
          <a:xfrm>
            <a:off x="695325" y="6416675"/>
            <a:ext cx="1449900" cy="441300"/>
          </a:xfrm>
          <a:prstGeom prst="rect">
            <a:avLst/>
          </a:prstGeom>
          <a:noFill/>
          <a:ln>
            <a:noFill/>
          </a:ln>
        </p:spPr>
        <p:txBody>
          <a:bodyPr anchorCtr="0" anchor="ctr" bIns="36000" lIns="0" spcFirstLastPara="1" rIns="0" wrap="square" tIns="36000">
            <a:noAutofit/>
          </a:bodyPr>
          <a:lstStyle>
            <a:lvl1pPr lvl="0" algn="l">
              <a:lnSpc>
                <a:spcPct val="100000"/>
              </a:lnSpc>
              <a:spcBef>
                <a:spcPts val="0"/>
              </a:spcBef>
              <a:spcAft>
                <a:spcPts val="0"/>
              </a:spcAft>
              <a:buSzPts val="1500"/>
              <a:buNone/>
              <a:defRPr sz="1100">
                <a:solidFill>
                  <a:schemeClr val="dk2"/>
                </a:solidFill>
                <a:latin typeface="Arial"/>
                <a:ea typeface="Arial"/>
                <a:cs typeface="Arial"/>
                <a:sym typeface="Aria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87" name="Google Shape;187;p26"/>
          <p:cNvSpPr txBox="1"/>
          <p:nvPr>
            <p:ph idx="11" type="ftr"/>
          </p:nvPr>
        </p:nvSpPr>
        <p:spPr>
          <a:xfrm>
            <a:off x="2145075" y="6416675"/>
            <a:ext cx="4985700" cy="441300"/>
          </a:xfrm>
          <a:prstGeom prst="rect">
            <a:avLst/>
          </a:prstGeom>
          <a:noFill/>
          <a:ln>
            <a:noFill/>
          </a:ln>
        </p:spPr>
        <p:txBody>
          <a:bodyPr anchorCtr="0" anchor="ctr" bIns="36000" lIns="0" spcFirstLastPara="1" rIns="0" wrap="square" tIns="36000">
            <a:noAutofit/>
          </a:bodyPr>
          <a:lstStyle>
            <a:lvl1pPr lvl="0" algn="l">
              <a:lnSpc>
                <a:spcPct val="100000"/>
              </a:lnSpc>
              <a:spcBef>
                <a:spcPts val="0"/>
              </a:spcBef>
              <a:spcAft>
                <a:spcPts val="0"/>
              </a:spcAft>
              <a:buSzPts val="1500"/>
              <a:buNone/>
              <a:defRPr sz="1100">
                <a:solidFill>
                  <a:schemeClr val="dk2"/>
                </a:solidFill>
                <a:latin typeface="Arial"/>
                <a:ea typeface="Arial"/>
                <a:cs typeface="Arial"/>
                <a:sym typeface="Aria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88" name="Google Shape;188;p26"/>
          <p:cNvSpPr txBox="1"/>
          <p:nvPr>
            <p:ph idx="12" type="sldNum"/>
          </p:nvPr>
        </p:nvSpPr>
        <p:spPr>
          <a:xfrm>
            <a:off x="10386332" y="6416675"/>
            <a:ext cx="1110300" cy="441300"/>
          </a:xfrm>
          <a:prstGeom prst="rect">
            <a:avLst/>
          </a:prstGeom>
          <a:noFill/>
          <a:ln>
            <a:noFill/>
          </a:ln>
        </p:spPr>
        <p:txBody>
          <a:bodyPr anchorCtr="0" anchor="ctr" bIns="36000" lIns="0" spcFirstLastPara="1" rIns="0" wrap="square" tIns="36000">
            <a:noAutofit/>
          </a:bodyPr>
          <a:lstStyle>
            <a:lvl1pPr indent="0" lvl="0" marL="0" marR="0" algn="r">
              <a:lnSpc>
                <a:spcPct val="100000"/>
              </a:lnSpc>
              <a:spcBef>
                <a:spcPts val="0"/>
              </a:spcBef>
              <a:spcAft>
                <a:spcPts val="0"/>
              </a:spcAft>
              <a:buClr>
                <a:srgbClr val="000000"/>
              </a:buClr>
              <a:buSzPts val="1200"/>
              <a:buFont typeface="Arial"/>
              <a:buNone/>
              <a:defRPr b="0" i="0" sz="11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1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1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1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1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1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1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1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1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89" name="Shape 189"/>
        <p:cNvGrpSpPr/>
        <p:nvPr/>
      </p:nvGrpSpPr>
      <p:grpSpPr>
        <a:xfrm>
          <a:off x="0" y="0"/>
          <a:ext cx="0" cy="0"/>
          <a:chOff x="0" y="0"/>
          <a:chExt cx="0" cy="0"/>
        </a:xfrm>
      </p:grpSpPr>
      <p:sp>
        <p:nvSpPr>
          <p:cNvPr id="190" name="Google Shape;190;p73"/>
          <p:cNvSpPr txBox="1"/>
          <p:nvPr>
            <p:ph type="ctrTitle"/>
          </p:nvPr>
        </p:nvSpPr>
        <p:spPr>
          <a:xfrm>
            <a:off x="1524000" y="1122363"/>
            <a:ext cx="9144000" cy="23877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91" name="Google Shape;191;p73"/>
          <p:cNvSpPr txBox="1"/>
          <p:nvPr>
            <p:ph idx="1" type="subTitle"/>
          </p:nvPr>
        </p:nvSpPr>
        <p:spPr>
          <a:xfrm>
            <a:off x="1524000" y="3602038"/>
            <a:ext cx="9144000" cy="1655700"/>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1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900"/>
              <a:buNone/>
              <a:defRPr sz="19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92" name="Google Shape;192;p73"/>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93" name="Google Shape;193;p73"/>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94" name="Google Shape;194;p7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95" name="Shape 195"/>
        <p:cNvGrpSpPr/>
        <p:nvPr/>
      </p:nvGrpSpPr>
      <p:grpSpPr>
        <a:xfrm>
          <a:off x="0" y="0"/>
          <a:ext cx="0" cy="0"/>
          <a:chOff x="0" y="0"/>
          <a:chExt cx="0" cy="0"/>
        </a:xfrm>
      </p:grpSpPr>
      <p:sp>
        <p:nvSpPr>
          <p:cNvPr id="196" name="Google Shape;196;p74"/>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97" name="Google Shape;197;p74"/>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349250" lvl="0" marL="457200" algn="l">
              <a:lnSpc>
                <a:spcPct val="90000"/>
              </a:lnSpc>
              <a:spcBef>
                <a:spcPts val="1100"/>
              </a:spcBef>
              <a:spcAft>
                <a:spcPts val="0"/>
              </a:spcAft>
              <a:buClr>
                <a:schemeClr val="dk1"/>
              </a:buClr>
              <a:buSzPts val="1900"/>
              <a:buChar char="•"/>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198" name="Google Shape;198;p74"/>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99" name="Google Shape;199;p74"/>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00" name="Google Shape;200;p7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01" name="Shape 201"/>
        <p:cNvGrpSpPr/>
        <p:nvPr/>
      </p:nvGrpSpPr>
      <p:grpSpPr>
        <a:xfrm>
          <a:off x="0" y="0"/>
          <a:ext cx="0" cy="0"/>
          <a:chOff x="0" y="0"/>
          <a:chExt cx="0" cy="0"/>
        </a:xfrm>
      </p:grpSpPr>
      <p:sp>
        <p:nvSpPr>
          <p:cNvPr id="202" name="Google Shape;202;p75"/>
          <p:cNvSpPr txBox="1"/>
          <p:nvPr>
            <p:ph type="title"/>
          </p:nvPr>
        </p:nvSpPr>
        <p:spPr>
          <a:xfrm>
            <a:off x="831850" y="1709738"/>
            <a:ext cx="10515600" cy="28527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03" name="Google Shape;203;p75"/>
          <p:cNvSpPr txBox="1"/>
          <p:nvPr>
            <p:ph idx="1" type="body"/>
          </p:nvPr>
        </p:nvSpPr>
        <p:spPr>
          <a:xfrm>
            <a:off x="831850" y="4589463"/>
            <a:ext cx="10515600" cy="15003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1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900"/>
              <a:buNone/>
              <a:defRPr sz="19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204" name="Google Shape;204;p75"/>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05" name="Google Shape;205;p75"/>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06" name="Google Shape;206;p7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folie" type="title">
  <p:cSld name="TITLE">
    <p:spTree>
      <p:nvGrpSpPr>
        <p:cNvPr id="22" name="Shape 22"/>
        <p:cNvGrpSpPr/>
        <p:nvPr/>
      </p:nvGrpSpPr>
      <p:grpSpPr>
        <a:xfrm>
          <a:off x="0" y="0"/>
          <a:ext cx="0" cy="0"/>
          <a:chOff x="0" y="0"/>
          <a:chExt cx="0" cy="0"/>
        </a:xfrm>
      </p:grpSpPr>
      <p:sp>
        <p:nvSpPr>
          <p:cNvPr id="23" name="Google Shape;23;p63"/>
          <p:cNvSpPr txBox="1"/>
          <p:nvPr>
            <p:ph type="ctrTitle"/>
          </p:nvPr>
        </p:nvSpPr>
        <p:spPr>
          <a:xfrm>
            <a:off x="914400" y="1122363"/>
            <a:ext cx="10363200" cy="2387700"/>
          </a:xfrm>
          <a:prstGeom prst="rect">
            <a:avLst/>
          </a:prstGeom>
          <a:noFill/>
          <a:ln>
            <a:noFill/>
          </a:ln>
        </p:spPr>
        <p:txBody>
          <a:bodyPr anchorCtr="0" anchor="b" bIns="52725" lIns="105500" spcFirstLastPara="1" rIns="105500" wrap="square" tIns="52725">
            <a:normAutofit/>
          </a:bodyPr>
          <a:lstStyle>
            <a:lvl1pPr lvl="0" algn="ctr">
              <a:lnSpc>
                <a:spcPct val="90000"/>
              </a:lnSpc>
              <a:spcBef>
                <a:spcPts val="0"/>
              </a:spcBef>
              <a:spcAft>
                <a:spcPts val="0"/>
              </a:spcAft>
              <a:buClr>
                <a:schemeClr val="dk1"/>
              </a:buClr>
              <a:buSzPts val="6900"/>
              <a:buFont typeface="Calibri"/>
              <a:buNone/>
              <a:defRPr sz="6900"/>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p:txBody>
      </p:sp>
      <p:sp>
        <p:nvSpPr>
          <p:cNvPr id="24" name="Google Shape;24;p63"/>
          <p:cNvSpPr txBox="1"/>
          <p:nvPr>
            <p:ph idx="1" type="subTitle"/>
          </p:nvPr>
        </p:nvSpPr>
        <p:spPr>
          <a:xfrm>
            <a:off x="1524000" y="3602038"/>
            <a:ext cx="9144000" cy="1655700"/>
          </a:xfrm>
          <a:prstGeom prst="rect">
            <a:avLst/>
          </a:prstGeom>
          <a:noFill/>
          <a:ln>
            <a:noFill/>
          </a:ln>
        </p:spPr>
        <p:txBody>
          <a:bodyPr anchorCtr="0" anchor="t" bIns="52725" lIns="105500" spcFirstLastPara="1" rIns="105500" wrap="square" tIns="52725">
            <a:normAutofit/>
          </a:bodyPr>
          <a:lstStyle>
            <a:lvl1pPr lvl="0" algn="ctr">
              <a:lnSpc>
                <a:spcPct val="90000"/>
              </a:lnSpc>
              <a:spcBef>
                <a:spcPts val="1200"/>
              </a:spcBef>
              <a:spcAft>
                <a:spcPts val="0"/>
              </a:spcAft>
              <a:buClr>
                <a:schemeClr val="dk1"/>
              </a:buClr>
              <a:buSzPts val="2800"/>
              <a:buNone/>
              <a:defRPr sz="2800"/>
            </a:lvl1pPr>
            <a:lvl2pPr lvl="1" algn="ctr">
              <a:lnSpc>
                <a:spcPct val="90000"/>
              </a:lnSpc>
              <a:spcBef>
                <a:spcPts val="500"/>
              </a:spcBef>
              <a:spcAft>
                <a:spcPts val="0"/>
              </a:spcAft>
              <a:buClr>
                <a:schemeClr val="dk1"/>
              </a:buClr>
              <a:buSzPts val="2300"/>
              <a:buNone/>
              <a:defRPr sz="2300"/>
            </a:lvl2pPr>
            <a:lvl3pPr lvl="2" algn="ctr">
              <a:lnSpc>
                <a:spcPct val="90000"/>
              </a:lnSpc>
              <a:spcBef>
                <a:spcPts val="500"/>
              </a:spcBef>
              <a:spcAft>
                <a:spcPts val="0"/>
              </a:spcAft>
              <a:buClr>
                <a:schemeClr val="dk1"/>
              </a:buClr>
              <a:buSzPts val="2100"/>
              <a:buNone/>
              <a:defRPr sz="2100"/>
            </a:lvl3pPr>
            <a:lvl4pPr lvl="3" algn="ctr">
              <a:lnSpc>
                <a:spcPct val="90000"/>
              </a:lnSpc>
              <a:spcBef>
                <a:spcPts val="500"/>
              </a:spcBef>
              <a:spcAft>
                <a:spcPts val="0"/>
              </a:spcAft>
              <a:buClr>
                <a:schemeClr val="dk1"/>
              </a:buClr>
              <a:buSzPts val="1900"/>
              <a:buNone/>
              <a:defRPr sz="1900"/>
            </a:lvl4pPr>
            <a:lvl5pPr lvl="4" algn="ctr">
              <a:lnSpc>
                <a:spcPct val="90000"/>
              </a:lnSpc>
              <a:spcBef>
                <a:spcPts val="500"/>
              </a:spcBef>
              <a:spcAft>
                <a:spcPts val="0"/>
              </a:spcAft>
              <a:buClr>
                <a:schemeClr val="dk1"/>
              </a:buClr>
              <a:buSzPts val="1900"/>
              <a:buNone/>
              <a:defRPr sz="1900"/>
            </a:lvl5pPr>
            <a:lvl6pPr lvl="5" algn="ctr">
              <a:lnSpc>
                <a:spcPct val="90000"/>
              </a:lnSpc>
              <a:spcBef>
                <a:spcPts val="500"/>
              </a:spcBef>
              <a:spcAft>
                <a:spcPts val="0"/>
              </a:spcAft>
              <a:buClr>
                <a:schemeClr val="dk1"/>
              </a:buClr>
              <a:buSzPts val="1900"/>
              <a:buNone/>
              <a:defRPr sz="1900"/>
            </a:lvl6pPr>
            <a:lvl7pPr lvl="6" algn="ctr">
              <a:lnSpc>
                <a:spcPct val="90000"/>
              </a:lnSpc>
              <a:spcBef>
                <a:spcPts val="500"/>
              </a:spcBef>
              <a:spcAft>
                <a:spcPts val="0"/>
              </a:spcAft>
              <a:buClr>
                <a:schemeClr val="dk1"/>
              </a:buClr>
              <a:buSzPts val="1900"/>
              <a:buNone/>
              <a:defRPr sz="1900"/>
            </a:lvl7pPr>
            <a:lvl8pPr lvl="7" algn="ctr">
              <a:lnSpc>
                <a:spcPct val="90000"/>
              </a:lnSpc>
              <a:spcBef>
                <a:spcPts val="500"/>
              </a:spcBef>
              <a:spcAft>
                <a:spcPts val="0"/>
              </a:spcAft>
              <a:buClr>
                <a:schemeClr val="dk1"/>
              </a:buClr>
              <a:buSzPts val="1900"/>
              <a:buNone/>
              <a:defRPr sz="1900"/>
            </a:lvl8pPr>
            <a:lvl9pPr lvl="8" algn="ctr">
              <a:lnSpc>
                <a:spcPct val="90000"/>
              </a:lnSpc>
              <a:spcBef>
                <a:spcPts val="500"/>
              </a:spcBef>
              <a:spcAft>
                <a:spcPts val="0"/>
              </a:spcAft>
              <a:buClr>
                <a:schemeClr val="dk1"/>
              </a:buClr>
              <a:buSzPts val="1900"/>
              <a:buNone/>
              <a:defRPr sz="1900"/>
            </a:lvl9pPr>
          </a:lstStyle>
          <a:p/>
        </p:txBody>
      </p:sp>
      <p:sp>
        <p:nvSpPr>
          <p:cNvPr id="25" name="Google Shape;25;p63"/>
          <p:cNvSpPr txBox="1"/>
          <p:nvPr>
            <p:ph idx="10" type="dt"/>
          </p:nvPr>
        </p:nvSpPr>
        <p:spPr>
          <a:xfrm>
            <a:off x="838201" y="6356352"/>
            <a:ext cx="2743200" cy="365100"/>
          </a:xfrm>
          <a:prstGeom prst="rect">
            <a:avLst/>
          </a:prstGeom>
          <a:noFill/>
          <a:ln>
            <a:noFill/>
          </a:ln>
        </p:spPr>
        <p:txBody>
          <a:bodyPr anchorCtr="0" anchor="ctr" bIns="52725" lIns="105500" spcFirstLastPara="1" rIns="105500" wrap="square" tIns="52725">
            <a:noAutofit/>
          </a:bodyPr>
          <a:lstStyle>
            <a:lvl1pPr lvl="0" algn="l">
              <a:lnSpc>
                <a:spcPct val="100000"/>
              </a:lnSpc>
              <a:spcBef>
                <a:spcPts val="0"/>
              </a:spcBef>
              <a:spcAft>
                <a:spcPts val="0"/>
              </a:spcAft>
              <a:buSzPts val="1600"/>
              <a:buNone/>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p:txBody>
      </p:sp>
      <p:sp>
        <p:nvSpPr>
          <p:cNvPr id="26" name="Google Shape;26;p63"/>
          <p:cNvSpPr txBox="1"/>
          <p:nvPr>
            <p:ph idx="11" type="ftr"/>
          </p:nvPr>
        </p:nvSpPr>
        <p:spPr>
          <a:xfrm>
            <a:off x="4038601" y="6356352"/>
            <a:ext cx="4114800" cy="365100"/>
          </a:xfrm>
          <a:prstGeom prst="rect">
            <a:avLst/>
          </a:prstGeom>
          <a:noFill/>
          <a:ln>
            <a:noFill/>
          </a:ln>
        </p:spPr>
        <p:txBody>
          <a:bodyPr anchorCtr="0" anchor="ctr" bIns="52725" lIns="105500" spcFirstLastPara="1" rIns="105500" wrap="square" tIns="52725">
            <a:noAutofit/>
          </a:bodyPr>
          <a:lstStyle>
            <a:lvl1pPr lvl="0" algn="ctr">
              <a:lnSpc>
                <a:spcPct val="100000"/>
              </a:lnSpc>
              <a:spcBef>
                <a:spcPts val="0"/>
              </a:spcBef>
              <a:spcAft>
                <a:spcPts val="0"/>
              </a:spcAft>
              <a:buSzPts val="1600"/>
              <a:buNone/>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p:txBody>
      </p:sp>
      <p:sp>
        <p:nvSpPr>
          <p:cNvPr id="27" name="Google Shape;27;p63"/>
          <p:cNvSpPr txBox="1"/>
          <p:nvPr>
            <p:ph idx="12" type="sldNum"/>
          </p:nvPr>
        </p:nvSpPr>
        <p:spPr>
          <a:xfrm>
            <a:off x="8610601" y="6356352"/>
            <a:ext cx="2743200" cy="365100"/>
          </a:xfrm>
          <a:prstGeom prst="rect">
            <a:avLst/>
          </a:prstGeom>
          <a:noFill/>
          <a:ln>
            <a:noFill/>
          </a:ln>
        </p:spPr>
        <p:txBody>
          <a:bodyPr anchorCtr="0" anchor="ctr" bIns="52725" lIns="105500" spcFirstLastPara="1" rIns="105500" wrap="square" tIns="527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07" name="Shape 207"/>
        <p:cNvGrpSpPr/>
        <p:nvPr/>
      </p:nvGrpSpPr>
      <p:grpSpPr>
        <a:xfrm>
          <a:off x="0" y="0"/>
          <a:ext cx="0" cy="0"/>
          <a:chOff x="0" y="0"/>
          <a:chExt cx="0" cy="0"/>
        </a:xfrm>
      </p:grpSpPr>
      <p:sp>
        <p:nvSpPr>
          <p:cNvPr id="208" name="Google Shape;208;p76"/>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09" name="Google Shape;209;p76"/>
          <p:cNvSpPr txBox="1"/>
          <p:nvPr>
            <p:ph idx="1" type="body"/>
          </p:nvPr>
        </p:nvSpPr>
        <p:spPr>
          <a:xfrm>
            <a:off x="838200" y="1825625"/>
            <a:ext cx="5181600" cy="4351200"/>
          </a:xfrm>
          <a:prstGeom prst="rect">
            <a:avLst/>
          </a:prstGeom>
          <a:noFill/>
          <a:ln>
            <a:noFill/>
          </a:ln>
        </p:spPr>
        <p:txBody>
          <a:bodyPr anchorCtr="0" anchor="t" bIns="45700" lIns="91425" spcFirstLastPara="1" rIns="91425" wrap="square" tIns="45700">
            <a:normAutofit/>
          </a:bodyPr>
          <a:lstStyle>
            <a:lvl1pPr indent="-349250" lvl="0" marL="457200" algn="l">
              <a:lnSpc>
                <a:spcPct val="90000"/>
              </a:lnSpc>
              <a:spcBef>
                <a:spcPts val="1100"/>
              </a:spcBef>
              <a:spcAft>
                <a:spcPts val="0"/>
              </a:spcAft>
              <a:buClr>
                <a:schemeClr val="dk1"/>
              </a:buClr>
              <a:buSzPts val="1900"/>
              <a:buChar char="•"/>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210" name="Google Shape;210;p76"/>
          <p:cNvSpPr txBox="1"/>
          <p:nvPr>
            <p:ph idx="2" type="body"/>
          </p:nvPr>
        </p:nvSpPr>
        <p:spPr>
          <a:xfrm>
            <a:off x="6172200" y="1825625"/>
            <a:ext cx="5181600" cy="4351200"/>
          </a:xfrm>
          <a:prstGeom prst="rect">
            <a:avLst/>
          </a:prstGeom>
          <a:noFill/>
          <a:ln>
            <a:noFill/>
          </a:ln>
        </p:spPr>
        <p:txBody>
          <a:bodyPr anchorCtr="0" anchor="t" bIns="45700" lIns="91425" spcFirstLastPara="1" rIns="91425" wrap="square" tIns="45700">
            <a:normAutofit/>
          </a:bodyPr>
          <a:lstStyle>
            <a:lvl1pPr indent="-349250" lvl="0" marL="457200" algn="l">
              <a:lnSpc>
                <a:spcPct val="90000"/>
              </a:lnSpc>
              <a:spcBef>
                <a:spcPts val="1100"/>
              </a:spcBef>
              <a:spcAft>
                <a:spcPts val="0"/>
              </a:spcAft>
              <a:buClr>
                <a:schemeClr val="dk1"/>
              </a:buClr>
              <a:buSzPts val="1900"/>
              <a:buChar char="•"/>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211" name="Google Shape;211;p76"/>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12" name="Google Shape;212;p76"/>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13" name="Google Shape;213;p7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14" name="Shape 214"/>
        <p:cNvGrpSpPr/>
        <p:nvPr/>
      </p:nvGrpSpPr>
      <p:grpSpPr>
        <a:xfrm>
          <a:off x="0" y="0"/>
          <a:ext cx="0" cy="0"/>
          <a:chOff x="0" y="0"/>
          <a:chExt cx="0" cy="0"/>
        </a:xfrm>
      </p:grpSpPr>
      <p:sp>
        <p:nvSpPr>
          <p:cNvPr id="215" name="Google Shape;215;p77"/>
          <p:cNvSpPr txBox="1"/>
          <p:nvPr>
            <p:ph type="title"/>
          </p:nvPr>
        </p:nvSpPr>
        <p:spPr>
          <a:xfrm>
            <a:off x="839788"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16" name="Google Shape;216;p77"/>
          <p:cNvSpPr txBox="1"/>
          <p:nvPr>
            <p:ph idx="1" type="body"/>
          </p:nvPr>
        </p:nvSpPr>
        <p:spPr>
          <a:xfrm>
            <a:off x="839788" y="1681163"/>
            <a:ext cx="5157900" cy="8241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1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900"/>
              <a:buNone/>
              <a:defRPr b="1" sz="19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17" name="Google Shape;217;p77"/>
          <p:cNvSpPr txBox="1"/>
          <p:nvPr>
            <p:ph idx="2" type="body"/>
          </p:nvPr>
        </p:nvSpPr>
        <p:spPr>
          <a:xfrm>
            <a:off x="839788" y="2505075"/>
            <a:ext cx="5157900" cy="3684900"/>
          </a:xfrm>
          <a:prstGeom prst="rect">
            <a:avLst/>
          </a:prstGeom>
          <a:noFill/>
          <a:ln>
            <a:noFill/>
          </a:ln>
        </p:spPr>
        <p:txBody>
          <a:bodyPr anchorCtr="0" anchor="t" bIns="45700" lIns="91425" spcFirstLastPara="1" rIns="91425" wrap="square" tIns="45700">
            <a:normAutofit/>
          </a:bodyPr>
          <a:lstStyle>
            <a:lvl1pPr indent="-349250" lvl="0" marL="457200" algn="l">
              <a:lnSpc>
                <a:spcPct val="90000"/>
              </a:lnSpc>
              <a:spcBef>
                <a:spcPts val="1100"/>
              </a:spcBef>
              <a:spcAft>
                <a:spcPts val="0"/>
              </a:spcAft>
              <a:buClr>
                <a:schemeClr val="dk1"/>
              </a:buClr>
              <a:buSzPts val="1900"/>
              <a:buChar char="•"/>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218" name="Google Shape;218;p77"/>
          <p:cNvSpPr txBox="1"/>
          <p:nvPr>
            <p:ph idx="3" type="body"/>
          </p:nvPr>
        </p:nvSpPr>
        <p:spPr>
          <a:xfrm>
            <a:off x="6172200" y="1681163"/>
            <a:ext cx="5183100" cy="8241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1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900"/>
              <a:buNone/>
              <a:defRPr b="1" sz="19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19" name="Google Shape;219;p77"/>
          <p:cNvSpPr txBox="1"/>
          <p:nvPr>
            <p:ph idx="4" type="body"/>
          </p:nvPr>
        </p:nvSpPr>
        <p:spPr>
          <a:xfrm>
            <a:off x="6172200" y="2505075"/>
            <a:ext cx="5183100" cy="3684900"/>
          </a:xfrm>
          <a:prstGeom prst="rect">
            <a:avLst/>
          </a:prstGeom>
          <a:noFill/>
          <a:ln>
            <a:noFill/>
          </a:ln>
        </p:spPr>
        <p:txBody>
          <a:bodyPr anchorCtr="0" anchor="t" bIns="45700" lIns="91425" spcFirstLastPara="1" rIns="91425" wrap="square" tIns="45700">
            <a:normAutofit/>
          </a:bodyPr>
          <a:lstStyle>
            <a:lvl1pPr indent="-349250" lvl="0" marL="457200" algn="l">
              <a:lnSpc>
                <a:spcPct val="90000"/>
              </a:lnSpc>
              <a:spcBef>
                <a:spcPts val="1100"/>
              </a:spcBef>
              <a:spcAft>
                <a:spcPts val="0"/>
              </a:spcAft>
              <a:buClr>
                <a:schemeClr val="dk1"/>
              </a:buClr>
              <a:buSzPts val="1900"/>
              <a:buChar char="•"/>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220" name="Google Shape;220;p77"/>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21" name="Google Shape;221;p77"/>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22" name="Google Shape;222;p7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23" name="Shape 223"/>
        <p:cNvGrpSpPr/>
        <p:nvPr/>
      </p:nvGrpSpPr>
      <p:grpSpPr>
        <a:xfrm>
          <a:off x="0" y="0"/>
          <a:ext cx="0" cy="0"/>
          <a:chOff x="0" y="0"/>
          <a:chExt cx="0" cy="0"/>
        </a:xfrm>
      </p:grpSpPr>
      <p:sp>
        <p:nvSpPr>
          <p:cNvPr id="224" name="Google Shape;224;p78"/>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25" name="Google Shape;225;p78"/>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26" name="Google Shape;226;p78"/>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27" name="Google Shape;227;p7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28" name="Shape 228"/>
        <p:cNvGrpSpPr/>
        <p:nvPr/>
      </p:nvGrpSpPr>
      <p:grpSpPr>
        <a:xfrm>
          <a:off x="0" y="0"/>
          <a:ext cx="0" cy="0"/>
          <a:chOff x="0" y="0"/>
          <a:chExt cx="0" cy="0"/>
        </a:xfrm>
      </p:grpSpPr>
      <p:sp>
        <p:nvSpPr>
          <p:cNvPr id="229" name="Google Shape;229;p80"/>
          <p:cNvSpPr txBox="1"/>
          <p:nvPr>
            <p:ph type="title"/>
          </p:nvPr>
        </p:nvSpPr>
        <p:spPr>
          <a:xfrm>
            <a:off x="839788" y="457200"/>
            <a:ext cx="3932100" cy="16005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30" name="Google Shape;230;p80"/>
          <p:cNvSpPr txBox="1"/>
          <p:nvPr>
            <p:ph idx="1" type="body"/>
          </p:nvPr>
        </p:nvSpPr>
        <p:spPr>
          <a:xfrm>
            <a:off x="5183188" y="987425"/>
            <a:ext cx="6172500" cy="4873500"/>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1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231" name="Google Shape;231;p80"/>
          <p:cNvSpPr txBox="1"/>
          <p:nvPr>
            <p:ph idx="2"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1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500"/>
              <a:buNone/>
              <a:defRPr sz="15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100"/>
              <a:buNone/>
              <a:defRPr sz="1100"/>
            </a:lvl4pPr>
            <a:lvl5pPr indent="-228600" lvl="4" marL="2286000" algn="l">
              <a:lnSpc>
                <a:spcPct val="90000"/>
              </a:lnSpc>
              <a:spcBef>
                <a:spcPts val="500"/>
              </a:spcBef>
              <a:spcAft>
                <a:spcPts val="0"/>
              </a:spcAft>
              <a:buClr>
                <a:schemeClr val="dk1"/>
              </a:buClr>
              <a:buSzPts val="1100"/>
              <a:buNone/>
              <a:defRPr sz="1100"/>
            </a:lvl5pPr>
            <a:lvl6pPr indent="-228600" lvl="5" marL="2743200" algn="l">
              <a:lnSpc>
                <a:spcPct val="90000"/>
              </a:lnSpc>
              <a:spcBef>
                <a:spcPts val="500"/>
              </a:spcBef>
              <a:spcAft>
                <a:spcPts val="0"/>
              </a:spcAft>
              <a:buClr>
                <a:schemeClr val="dk1"/>
              </a:buClr>
              <a:buSzPts val="1100"/>
              <a:buNone/>
              <a:defRPr sz="1100"/>
            </a:lvl6pPr>
            <a:lvl7pPr indent="-228600" lvl="6" marL="3200400" algn="l">
              <a:lnSpc>
                <a:spcPct val="90000"/>
              </a:lnSpc>
              <a:spcBef>
                <a:spcPts val="500"/>
              </a:spcBef>
              <a:spcAft>
                <a:spcPts val="0"/>
              </a:spcAft>
              <a:buClr>
                <a:schemeClr val="dk1"/>
              </a:buClr>
              <a:buSzPts val="1100"/>
              <a:buNone/>
              <a:defRPr sz="1100"/>
            </a:lvl7pPr>
            <a:lvl8pPr indent="-228600" lvl="7" marL="3657600" algn="l">
              <a:lnSpc>
                <a:spcPct val="90000"/>
              </a:lnSpc>
              <a:spcBef>
                <a:spcPts val="500"/>
              </a:spcBef>
              <a:spcAft>
                <a:spcPts val="0"/>
              </a:spcAft>
              <a:buClr>
                <a:schemeClr val="dk1"/>
              </a:buClr>
              <a:buSzPts val="1100"/>
              <a:buNone/>
              <a:defRPr sz="1100"/>
            </a:lvl8pPr>
            <a:lvl9pPr indent="-228600" lvl="8" marL="4114800" algn="l">
              <a:lnSpc>
                <a:spcPct val="90000"/>
              </a:lnSpc>
              <a:spcBef>
                <a:spcPts val="500"/>
              </a:spcBef>
              <a:spcAft>
                <a:spcPts val="0"/>
              </a:spcAft>
              <a:buClr>
                <a:schemeClr val="dk1"/>
              </a:buClr>
              <a:buSzPts val="1100"/>
              <a:buNone/>
              <a:defRPr sz="1100"/>
            </a:lvl9pPr>
          </a:lstStyle>
          <a:p/>
        </p:txBody>
      </p:sp>
      <p:sp>
        <p:nvSpPr>
          <p:cNvPr id="232" name="Google Shape;232;p80"/>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33" name="Google Shape;233;p80"/>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34" name="Google Shape;234;p8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35" name="Shape 235"/>
        <p:cNvGrpSpPr/>
        <p:nvPr/>
      </p:nvGrpSpPr>
      <p:grpSpPr>
        <a:xfrm>
          <a:off x="0" y="0"/>
          <a:ext cx="0" cy="0"/>
          <a:chOff x="0" y="0"/>
          <a:chExt cx="0" cy="0"/>
        </a:xfrm>
      </p:grpSpPr>
      <p:sp>
        <p:nvSpPr>
          <p:cNvPr id="236" name="Google Shape;236;p81"/>
          <p:cNvSpPr txBox="1"/>
          <p:nvPr>
            <p:ph type="title"/>
          </p:nvPr>
        </p:nvSpPr>
        <p:spPr>
          <a:xfrm>
            <a:off x="839788" y="457200"/>
            <a:ext cx="3932100" cy="16005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37" name="Google Shape;237;p81"/>
          <p:cNvSpPr/>
          <p:nvPr>
            <p:ph idx="2" type="pic"/>
          </p:nvPr>
        </p:nvSpPr>
        <p:spPr>
          <a:xfrm>
            <a:off x="5183188" y="987425"/>
            <a:ext cx="6172500" cy="4873500"/>
          </a:xfrm>
          <a:prstGeom prst="rect">
            <a:avLst/>
          </a:prstGeom>
          <a:noFill/>
          <a:ln>
            <a:noFill/>
          </a:ln>
        </p:spPr>
      </p:sp>
      <p:sp>
        <p:nvSpPr>
          <p:cNvPr id="238" name="Google Shape;238;p81"/>
          <p:cNvSpPr txBox="1"/>
          <p:nvPr>
            <p:ph idx="1"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1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500"/>
              <a:buNone/>
              <a:defRPr sz="15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100"/>
              <a:buNone/>
              <a:defRPr sz="1100"/>
            </a:lvl4pPr>
            <a:lvl5pPr indent="-228600" lvl="4" marL="2286000" algn="l">
              <a:lnSpc>
                <a:spcPct val="90000"/>
              </a:lnSpc>
              <a:spcBef>
                <a:spcPts val="500"/>
              </a:spcBef>
              <a:spcAft>
                <a:spcPts val="0"/>
              </a:spcAft>
              <a:buClr>
                <a:schemeClr val="dk1"/>
              </a:buClr>
              <a:buSzPts val="1100"/>
              <a:buNone/>
              <a:defRPr sz="1100"/>
            </a:lvl5pPr>
            <a:lvl6pPr indent="-228600" lvl="5" marL="2743200" algn="l">
              <a:lnSpc>
                <a:spcPct val="90000"/>
              </a:lnSpc>
              <a:spcBef>
                <a:spcPts val="500"/>
              </a:spcBef>
              <a:spcAft>
                <a:spcPts val="0"/>
              </a:spcAft>
              <a:buClr>
                <a:schemeClr val="dk1"/>
              </a:buClr>
              <a:buSzPts val="1100"/>
              <a:buNone/>
              <a:defRPr sz="1100"/>
            </a:lvl6pPr>
            <a:lvl7pPr indent="-228600" lvl="6" marL="3200400" algn="l">
              <a:lnSpc>
                <a:spcPct val="90000"/>
              </a:lnSpc>
              <a:spcBef>
                <a:spcPts val="500"/>
              </a:spcBef>
              <a:spcAft>
                <a:spcPts val="0"/>
              </a:spcAft>
              <a:buClr>
                <a:schemeClr val="dk1"/>
              </a:buClr>
              <a:buSzPts val="1100"/>
              <a:buNone/>
              <a:defRPr sz="1100"/>
            </a:lvl7pPr>
            <a:lvl8pPr indent="-228600" lvl="7" marL="3657600" algn="l">
              <a:lnSpc>
                <a:spcPct val="90000"/>
              </a:lnSpc>
              <a:spcBef>
                <a:spcPts val="500"/>
              </a:spcBef>
              <a:spcAft>
                <a:spcPts val="0"/>
              </a:spcAft>
              <a:buClr>
                <a:schemeClr val="dk1"/>
              </a:buClr>
              <a:buSzPts val="1100"/>
              <a:buNone/>
              <a:defRPr sz="1100"/>
            </a:lvl8pPr>
            <a:lvl9pPr indent="-228600" lvl="8" marL="4114800" algn="l">
              <a:lnSpc>
                <a:spcPct val="90000"/>
              </a:lnSpc>
              <a:spcBef>
                <a:spcPts val="500"/>
              </a:spcBef>
              <a:spcAft>
                <a:spcPts val="0"/>
              </a:spcAft>
              <a:buClr>
                <a:schemeClr val="dk1"/>
              </a:buClr>
              <a:buSzPts val="1100"/>
              <a:buNone/>
              <a:defRPr sz="1100"/>
            </a:lvl9pPr>
          </a:lstStyle>
          <a:p/>
        </p:txBody>
      </p:sp>
      <p:sp>
        <p:nvSpPr>
          <p:cNvPr id="239" name="Google Shape;239;p81"/>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40" name="Google Shape;240;p81"/>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41" name="Google Shape;241;p8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42" name="Shape 242"/>
        <p:cNvGrpSpPr/>
        <p:nvPr/>
      </p:nvGrpSpPr>
      <p:grpSpPr>
        <a:xfrm>
          <a:off x="0" y="0"/>
          <a:ext cx="0" cy="0"/>
          <a:chOff x="0" y="0"/>
          <a:chExt cx="0" cy="0"/>
        </a:xfrm>
      </p:grpSpPr>
      <p:sp>
        <p:nvSpPr>
          <p:cNvPr id="243" name="Google Shape;243;p82"/>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44" name="Google Shape;244;p82"/>
          <p:cNvSpPr txBox="1"/>
          <p:nvPr>
            <p:ph idx="1" type="body"/>
          </p:nvPr>
        </p:nvSpPr>
        <p:spPr>
          <a:xfrm rot="5400000">
            <a:off x="3920400" y="-1256575"/>
            <a:ext cx="4351200" cy="10515600"/>
          </a:xfrm>
          <a:prstGeom prst="rect">
            <a:avLst/>
          </a:prstGeom>
          <a:noFill/>
          <a:ln>
            <a:noFill/>
          </a:ln>
        </p:spPr>
        <p:txBody>
          <a:bodyPr anchorCtr="0" anchor="t" bIns="45700" lIns="91425" spcFirstLastPara="1" rIns="91425" wrap="square" tIns="45700">
            <a:normAutofit/>
          </a:bodyPr>
          <a:lstStyle>
            <a:lvl1pPr indent="-349250" lvl="0" marL="457200" algn="l">
              <a:lnSpc>
                <a:spcPct val="90000"/>
              </a:lnSpc>
              <a:spcBef>
                <a:spcPts val="1100"/>
              </a:spcBef>
              <a:spcAft>
                <a:spcPts val="0"/>
              </a:spcAft>
              <a:buClr>
                <a:schemeClr val="dk1"/>
              </a:buClr>
              <a:buSzPts val="1900"/>
              <a:buChar char="•"/>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245" name="Google Shape;245;p82"/>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46" name="Google Shape;246;p82"/>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47" name="Google Shape;247;p8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48" name="Shape 248"/>
        <p:cNvGrpSpPr/>
        <p:nvPr/>
      </p:nvGrpSpPr>
      <p:grpSpPr>
        <a:xfrm>
          <a:off x="0" y="0"/>
          <a:ext cx="0" cy="0"/>
          <a:chOff x="0" y="0"/>
          <a:chExt cx="0" cy="0"/>
        </a:xfrm>
      </p:grpSpPr>
      <p:sp>
        <p:nvSpPr>
          <p:cNvPr id="249" name="Google Shape;249;p83"/>
          <p:cNvSpPr txBox="1"/>
          <p:nvPr>
            <p:ph type="title"/>
          </p:nvPr>
        </p:nvSpPr>
        <p:spPr>
          <a:xfrm rot="5400000">
            <a:off x="7133400" y="1956625"/>
            <a:ext cx="5811900"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50" name="Google Shape;250;p83"/>
          <p:cNvSpPr txBox="1"/>
          <p:nvPr>
            <p:ph idx="1" type="body"/>
          </p:nvPr>
        </p:nvSpPr>
        <p:spPr>
          <a:xfrm rot="5400000">
            <a:off x="1799400" y="-596075"/>
            <a:ext cx="5811900" cy="7734300"/>
          </a:xfrm>
          <a:prstGeom prst="rect">
            <a:avLst/>
          </a:prstGeom>
          <a:noFill/>
          <a:ln>
            <a:noFill/>
          </a:ln>
        </p:spPr>
        <p:txBody>
          <a:bodyPr anchorCtr="0" anchor="t" bIns="45700" lIns="91425" spcFirstLastPara="1" rIns="91425" wrap="square" tIns="45700">
            <a:normAutofit/>
          </a:bodyPr>
          <a:lstStyle>
            <a:lvl1pPr indent="-349250" lvl="0" marL="457200" algn="l">
              <a:lnSpc>
                <a:spcPct val="90000"/>
              </a:lnSpc>
              <a:spcBef>
                <a:spcPts val="1100"/>
              </a:spcBef>
              <a:spcAft>
                <a:spcPts val="0"/>
              </a:spcAft>
              <a:buClr>
                <a:schemeClr val="dk1"/>
              </a:buClr>
              <a:buSzPts val="1900"/>
              <a:buChar char="•"/>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251" name="Google Shape;251;p83"/>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52" name="Google Shape;252;p83"/>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53" name="Google Shape;253;p8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
    <p:spTree>
      <p:nvGrpSpPr>
        <p:cNvPr id="254" name="Shape 254"/>
        <p:cNvGrpSpPr/>
        <p:nvPr/>
      </p:nvGrpSpPr>
      <p:grpSpPr>
        <a:xfrm>
          <a:off x="0" y="0"/>
          <a:ext cx="0" cy="0"/>
          <a:chOff x="0" y="0"/>
          <a:chExt cx="0" cy="0"/>
        </a:xfrm>
      </p:grpSpPr>
      <p:sp>
        <p:nvSpPr>
          <p:cNvPr id="255" name="Google Shape;255;p84"/>
          <p:cNvSpPr txBox="1"/>
          <p:nvPr>
            <p:ph idx="12" type="sldNum"/>
          </p:nvPr>
        </p:nvSpPr>
        <p:spPr>
          <a:xfrm>
            <a:off x="11409045" y="6333134"/>
            <a:ext cx="731700" cy="5247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700" u="none" cap="none" strike="noStrike">
                <a:solidFill>
                  <a:schemeClr val="dk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700" u="none" cap="none" strike="noStrike">
                <a:solidFill>
                  <a:schemeClr val="dk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700" u="none" cap="none" strike="noStrike">
                <a:solidFill>
                  <a:schemeClr val="dk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700" u="none" cap="none" strike="noStrike">
                <a:solidFill>
                  <a:schemeClr val="dk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700" u="none" cap="none" strike="noStrike">
                <a:solidFill>
                  <a:schemeClr val="dk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700" u="none" cap="none" strike="noStrike">
                <a:solidFill>
                  <a:schemeClr val="dk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700" u="none" cap="none" strike="noStrike">
                <a:solidFill>
                  <a:schemeClr val="dk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700" u="none" cap="none" strike="noStrike">
                <a:solidFill>
                  <a:schemeClr val="dk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7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2">
  <p:cSld name="Blank_1">
    <p:spTree>
      <p:nvGrpSpPr>
        <p:cNvPr id="256" name="Shape 256"/>
        <p:cNvGrpSpPr/>
        <p:nvPr/>
      </p:nvGrpSpPr>
      <p:grpSpPr>
        <a:xfrm>
          <a:off x="0" y="0"/>
          <a:ext cx="0" cy="0"/>
          <a:chOff x="0" y="0"/>
          <a:chExt cx="0" cy="0"/>
        </a:xfrm>
      </p:grpSpPr>
      <p:sp>
        <p:nvSpPr>
          <p:cNvPr id="257" name="Google Shape;257;p85"/>
          <p:cNvSpPr/>
          <p:nvPr>
            <p:ph idx="2" type="pic"/>
          </p:nvPr>
        </p:nvSpPr>
        <p:spPr>
          <a:xfrm>
            <a:off x="1349726" y="2888456"/>
            <a:ext cx="345300" cy="323100"/>
          </a:xfrm>
          <a:prstGeom prst="rect">
            <a:avLst/>
          </a:prstGeom>
          <a:solidFill>
            <a:srgbClr val="D8E6FC"/>
          </a:solidFill>
          <a:ln>
            <a:noFill/>
          </a:ln>
        </p:spPr>
      </p:sp>
      <p:sp>
        <p:nvSpPr>
          <p:cNvPr id="258" name="Google Shape;258;p85"/>
          <p:cNvSpPr/>
          <p:nvPr>
            <p:ph idx="3" type="pic"/>
          </p:nvPr>
        </p:nvSpPr>
        <p:spPr>
          <a:xfrm>
            <a:off x="3959792" y="3713647"/>
            <a:ext cx="345300" cy="323100"/>
          </a:xfrm>
          <a:prstGeom prst="rect">
            <a:avLst/>
          </a:prstGeom>
          <a:solidFill>
            <a:srgbClr val="DFD9EE"/>
          </a:solidFill>
          <a:ln>
            <a:noFill/>
          </a:ln>
        </p:spPr>
      </p:sp>
      <p:sp>
        <p:nvSpPr>
          <p:cNvPr id="259" name="Google Shape;259;p85"/>
          <p:cNvSpPr/>
          <p:nvPr>
            <p:ph idx="4" type="pic"/>
          </p:nvPr>
        </p:nvSpPr>
        <p:spPr>
          <a:xfrm>
            <a:off x="5220207" y="4594593"/>
            <a:ext cx="345300" cy="323100"/>
          </a:xfrm>
          <a:prstGeom prst="rect">
            <a:avLst/>
          </a:prstGeom>
          <a:solidFill>
            <a:srgbClr val="FFEACC"/>
          </a:solidFill>
          <a:ln>
            <a:noFill/>
          </a:ln>
        </p:spPr>
      </p:sp>
      <p:sp>
        <p:nvSpPr>
          <p:cNvPr id="260" name="Google Shape;260;p85"/>
          <p:cNvSpPr/>
          <p:nvPr>
            <p:ph idx="5" type="pic"/>
          </p:nvPr>
        </p:nvSpPr>
        <p:spPr>
          <a:xfrm>
            <a:off x="7194488" y="5453237"/>
            <a:ext cx="345300" cy="323100"/>
          </a:xfrm>
          <a:prstGeom prst="rect">
            <a:avLst/>
          </a:prstGeom>
          <a:solidFill>
            <a:srgbClr val="FFF6CA"/>
          </a:solidFill>
          <a:ln>
            <a:noFill/>
          </a:ln>
        </p:spPr>
      </p:sp>
      <p:sp>
        <p:nvSpPr>
          <p:cNvPr id="261" name="Google Shape;261;p85"/>
          <p:cNvSpPr txBox="1"/>
          <p:nvPr>
            <p:ph idx="12" type="sldNum"/>
          </p:nvPr>
        </p:nvSpPr>
        <p:spPr>
          <a:xfrm>
            <a:off x="11409045" y="6333134"/>
            <a:ext cx="731700" cy="5247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700" u="none" cap="none" strike="noStrike">
                <a:solidFill>
                  <a:schemeClr val="dk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700" u="none" cap="none" strike="noStrike">
                <a:solidFill>
                  <a:schemeClr val="dk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700" u="none" cap="none" strike="noStrike">
                <a:solidFill>
                  <a:schemeClr val="dk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700" u="none" cap="none" strike="noStrike">
                <a:solidFill>
                  <a:schemeClr val="dk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700" u="none" cap="none" strike="noStrike">
                <a:solidFill>
                  <a:schemeClr val="dk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700" u="none" cap="none" strike="noStrike">
                <a:solidFill>
                  <a:schemeClr val="dk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700" u="none" cap="none" strike="noStrike">
                <a:solidFill>
                  <a:schemeClr val="dk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700" u="none" cap="none" strike="noStrike">
                <a:solidFill>
                  <a:schemeClr val="dk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7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und Inhalt" type="obj">
  <p:cSld name="OBJECT">
    <p:spTree>
      <p:nvGrpSpPr>
        <p:cNvPr id="28" name="Shape 28"/>
        <p:cNvGrpSpPr/>
        <p:nvPr/>
      </p:nvGrpSpPr>
      <p:grpSpPr>
        <a:xfrm>
          <a:off x="0" y="0"/>
          <a:ext cx="0" cy="0"/>
          <a:chOff x="0" y="0"/>
          <a:chExt cx="0" cy="0"/>
        </a:xfrm>
      </p:grpSpPr>
      <p:sp>
        <p:nvSpPr>
          <p:cNvPr id="29" name="Google Shape;29;p64"/>
          <p:cNvSpPr txBox="1"/>
          <p:nvPr>
            <p:ph type="title"/>
          </p:nvPr>
        </p:nvSpPr>
        <p:spPr>
          <a:xfrm>
            <a:off x="838201" y="365127"/>
            <a:ext cx="10515600" cy="1325700"/>
          </a:xfrm>
          <a:prstGeom prst="rect">
            <a:avLst/>
          </a:prstGeom>
          <a:noFill/>
          <a:ln>
            <a:noFill/>
          </a:ln>
        </p:spPr>
        <p:txBody>
          <a:bodyPr anchorCtr="0" anchor="ctr" bIns="52725" lIns="105500" spcFirstLastPara="1" rIns="105500" wrap="square" tIns="52725">
            <a:normAutofit/>
          </a:bodyPr>
          <a:lstStyle>
            <a:lvl1pPr lvl="0" algn="l">
              <a:lnSpc>
                <a:spcPct val="90000"/>
              </a:lnSpc>
              <a:spcBef>
                <a:spcPts val="0"/>
              </a:spcBef>
              <a:spcAft>
                <a:spcPts val="0"/>
              </a:spcAft>
              <a:buClr>
                <a:schemeClr val="dk1"/>
              </a:buClr>
              <a:buSzPts val="2100"/>
              <a:buNone/>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p:txBody>
      </p:sp>
      <p:sp>
        <p:nvSpPr>
          <p:cNvPr id="30" name="Google Shape;30;p64"/>
          <p:cNvSpPr txBox="1"/>
          <p:nvPr>
            <p:ph idx="1" type="body"/>
          </p:nvPr>
        </p:nvSpPr>
        <p:spPr>
          <a:xfrm>
            <a:off x="838201" y="1825625"/>
            <a:ext cx="10515600" cy="4351200"/>
          </a:xfrm>
          <a:prstGeom prst="rect">
            <a:avLst/>
          </a:prstGeom>
          <a:noFill/>
          <a:ln>
            <a:noFill/>
          </a:ln>
        </p:spPr>
        <p:txBody>
          <a:bodyPr anchorCtr="0" anchor="t" bIns="52725" lIns="105500" spcFirstLastPara="1" rIns="105500" wrap="square" tIns="52725">
            <a:normAutofit/>
          </a:bodyPr>
          <a:lstStyle>
            <a:lvl1pPr indent="-361950" lvl="0" marL="457200" algn="l">
              <a:lnSpc>
                <a:spcPct val="90000"/>
              </a:lnSpc>
              <a:spcBef>
                <a:spcPts val="1200"/>
              </a:spcBef>
              <a:spcAft>
                <a:spcPts val="0"/>
              </a:spcAft>
              <a:buClr>
                <a:schemeClr val="dk1"/>
              </a:buClr>
              <a:buSzPts val="2100"/>
              <a:buChar char="•"/>
              <a:defRPr/>
            </a:lvl1pPr>
            <a:lvl2pPr indent="-361950" lvl="1" marL="914400" algn="l">
              <a:lnSpc>
                <a:spcPct val="90000"/>
              </a:lnSpc>
              <a:spcBef>
                <a:spcPts val="500"/>
              </a:spcBef>
              <a:spcAft>
                <a:spcPts val="0"/>
              </a:spcAft>
              <a:buClr>
                <a:schemeClr val="dk1"/>
              </a:buClr>
              <a:buSzPts val="2100"/>
              <a:buChar char="•"/>
              <a:defRPr/>
            </a:lvl2pPr>
            <a:lvl3pPr indent="-361950" lvl="2" marL="1371600" algn="l">
              <a:lnSpc>
                <a:spcPct val="90000"/>
              </a:lnSpc>
              <a:spcBef>
                <a:spcPts val="500"/>
              </a:spcBef>
              <a:spcAft>
                <a:spcPts val="0"/>
              </a:spcAft>
              <a:buClr>
                <a:schemeClr val="dk1"/>
              </a:buClr>
              <a:buSzPts val="2100"/>
              <a:buChar char="•"/>
              <a:defRPr/>
            </a:lvl3pPr>
            <a:lvl4pPr indent="-361950" lvl="3" marL="1828800" algn="l">
              <a:lnSpc>
                <a:spcPct val="90000"/>
              </a:lnSpc>
              <a:spcBef>
                <a:spcPts val="500"/>
              </a:spcBef>
              <a:spcAft>
                <a:spcPts val="0"/>
              </a:spcAft>
              <a:buClr>
                <a:schemeClr val="dk1"/>
              </a:buClr>
              <a:buSzPts val="2100"/>
              <a:buChar char="•"/>
              <a:defRPr/>
            </a:lvl4pPr>
            <a:lvl5pPr indent="-361950" lvl="4" marL="2286000" algn="l">
              <a:lnSpc>
                <a:spcPct val="90000"/>
              </a:lnSpc>
              <a:spcBef>
                <a:spcPts val="500"/>
              </a:spcBef>
              <a:spcAft>
                <a:spcPts val="0"/>
              </a:spcAft>
              <a:buClr>
                <a:schemeClr val="dk1"/>
              </a:buClr>
              <a:buSzPts val="2100"/>
              <a:buChar char="•"/>
              <a:defRPr/>
            </a:lvl5pPr>
            <a:lvl6pPr indent="-361950" lvl="5" marL="2743200" algn="l">
              <a:lnSpc>
                <a:spcPct val="90000"/>
              </a:lnSpc>
              <a:spcBef>
                <a:spcPts val="500"/>
              </a:spcBef>
              <a:spcAft>
                <a:spcPts val="0"/>
              </a:spcAft>
              <a:buClr>
                <a:schemeClr val="dk1"/>
              </a:buClr>
              <a:buSzPts val="2100"/>
              <a:buChar char="•"/>
              <a:defRPr/>
            </a:lvl6pPr>
            <a:lvl7pPr indent="-361950" lvl="6" marL="3200400" algn="l">
              <a:lnSpc>
                <a:spcPct val="90000"/>
              </a:lnSpc>
              <a:spcBef>
                <a:spcPts val="500"/>
              </a:spcBef>
              <a:spcAft>
                <a:spcPts val="0"/>
              </a:spcAft>
              <a:buClr>
                <a:schemeClr val="dk1"/>
              </a:buClr>
              <a:buSzPts val="2100"/>
              <a:buChar char="•"/>
              <a:defRPr/>
            </a:lvl7pPr>
            <a:lvl8pPr indent="-361950" lvl="7" marL="3657600" algn="l">
              <a:lnSpc>
                <a:spcPct val="90000"/>
              </a:lnSpc>
              <a:spcBef>
                <a:spcPts val="500"/>
              </a:spcBef>
              <a:spcAft>
                <a:spcPts val="0"/>
              </a:spcAft>
              <a:buClr>
                <a:schemeClr val="dk1"/>
              </a:buClr>
              <a:buSzPts val="2100"/>
              <a:buChar char="•"/>
              <a:defRPr/>
            </a:lvl8pPr>
            <a:lvl9pPr indent="-361950" lvl="8" marL="4114800" algn="l">
              <a:lnSpc>
                <a:spcPct val="90000"/>
              </a:lnSpc>
              <a:spcBef>
                <a:spcPts val="500"/>
              </a:spcBef>
              <a:spcAft>
                <a:spcPts val="0"/>
              </a:spcAft>
              <a:buClr>
                <a:schemeClr val="dk1"/>
              </a:buClr>
              <a:buSzPts val="2100"/>
              <a:buChar char="•"/>
              <a:defRPr/>
            </a:lvl9pPr>
          </a:lstStyle>
          <a:p/>
        </p:txBody>
      </p:sp>
      <p:sp>
        <p:nvSpPr>
          <p:cNvPr id="31" name="Google Shape;31;p64"/>
          <p:cNvSpPr txBox="1"/>
          <p:nvPr>
            <p:ph idx="10" type="dt"/>
          </p:nvPr>
        </p:nvSpPr>
        <p:spPr>
          <a:xfrm>
            <a:off x="838201" y="6356352"/>
            <a:ext cx="2743200" cy="365100"/>
          </a:xfrm>
          <a:prstGeom prst="rect">
            <a:avLst/>
          </a:prstGeom>
          <a:noFill/>
          <a:ln>
            <a:noFill/>
          </a:ln>
        </p:spPr>
        <p:txBody>
          <a:bodyPr anchorCtr="0" anchor="ctr" bIns="52725" lIns="105500" spcFirstLastPara="1" rIns="105500" wrap="square" tIns="52725">
            <a:noAutofit/>
          </a:bodyPr>
          <a:lstStyle>
            <a:lvl1pPr lvl="0" algn="l">
              <a:lnSpc>
                <a:spcPct val="100000"/>
              </a:lnSpc>
              <a:spcBef>
                <a:spcPts val="0"/>
              </a:spcBef>
              <a:spcAft>
                <a:spcPts val="0"/>
              </a:spcAft>
              <a:buSzPts val="1600"/>
              <a:buNone/>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p:txBody>
      </p:sp>
      <p:sp>
        <p:nvSpPr>
          <p:cNvPr id="32" name="Google Shape;32;p64"/>
          <p:cNvSpPr txBox="1"/>
          <p:nvPr>
            <p:ph idx="11" type="ftr"/>
          </p:nvPr>
        </p:nvSpPr>
        <p:spPr>
          <a:xfrm>
            <a:off x="4038601" y="6356352"/>
            <a:ext cx="4114800" cy="365100"/>
          </a:xfrm>
          <a:prstGeom prst="rect">
            <a:avLst/>
          </a:prstGeom>
          <a:noFill/>
          <a:ln>
            <a:noFill/>
          </a:ln>
        </p:spPr>
        <p:txBody>
          <a:bodyPr anchorCtr="0" anchor="ctr" bIns="52725" lIns="105500" spcFirstLastPara="1" rIns="105500" wrap="square" tIns="52725">
            <a:noAutofit/>
          </a:bodyPr>
          <a:lstStyle>
            <a:lvl1pPr lvl="0" algn="ctr">
              <a:lnSpc>
                <a:spcPct val="100000"/>
              </a:lnSpc>
              <a:spcBef>
                <a:spcPts val="0"/>
              </a:spcBef>
              <a:spcAft>
                <a:spcPts val="0"/>
              </a:spcAft>
              <a:buSzPts val="1600"/>
              <a:buNone/>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p:txBody>
      </p:sp>
      <p:sp>
        <p:nvSpPr>
          <p:cNvPr id="33" name="Google Shape;33;p64"/>
          <p:cNvSpPr txBox="1"/>
          <p:nvPr>
            <p:ph idx="12" type="sldNum"/>
          </p:nvPr>
        </p:nvSpPr>
        <p:spPr>
          <a:xfrm>
            <a:off x="8610601" y="6356352"/>
            <a:ext cx="2743200" cy="365100"/>
          </a:xfrm>
          <a:prstGeom prst="rect">
            <a:avLst/>
          </a:prstGeom>
          <a:noFill/>
          <a:ln>
            <a:noFill/>
          </a:ln>
        </p:spPr>
        <p:txBody>
          <a:bodyPr anchorCtr="0" anchor="ctr" bIns="52725" lIns="105500" spcFirstLastPara="1" rIns="105500" wrap="square" tIns="527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bschnitts-&#10;überschrift" type="secHead">
  <p:cSld name="SECTION_HEADER">
    <p:spTree>
      <p:nvGrpSpPr>
        <p:cNvPr id="34" name="Shape 34"/>
        <p:cNvGrpSpPr/>
        <p:nvPr/>
      </p:nvGrpSpPr>
      <p:grpSpPr>
        <a:xfrm>
          <a:off x="0" y="0"/>
          <a:ext cx="0" cy="0"/>
          <a:chOff x="0" y="0"/>
          <a:chExt cx="0" cy="0"/>
        </a:xfrm>
      </p:grpSpPr>
      <p:sp>
        <p:nvSpPr>
          <p:cNvPr id="35" name="Google Shape;35;p65"/>
          <p:cNvSpPr txBox="1"/>
          <p:nvPr>
            <p:ph type="title"/>
          </p:nvPr>
        </p:nvSpPr>
        <p:spPr>
          <a:xfrm>
            <a:off x="831851" y="1709740"/>
            <a:ext cx="10515600" cy="2852700"/>
          </a:xfrm>
          <a:prstGeom prst="rect">
            <a:avLst/>
          </a:prstGeom>
          <a:noFill/>
          <a:ln>
            <a:noFill/>
          </a:ln>
        </p:spPr>
        <p:txBody>
          <a:bodyPr anchorCtr="0" anchor="b" bIns="52725" lIns="105500" spcFirstLastPara="1" rIns="105500" wrap="square" tIns="52725">
            <a:normAutofit/>
          </a:bodyPr>
          <a:lstStyle>
            <a:lvl1pPr lvl="0" algn="l">
              <a:lnSpc>
                <a:spcPct val="90000"/>
              </a:lnSpc>
              <a:spcBef>
                <a:spcPts val="0"/>
              </a:spcBef>
              <a:spcAft>
                <a:spcPts val="0"/>
              </a:spcAft>
              <a:buClr>
                <a:schemeClr val="dk1"/>
              </a:buClr>
              <a:buSzPts val="6900"/>
              <a:buFont typeface="Calibri"/>
              <a:buNone/>
              <a:defRPr sz="6900"/>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p:txBody>
      </p:sp>
      <p:sp>
        <p:nvSpPr>
          <p:cNvPr id="36" name="Google Shape;36;p65"/>
          <p:cNvSpPr txBox="1"/>
          <p:nvPr>
            <p:ph idx="1" type="body"/>
          </p:nvPr>
        </p:nvSpPr>
        <p:spPr>
          <a:xfrm>
            <a:off x="831851" y="4589465"/>
            <a:ext cx="10515600" cy="1500300"/>
          </a:xfrm>
          <a:prstGeom prst="rect">
            <a:avLst/>
          </a:prstGeom>
          <a:noFill/>
          <a:ln>
            <a:noFill/>
          </a:ln>
        </p:spPr>
        <p:txBody>
          <a:bodyPr anchorCtr="0" anchor="t" bIns="52725" lIns="105500" spcFirstLastPara="1" rIns="105500" wrap="square" tIns="52725">
            <a:normAutofit/>
          </a:bodyPr>
          <a:lstStyle>
            <a:lvl1pPr indent="-228600" lvl="0" marL="457200" algn="l">
              <a:lnSpc>
                <a:spcPct val="90000"/>
              </a:lnSpc>
              <a:spcBef>
                <a:spcPts val="1200"/>
              </a:spcBef>
              <a:spcAft>
                <a:spcPts val="0"/>
              </a:spcAft>
              <a:buClr>
                <a:schemeClr val="dk1"/>
              </a:buClr>
              <a:buSzPts val="2800"/>
              <a:buNone/>
              <a:defRPr sz="2800">
                <a:solidFill>
                  <a:schemeClr val="dk1"/>
                </a:solidFill>
              </a:defRPr>
            </a:lvl1pPr>
            <a:lvl2pPr indent="-228600" lvl="1" marL="914400" algn="l">
              <a:lnSpc>
                <a:spcPct val="90000"/>
              </a:lnSpc>
              <a:spcBef>
                <a:spcPts val="500"/>
              </a:spcBef>
              <a:spcAft>
                <a:spcPts val="0"/>
              </a:spcAft>
              <a:buClr>
                <a:srgbClr val="888888"/>
              </a:buClr>
              <a:buSzPts val="2300"/>
              <a:buNone/>
              <a:defRPr sz="2300">
                <a:solidFill>
                  <a:srgbClr val="888888"/>
                </a:solidFill>
              </a:defRPr>
            </a:lvl2pPr>
            <a:lvl3pPr indent="-228600" lvl="2" marL="1371600" algn="l">
              <a:lnSpc>
                <a:spcPct val="90000"/>
              </a:lnSpc>
              <a:spcBef>
                <a:spcPts val="500"/>
              </a:spcBef>
              <a:spcAft>
                <a:spcPts val="0"/>
              </a:spcAft>
              <a:buClr>
                <a:srgbClr val="888888"/>
              </a:buClr>
              <a:buSzPts val="2100"/>
              <a:buNone/>
              <a:defRPr sz="2100">
                <a:solidFill>
                  <a:srgbClr val="888888"/>
                </a:solidFill>
              </a:defRPr>
            </a:lvl3pPr>
            <a:lvl4pPr indent="-228600" lvl="3" marL="1828800" algn="l">
              <a:lnSpc>
                <a:spcPct val="90000"/>
              </a:lnSpc>
              <a:spcBef>
                <a:spcPts val="500"/>
              </a:spcBef>
              <a:spcAft>
                <a:spcPts val="0"/>
              </a:spcAft>
              <a:buClr>
                <a:srgbClr val="888888"/>
              </a:buClr>
              <a:buSzPts val="1900"/>
              <a:buNone/>
              <a:defRPr sz="1900">
                <a:solidFill>
                  <a:srgbClr val="888888"/>
                </a:solidFill>
              </a:defRPr>
            </a:lvl4pPr>
            <a:lvl5pPr indent="-228600" lvl="4" marL="2286000" algn="l">
              <a:lnSpc>
                <a:spcPct val="90000"/>
              </a:lnSpc>
              <a:spcBef>
                <a:spcPts val="500"/>
              </a:spcBef>
              <a:spcAft>
                <a:spcPts val="0"/>
              </a:spcAft>
              <a:buClr>
                <a:srgbClr val="888888"/>
              </a:buClr>
              <a:buSzPts val="1900"/>
              <a:buNone/>
              <a:defRPr sz="1900">
                <a:solidFill>
                  <a:srgbClr val="888888"/>
                </a:solidFill>
              </a:defRPr>
            </a:lvl5pPr>
            <a:lvl6pPr indent="-228600" lvl="5" marL="2743200" algn="l">
              <a:lnSpc>
                <a:spcPct val="90000"/>
              </a:lnSpc>
              <a:spcBef>
                <a:spcPts val="500"/>
              </a:spcBef>
              <a:spcAft>
                <a:spcPts val="0"/>
              </a:spcAft>
              <a:buClr>
                <a:srgbClr val="888888"/>
              </a:buClr>
              <a:buSzPts val="1900"/>
              <a:buNone/>
              <a:defRPr sz="1900">
                <a:solidFill>
                  <a:srgbClr val="888888"/>
                </a:solidFill>
              </a:defRPr>
            </a:lvl6pPr>
            <a:lvl7pPr indent="-228600" lvl="6" marL="3200400" algn="l">
              <a:lnSpc>
                <a:spcPct val="90000"/>
              </a:lnSpc>
              <a:spcBef>
                <a:spcPts val="500"/>
              </a:spcBef>
              <a:spcAft>
                <a:spcPts val="0"/>
              </a:spcAft>
              <a:buClr>
                <a:srgbClr val="888888"/>
              </a:buClr>
              <a:buSzPts val="1900"/>
              <a:buNone/>
              <a:defRPr sz="1900">
                <a:solidFill>
                  <a:srgbClr val="888888"/>
                </a:solidFill>
              </a:defRPr>
            </a:lvl7pPr>
            <a:lvl8pPr indent="-228600" lvl="7" marL="3657600" algn="l">
              <a:lnSpc>
                <a:spcPct val="90000"/>
              </a:lnSpc>
              <a:spcBef>
                <a:spcPts val="500"/>
              </a:spcBef>
              <a:spcAft>
                <a:spcPts val="0"/>
              </a:spcAft>
              <a:buClr>
                <a:srgbClr val="888888"/>
              </a:buClr>
              <a:buSzPts val="1900"/>
              <a:buNone/>
              <a:defRPr sz="1900">
                <a:solidFill>
                  <a:srgbClr val="888888"/>
                </a:solidFill>
              </a:defRPr>
            </a:lvl8pPr>
            <a:lvl9pPr indent="-228600" lvl="8" marL="4114800" algn="l">
              <a:lnSpc>
                <a:spcPct val="90000"/>
              </a:lnSpc>
              <a:spcBef>
                <a:spcPts val="500"/>
              </a:spcBef>
              <a:spcAft>
                <a:spcPts val="0"/>
              </a:spcAft>
              <a:buClr>
                <a:srgbClr val="888888"/>
              </a:buClr>
              <a:buSzPts val="1900"/>
              <a:buNone/>
              <a:defRPr sz="1900">
                <a:solidFill>
                  <a:srgbClr val="888888"/>
                </a:solidFill>
              </a:defRPr>
            </a:lvl9pPr>
          </a:lstStyle>
          <a:p/>
        </p:txBody>
      </p:sp>
      <p:sp>
        <p:nvSpPr>
          <p:cNvPr id="37" name="Google Shape;37;p65"/>
          <p:cNvSpPr txBox="1"/>
          <p:nvPr>
            <p:ph idx="10" type="dt"/>
          </p:nvPr>
        </p:nvSpPr>
        <p:spPr>
          <a:xfrm>
            <a:off x="838201" y="6356352"/>
            <a:ext cx="2743200" cy="365100"/>
          </a:xfrm>
          <a:prstGeom prst="rect">
            <a:avLst/>
          </a:prstGeom>
          <a:noFill/>
          <a:ln>
            <a:noFill/>
          </a:ln>
        </p:spPr>
        <p:txBody>
          <a:bodyPr anchorCtr="0" anchor="ctr" bIns="52725" lIns="105500" spcFirstLastPara="1" rIns="105500" wrap="square" tIns="52725">
            <a:noAutofit/>
          </a:bodyPr>
          <a:lstStyle>
            <a:lvl1pPr lvl="0" algn="l">
              <a:lnSpc>
                <a:spcPct val="100000"/>
              </a:lnSpc>
              <a:spcBef>
                <a:spcPts val="0"/>
              </a:spcBef>
              <a:spcAft>
                <a:spcPts val="0"/>
              </a:spcAft>
              <a:buSzPts val="1600"/>
              <a:buNone/>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p:txBody>
      </p:sp>
      <p:sp>
        <p:nvSpPr>
          <p:cNvPr id="38" name="Google Shape;38;p65"/>
          <p:cNvSpPr txBox="1"/>
          <p:nvPr>
            <p:ph idx="11" type="ftr"/>
          </p:nvPr>
        </p:nvSpPr>
        <p:spPr>
          <a:xfrm>
            <a:off x="4038601" y="6356352"/>
            <a:ext cx="4114800" cy="365100"/>
          </a:xfrm>
          <a:prstGeom prst="rect">
            <a:avLst/>
          </a:prstGeom>
          <a:noFill/>
          <a:ln>
            <a:noFill/>
          </a:ln>
        </p:spPr>
        <p:txBody>
          <a:bodyPr anchorCtr="0" anchor="ctr" bIns="52725" lIns="105500" spcFirstLastPara="1" rIns="105500" wrap="square" tIns="52725">
            <a:noAutofit/>
          </a:bodyPr>
          <a:lstStyle>
            <a:lvl1pPr lvl="0" algn="ctr">
              <a:lnSpc>
                <a:spcPct val="100000"/>
              </a:lnSpc>
              <a:spcBef>
                <a:spcPts val="0"/>
              </a:spcBef>
              <a:spcAft>
                <a:spcPts val="0"/>
              </a:spcAft>
              <a:buSzPts val="1600"/>
              <a:buNone/>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p:txBody>
      </p:sp>
      <p:sp>
        <p:nvSpPr>
          <p:cNvPr id="39" name="Google Shape;39;p65"/>
          <p:cNvSpPr txBox="1"/>
          <p:nvPr>
            <p:ph idx="12" type="sldNum"/>
          </p:nvPr>
        </p:nvSpPr>
        <p:spPr>
          <a:xfrm>
            <a:off x="8610601" y="6356352"/>
            <a:ext cx="2743200" cy="365100"/>
          </a:xfrm>
          <a:prstGeom prst="rect">
            <a:avLst/>
          </a:prstGeom>
          <a:noFill/>
          <a:ln>
            <a:noFill/>
          </a:ln>
        </p:spPr>
        <p:txBody>
          <a:bodyPr anchorCtr="0" anchor="ctr" bIns="52725" lIns="105500" spcFirstLastPara="1" rIns="105500" wrap="square" tIns="527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Zwei Inhalte" type="twoObj">
  <p:cSld name="TWO_OBJECTS">
    <p:spTree>
      <p:nvGrpSpPr>
        <p:cNvPr id="40" name="Shape 40"/>
        <p:cNvGrpSpPr/>
        <p:nvPr/>
      </p:nvGrpSpPr>
      <p:grpSpPr>
        <a:xfrm>
          <a:off x="0" y="0"/>
          <a:ext cx="0" cy="0"/>
          <a:chOff x="0" y="0"/>
          <a:chExt cx="0" cy="0"/>
        </a:xfrm>
      </p:grpSpPr>
      <p:sp>
        <p:nvSpPr>
          <p:cNvPr id="41" name="Google Shape;41;p66"/>
          <p:cNvSpPr txBox="1"/>
          <p:nvPr>
            <p:ph type="title"/>
          </p:nvPr>
        </p:nvSpPr>
        <p:spPr>
          <a:xfrm>
            <a:off x="838201" y="365127"/>
            <a:ext cx="10515600" cy="1325700"/>
          </a:xfrm>
          <a:prstGeom prst="rect">
            <a:avLst/>
          </a:prstGeom>
          <a:noFill/>
          <a:ln>
            <a:noFill/>
          </a:ln>
        </p:spPr>
        <p:txBody>
          <a:bodyPr anchorCtr="0" anchor="ctr" bIns="52725" lIns="105500" spcFirstLastPara="1" rIns="105500" wrap="square" tIns="52725">
            <a:normAutofit/>
          </a:bodyPr>
          <a:lstStyle>
            <a:lvl1pPr lvl="0" algn="l">
              <a:lnSpc>
                <a:spcPct val="90000"/>
              </a:lnSpc>
              <a:spcBef>
                <a:spcPts val="0"/>
              </a:spcBef>
              <a:spcAft>
                <a:spcPts val="0"/>
              </a:spcAft>
              <a:buClr>
                <a:schemeClr val="dk1"/>
              </a:buClr>
              <a:buSzPts val="2100"/>
              <a:buNone/>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p:txBody>
      </p:sp>
      <p:sp>
        <p:nvSpPr>
          <p:cNvPr id="42" name="Google Shape;42;p66"/>
          <p:cNvSpPr txBox="1"/>
          <p:nvPr>
            <p:ph idx="1" type="body"/>
          </p:nvPr>
        </p:nvSpPr>
        <p:spPr>
          <a:xfrm>
            <a:off x="838201" y="1825625"/>
            <a:ext cx="5181600" cy="4351200"/>
          </a:xfrm>
          <a:prstGeom prst="rect">
            <a:avLst/>
          </a:prstGeom>
          <a:noFill/>
          <a:ln>
            <a:noFill/>
          </a:ln>
        </p:spPr>
        <p:txBody>
          <a:bodyPr anchorCtr="0" anchor="t" bIns="52725" lIns="105500" spcFirstLastPara="1" rIns="105500" wrap="square" tIns="52725">
            <a:normAutofit/>
          </a:bodyPr>
          <a:lstStyle>
            <a:lvl1pPr indent="-361950" lvl="0" marL="457200" algn="l">
              <a:lnSpc>
                <a:spcPct val="90000"/>
              </a:lnSpc>
              <a:spcBef>
                <a:spcPts val="1200"/>
              </a:spcBef>
              <a:spcAft>
                <a:spcPts val="0"/>
              </a:spcAft>
              <a:buClr>
                <a:schemeClr val="dk1"/>
              </a:buClr>
              <a:buSzPts val="2100"/>
              <a:buChar char="•"/>
              <a:defRPr/>
            </a:lvl1pPr>
            <a:lvl2pPr indent="-361950" lvl="1" marL="914400" algn="l">
              <a:lnSpc>
                <a:spcPct val="90000"/>
              </a:lnSpc>
              <a:spcBef>
                <a:spcPts val="500"/>
              </a:spcBef>
              <a:spcAft>
                <a:spcPts val="0"/>
              </a:spcAft>
              <a:buClr>
                <a:schemeClr val="dk1"/>
              </a:buClr>
              <a:buSzPts val="2100"/>
              <a:buChar char="•"/>
              <a:defRPr/>
            </a:lvl2pPr>
            <a:lvl3pPr indent="-361950" lvl="2" marL="1371600" algn="l">
              <a:lnSpc>
                <a:spcPct val="90000"/>
              </a:lnSpc>
              <a:spcBef>
                <a:spcPts val="500"/>
              </a:spcBef>
              <a:spcAft>
                <a:spcPts val="0"/>
              </a:spcAft>
              <a:buClr>
                <a:schemeClr val="dk1"/>
              </a:buClr>
              <a:buSzPts val="2100"/>
              <a:buChar char="•"/>
              <a:defRPr/>
            </a:lvl3pPr>
            <a:lvl4pPr indent="-361950" lvl="3" marL="1828800" algn="l">
              <a:lnSpc>
                <a:spcPct val="90000"/>
              </a:lnSpc>
              <a:spcBef>
                <a:spcPts val="500"/>
              </a:spcBef>
              <a:spcAft>
                <a:spcPts val="0"/>
              </a:spcAft>
              <a:buClr>
                <a:schemeClr val="dk1"/>
              </a:buClr>
              <a:buSzPts val="2100"/>
              <a:buChar char="•"/>
              <a:defRPr/>
            </a:lvl4pPr>
            <a:lvl5pPr indent="-361950" lvl="4" marL="2286000" algn="l">
              <a:lnSpc>
                <a:spcPct val="90000"/>
              </a:lnSpc>
              <a:spcBef>
                <a:spcPts val="500"/>
              </a:spcBef>
              <a:spcAft>
                <a:spcPts val="0"/>
              </a:spcAft>
              <a:buClr>
                <a:schemeClr val="dk1"/>
              </a:buClr>
              <a:buSzPts val="2100"/>
              <a:buChar char="•"/>
              <a:defRPr/>
            </a:lvl5pPr>
            <a:lvl6pPr indent="-361950" lvl="5" marL="2743200" algn="l">
              <a:lnSpc>
                <a:spcPct val="90000"/>
              </a:lnSpc>
              <a:spcBef>
                <a:spcPts val="500"/>
              </a:spcBef>
              <a:spcAft>
                <a:spcPts val="0"/>
              </a:spcAft>
              <a:buClr>
                <a:schemeClr val="dk1"/>
              </a:buClr>
              <a:buSzPts val="2100"/>
              <a:buChar char="•"/>
              <a:defRPr/>
            </a:lvl6pPr>
            <a:lvl7pPr indent="-361950" lvl="6" marL="3200400" algn="l">
              <a:lnSpc>
                <a:spcPct val="90000"/>
              </a:lnSpc>
              <a:spcBef>
                <a:spcPts val="500"/>
              </a:spcBef>
              <a:spcAft>
                <a:spcPts val="0"/>
              </a:spcAft>
              <a:buClr>
                <a:schemeClr val="dk1"/>
              </a:buClr>
              <a:buSzPts val="2100"/>
              <a:buChar char="•"/>
              <a:defRPr/>
            </a:lvl7pPr>
            <a:lvl8pPr indent="-361950" lvl="7" marL="3657600" algn="l">
              <a:lnSpc>
                <a:spcPct val="90000"/>
              </a:lnSpc>
              <a:spcBef>
                <a:spcPts val="500"/>
              </a:spcBef>
              <a:spcAft>
                <a:spcPts val="0"/>
              </a:spcAft>
              <a:buClr>
                <a:schemeClr val="dk1"/>
              </a:buClr>
              <a:buSzPts val="2100"/>
              <a:buChar char="•"/>
              <a:defRPr/>
            </a:lvl8pPr>
            <a:lvl9pPr indent="-361950" lvl="8" marL="4114800" algn="l">
              <a:lnSpc>
                <a:spcPct val="90000"/>
              </a:lnSpc>
              <a:spcBef>
                <a:spcPts val="500"/>
              </a:spcBef>
              <a:spcAft>
                <a:spcPts val="0"/>
              </a:spcAft>
              <a:buClr>
                <a:schemeClr val="dk1"/>
              </a:buClr>
              <a:buSzPts val="2100"/>
              <a:buChar char="•"/>
              <a:defRPr/>
            </a:lvl9pPr>
          </a:lstStyle>
          <a:p/>
        </p:txBody>
      </p:sp>
      <p:sp>
        <p:nvSpPr>
          <p:cNvPr id="43" name="Google Shape;43;p66"/>
          <p:cNvSpPr txBox="1"/>
          <p:nvPr>
            <p:ph idx="2" type="body"/>
          </p:nvPr>
        </p:nvSpPr>
        <p:spPr>
          <a:xfrm>
            <a:off x="6172201" y="1825625"/>
            <a:ext cx="5181600" cy="4351200"/>
          </a:xfrm>
          <a:prstGeom prst="rect">
            <a:avLst/>
          </a:prstGeom>
          <a:noFill/>
          <a:ln>
            <a:noFill/>
          </a:ln>
        </p:spPr>
        <p:txBody>
          <a:bodyPr anchorCtr="0" anchor="t" bIns="52725" lIns="105500" spcFirstLastPara="1" rIns="105500" wrap="square" tIns="52725">
            <a:normAutofit/>
          </a:bodyPr>
          <a:lstStyle>
            <a:lvl1pPr indent="-361950" lvl="0" marL="457200" algn="l">
              <a:lnSpc>
                <a:spcPct val="90000"/>
              </a:lnSpc>
              <a:spcBef>
                <a:spcPts val="1200"/>
              </a:spcBef>
              <a:spcAft>
                <a:spcPts val="0"/>
              </a:spcAft>
              <a:buClr>
                <a:schemeClr val="dk1"/>
              </a:buClr>
              <a:buSzPts val="2100"/>
              <a:buChar char="•"/>
              <a:defRPr/>
            </a:lvl1pPr>
            <a:lvl2pPr indent="-361950" lvl="1" marL="914400" algn="l">
              <a:lnSpc>
                <a:spcPct val="90000"/>
              </a:lnSpc>
              <a:spcBef>
                <a:spcPts val="500"/>
              </a:spcBef>
              <a:spcAft>
                <a:spcPts val="0"/>
              </a:spcAft>
              <a:buClr>
                <a:schemeClr val="dk1"/>
              </a:buClr>
              <a:buSzPts val="2100"/>
              <a:buChar char="•"/>
              <a:defRPr/>
            </a:lvl2pPr>
            <a:lvl3pPr indent="-361950" lvl="2" marL="1371600" algn="l">
              <a:lnSpc>
                <a:spcPct val="90000"/>
              </a:lnSpc>
              <a:spcBef>
                <a:spcPts val="500"/>
              </a:spcBef>
              <a:spcAft>
                <a:spcPts val="0"/>
              </a:spcAft>
              <a:buClr>
                <a:schemeClr val="dk1"/>
              </a:buClr>
              <a:buSzPts val="2100"/>
              <a:buChar char="•"/>
              <a:defRPr/>
            </a:lvl3pPr>
            <a:lvl4pPr indent="-361950" lvl="3" marL="1828800" algn="l">
              <a:lnSpc>
                <a:spcPct val="90000"/>
              </a:lnSpc>
              <a:spcBef>
                <a:spcPts val="500"/>
              </a:spcBef>
              <a:spcAft>
                <a:spcPts val="0"/>
              </a:spcAft>
              <a:buClr>
                <a:schemeClr val="dk1"/>
              </a:buClr>
              <a:buSzPts val="2100"/>
              <a:buChar char="•"/>
              <a:defRPr/>
            </a:lvl4pPr>
            <a:lvl5pPr indent="-361950" lvl="4" marL="2286000" algn="l">
              <a:lnSpc>
                <a:spcPct val="90000"/>
              </a:lnSpc>
              <a:spcBef>
                <a:spcPts val="500"/>
              </a:spcBef>
              <a:spcAft>
                <a:spcPts val="0"/>
              </a:spcAft>
              <a:buClr>
                <a:schemeClr val="dk1"/>
              </a:buClr>
              <a:buSzPts val="2100"/>
              <a:buChar char="•"/>
              <a:defRPr/>
            </a:lvl5pPr>
            <a:lvl6pPr indent="-361950" lvl="5" marL="2743200" algn="l">
              <a:lnSpc>
                <a:spcPct val="90000"/>
              </a:lnSpc>
              <a:spcBef>
                <a:spcPts val="500"/>
              </a:spcBef>
              <a:spcAft>
                <a:spcPts val="0"/>
              </a:spcAft>
              <a:buClr>
                <a:schemeClr val="dk1"/>
              </a:buClr>
              <a:buSzPts val="2100"/>
              <a:buChar char="•"/>
              <a:defRPr/>
            </a:lvl6pPr>
            <a:lvl7pPr indent="-361950" lvl="6" marL="3200400" algn="l">
              <a:lnSpc>
                <a:spcPct val="90000"/>
              </a:lnSpc>
              <a:spcBef>
                <a:spcPts val="500"/>
              </a:spcBef>
              <a:spcAft>
                <a:spcPts val="0"/>
              </a:spcAft>
              <a:buClr>
                <a:schemeClr val="dk1"/>
              </a:buClr>
              <a:buSzPts val="2100"/>
              <a:buChar char="•"/>
              <a:defRPr/>
            </a:lvl7pPr>
            <a:lvl8pPr indent="-361950" lvl="7" marL="3657600" algn="l">
              <a:lnSpc>
                <a:spcPct val="90000"/>
              </a:lnSpc>
              <a:spcBef>
                <a:spcPts val="500"/>
              </a:spcBef>
              <a:spcAft>
                <a:spcPts val="0"/>
              </a:spcAft>
              <a:buClr>
                <a:schemeClr val="dk1"/>
              </a:buClr>
              <a:buSzPts val="2100"/>
              <a:buChar char="•"/>
              <a:defRPr/>
            </a:lvl8pPr>
            <a:lvl9pPr indent="-361950" lvl="8" marL="4114800" algn="l">
              <a:lnSpc>
                <a:spcPct val="90000"/>
              </a:lnSpc>
              <a:spcBef>
                <a:spcPts val="500"/>
              </a:spcBef>
              <a:spcAft>
                <a:spcPts val="0"/>
              </a:spcAft>
              <a:buClr>
                <a:schemeClr val="dk1"/>
              </a:buClr>
              <a:buSzPts val="2100"/>
              <a:buChar char="•"/>
              <a:defRPr/>
            </a:lvl9pPr>
          </a:lstStyle>
          <a:p/>
        </p:txBody>
      </p:sp>
      <p:sp>
        <p:nvSpPr>
          <p:cNvPr id="44" name="Google Shape;44;p66"/>
          <p:cNvSpPr txBox="1"/>
          <p:nvPr>
            <p:ph idx="10" type="dt"/>
          </p:nvPr>
        </p:nvSpPr>
        <p:spPr>
          <a:xfrm>
            <a:off x="838201" y="6356352"/>
            <a:ext cx="2743200" cy="365100"/>
          </a:xfrm>
          <a:prstGeom prst="rect">
            <a:avLst/>
          </a:prstGeom>
          <a:noFill/>
          <a:ln>
            <a:noFill/>
          </a:ln>
        </p:spPr>
        <p:txBody>
          <a:bodyPr anchorCtr="0" anchor="ctr" bIns="52725" lIns="105500" spcFirstLastPara="1" rIns="105500" wrap="square" tIns="52725">
            <a:noAutofit/>
          </a:bodyPr>
          <a:lstStyle>
            <a:lvl1pPr lvl="0" algn="l">
              <a:lnSpc>
                <a:spcPct val="100000"/>
              </a:lnSpc>
              <a:spcBef>
                <a:spcPts val="0"/>
              </a:spcBef>
              <a:spcAft>
                <a:spcPts val="0"/>
              </a:spcAft>
              <a:buSzPts val="1600"/>
              <a:buNone/>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p:txBody>
      </p:sp>
      <p:sp>
        <p:nvSpPr>
          <p:cNvPr id="45" name="Google Shape;45;p66"/>
          <p:cNvSpPr txBox="1"/>
          <p:nvPr>
            <p:ph idx="11" type="ftr"/>
          </p:nvPr>
        </p:nvSpPr>
        <p:spPr>
          <a:xfrm>
            <a:off x="4038601" y="6356352"/>
            <a:ext cx="4114800" cy="365100"/>
          </a:xfrm>
          <a:prstGeom prst="rect">
            <a:avLst/>
          </a:prstGeom>
          <a:noFill/>
          <a:ln>
            <a:noFill/>
          </a:ln>
        </p:spPr>
        <p:txBody>
          <a:bodyPr anchorCtr="0" anchor="ctr" bIns="52725" lIns="105500" spcFirstLastPara="1" rIns="105500" wrap="square" tIns="52725">
            <a:noAutofit/>
          </a:bodyPr>
          <a:lstStyle>
            <a:lvl1pPr lvl="0" algn="ctr">
              <a:lnSpc>
                <a:spcPct val="100000"/>
              </a:lnSpc>
              <a:spcBef>
                <a:spcPts val="0"/>
              </a:spcBef>
              <a:spcAft>
                <a:spcPts val="0"/>
              </a:spcAft>
              <a:buSzPts val="1600"/>
              <a:buNone/>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p:txBody>
      </p:sp>
      <p:sp>
        <p:nvSpPr>
          <p:cNvPr id="46" name="Google Shape;46;p66"/>
          <p:cNvSpPr txBox="1"/>
          <p:nvPr>
            <p:ph idx="12" type="sldNum"/>
          </p:nvPr>
        </p:nvSpPr>
        <p:spPr>
          <a:xfrm>
            <a:off x="8610601" y="6356352"/>
            <a:ext cx="2743200" cy="365100"/>
          </a:xfrm>
          <a:prstGeom prst="rect">
            <a:avLst/>
          </a:prstGeom>
          <a:noFill/>
          <a:ln>
            <a:noFill/>
          </a:ln>
        </p:spPr>
        <p:txBody>
          <a:bodyPr anchorCtr="0" anchor="ctr" bIns="52725" lIns="105500" spcFirstLastPara="1" rIns="105500" wrap="square" tIns="527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gleich" type="twoTxTwoObj">
  <p:cSld name="TWO_OBJECTS_WITH_TEXT">
    <p:spTree>
      <p:nvGrpSpPr>
        <p:cNvPr id="47" name="Shape 47"/>
        <p:cNvGrpSpPr/>
        <p:nvPr/>
      </p:nvGrpSpPr>
      <p:grpSpPr>
        <a:xfrm>
          <a:off x="0" y="0"/>
          <a:ext cx="0" cy="0"/>
          <a:chOff x="0" y="0"/>
          <a:chExt cx="0" cy="0"/>
        </a:xfrm>
      </p:grpSpPr>
      <p:sp>
        <p:nvSpPr>
          <p:cNvPr id="48" name="Google Shape;48;p67"/>
          <p:cNvSpPr txBox="1"/>
          <p:nvPr>
            <p:ph type="title"/>
          </p:nvPr>
        </p:nvSpPr>
        <p:spPr>
          <a:xfrm>
            <a:off x="839788" y="365127"/>
            <a:ext cx="10515600" cy="1325700"/>
          </a:xfrm>
          <a:prstGeom prst="rect">
            <a:avLst/>
          </a:prstGeom>
          <a:noFill/>
          <a:ln>
            <a:noFill/>
          </a:ln>
        </p:spPr>
        <p:txBody>
          <a:bodyPr anchorCtr="0" anchor="ctr" bIns="52725" lIns="105500" spcFirstLastPara="1" rIns="105500" wrap="square" tIns="52725">
            <a:normAutofit/>
          </a:bodyPr>
          <a:lstStyle>
            <a:lvl1pPr lvl="0" algn="l">
              <a:lnSpc>
                <a:spcPct val="90000"/>
              </a:lnSpc>
              <a:spcBef>
                <a:spcPts val="0"/>
              </a:spcBef>
              <a:spcAft>
                <a:spcPts val="0"/>
              </a:spcAft>
              <a:buClr>
                <a:schemeClr val="dk1"/>
              </a:buClr>
              <a:buSzPts val="2100"/>
              <a:buNone/>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p:txBody>
      </p:sp>
      <p:sp>
        <p:nvSpPr>
          <p:cNvPr id="49" name="Google Shape;49;p67"/>
          <p:cNvSpPr txBox="1"/>
          <p:nvPr>
            <p:ph idx="1" type="body"/>
          </p:nvPr>
        </p:nvSpPr>
        <p:spPr>
          <a:xfrm>
            <a:off x="839790" y="1681163"/>
            <a:ext cx="5157600" cy="824100"/>
          </a:xfrm>
          <a:prstGeom prst="rect">
            <a:avLst/>
          </a:prstGeom>
          <a:noFill/>
          <a:ln>
            <a:noFill/>
          </a:ln>
        </p:spPr>
        <p:txBody>
          <a:bodyPr anchorCtr="0" anchor="b" bIns="52725" lIns="105500" spcFirstLastPara="1" rIns="105500" wrap="square" tIns="52725">
            <a:normAutofit/>
          </a:bodyPr>
          <a:lstStyle>
            <a:lvl1pPr indent="-228600" lvl="0" marL="457200" algn="l">
              <a:lnSpc>
                <a:spcPct val="90000"/>
              </a:lnSpc>
              <a:spcBef>
                <a:spcPts val="1200"/>
              </a:spcBef>
              <a:spcAft>
                <a:spcPts val="0"/>
              </a:spcAft>
              <a:buClr>
                <a:schemeClr val="dk1"/>
              </a:buClr>
              <a:buSzPts val="2800"/>
              <a:buNone/>
              <a:defRPr b="1" sz="2800"/>
            </a:lvl1pPr>
            <a:lvl2pPr indent="-228600" lvl="1" marL="914400" algn="l">
              <a:lnSpc>
                <a:spcPct val="90000"/>
              </a:lnSpc>
              <a:spcBef>
                <a:spcPts val="500"/>
              </a:spcBef>
              <a:spcAft>
                <a:spcPts val="0"/>
              </a:spcAft>
              <a:buClr>
                <a:schemeClr val="dk1"/>
              </a:buClr>
              <a:buSzPts val="2300"/>
              <a:buNone/>
              <a:defRPr b="1" sz="2300"/>
            </a:lvl2pPr>
            <a:lvl3pPr indent="-228600" lvl="2" marL="1371600" algn="l">
              <a:lnSpc>
                <a:spcPct val="90000"/>
              </a:lnSpc>
              <a:spcBef>
                <a:spcPts val="500"/>
              </a:spcBef>
              <a:spcAft>
                <a:spcPts val="0"/>
              </a:spcAft>
              <a:buClr>
                <a:schemeClr val="dk1"/>
              </a:buClr>
              <a:buSzPts val="2100"/>
              <a:buNone/>
              <a:defRPr b="1" sz="2100"/>
            </a:lvl3pPr>
            <a:lvl4pPr indent="-228600" lvl="3" marL="1828800" algn="l">
              <a:lnSpc>
                <a:spcPct val="90000"/>
              </a:lnSpc>
              <a:spcBef>
                <a:spcPts val="500"/>
              </a:spcBef>
              <a:spcAft>
                <a:spcPts val="0"/>
              </a:spcAft>
              <a:buClr>
                <a:schemeClr val="dk1"/>
              </a:buClr>
              <a:buSzPts val="1900"/>
              <a:buNone/>
              <a:defRPr b="1" sz="1900"/>
            </a:lvl4pPr>
            <a:lvl5pPr indent="-228600" lvl="4" marL="2286000" algn="l">
              <a:lnSpc>
                <a:spcPct val="90000"/>
              </a:lnSpc>
              <a:spcBef>
                <a:spcPts val="500"/>
              </a:spcBef>
              <a:spcAft>
                <a:spcPts val="0"/>
              </a:spcAft>
              <a:buClr>
                <a:schemeClr val="dk1"/>
              </a:buClr>
              <a:buSzPts val="1900"/>
              <a:buNone/>
              <a:defRPr b="1" sz="1900"/>
            </a:lvl5pPr>
            <a:lvl6pPr indent="-228600" lvl="5" marL="2743200" algn="l">
              <a:lnSpc>
                <a:spcPct val="90000"/>
              </a:lnSpc>
              <a:spcBef>
                <a:spcPts val="500"/>
              </a:spcBef>
              <a:spcAft>
                <a:spcPts val="0"/>
              </a:spcAft>
              <a:buClr>
                <a:schemeClr val="dk1"/>
              </a:buClr>
              <a:buSzPts val="1900"/>
              <a:buNone/>
              <a:defRPr b="1" sz="1900"/>
            </a:lvl6pPr>
            <a:lvl7pPr indent="-228600" lvl="6" marL="3200400" algn="l">
              <a:lnSpc>
                <a:spcPct val="90000"/>
              </a:lnSpc>
              <a:spcBef>
                <a:spcPts val="500"/>
              </a:spcBef>
              <a:spcAft>
                <a:spcPts val="0"/>
              </a:spcAft>
              <a:buClr>
                <a:schemeClr val="dk1"/>
              </a:buClr>
              <a:buSzPts val="1900"/>
              <a:buNone/>
              <a:defRPr b="1" sz="1900"/>
            </a:lvl7pPr>
            <a:lvl8pPr indent="-228600" lvl="7" marL="3657600" algn="l">
              <a:lnSpc>
                <a:spcPct val="90000"/>
              </a:lnSpc>
              <a:spcBef>
                <a:spcPts val="500"/>
              </a:spcBef>
              <a:spcAft>
                <a:spcPts val="0"/>
              </a:spcAft>
              <a:buClr>
                <a:schemeClr val="dk1"/>
              </a:buClr>
              <a:buSzPts val="1900"/>
              <a:buNone/>
              <a:defRPr b="1" sz="1900"/>
            </a:lvl8pPr>
            <a:lvl9pPr indent="-228600" lvl="8" marL="4114800" algn="l">
              <a:lnSpc>
                <a:spcPct val="90000"/>
              </a:lnSpc>
              <a:spcBef>
                <a:spcPts val="500"/>
              </a:spcBef>
              <a:spcAft>
                <a:spcPts val="0"/>
              </a:spcAft>
              <a:buClr>
                <a:schemeClr val="dk1"/>
              </a:buClr>
              <a:buSzPts val="1900"/>
              <a:buNone/>
              <a:defRPr b="1" sz="1900"/>
            </a:lvl9pPr>
          </a:lstStyle>
          <a:p/>
        </p:txBody>
      </p:sp>
      <p:sp>
        <p:nvSpPr>
          <p:cNvPr id="50" name="Google Shape;50;p67"/>
          <p:cNvSpPr txBox="1"/>
          <p:nvPr>
            <p:ph idx="2" type="body"/>
          </p:nvPr>
        </p:nvSpPr>
        <p:spPr>
          <a:xfrm>
            <a:off x="839790" y="2505075"/>
            <a:ext cx="5157600" cy="3684900"/>
          </a:xfrm>
          <a:prstGeom prst="rect">
            <a:avLst/>
          </a:prstGeom>
          <a:noFill/>
          <a:ln>
            <a:noFill/>
          </a:ln>
        </p:spPr>
        <p:txBody>
          <a:bodyPr anchorCtr="0" anchor="t" bIns="52725" lIns="105500" spcFirstLastPara="1" rIns="105500" wrap="square" tIns="52725">
            <a:normAutofit/>
          </a:bodyPr>
          <a:lstStyle>
            <a:lvl1pPr indent="-361950" lvl="0" marL="457200" algn="l">
              <a:lnSpc>
                <a:spcPct val="90000"/>
              </a:lnSpc>
              <a:spcBef>
                <a:spcPts val="1200"/>
              </a:spcBef>
              <a:spcAft>
                <a:spcPts val="0"/>
              </a:spcAft>
              <a:buClr>
                <a:schemeClr val="dk1"/>
              </a:buClr>
              <a:buSzPts val="2100"/>
              <a:buChar char="•"/>
              <a:defRPr/>
            </a:lvl1pPr>
            <a:lvl2pPr indent="-361950" lvl="1" marL="914400" algn="l">
              <a:lnSpc>
                <a:spcPct val="90000"/>
              </a:lnSpc>
              <a:spcBef>
                <a:spcPts val="500"/>
              </a:spcBef>
              <a:spcAft>
                <a:spcPts val="0"/>
              </a:spcAft>
              <a:buClr>
                <a:schemeClr val="dk1"/>
              </a:buClr>
              <a:buSzPts val="2100"/>
              <a:buChar char="•"/>
              <a:defRPr/>
            </a:lvl2pPr>
            <a:lvl3pPr indent="-361950" lvl="2" marL="1371600" algn="l">
              <a:lnSpc>
                <a:spcPct val="90000"/>
              </a:lnSpc>
              <a:spcBef>
                <a:spcPts val="500"/>
              </a:spcBef>
              <a:spcAft>
                <a:spcPts val="0"/>
              </a:spcAft>
              <a:buClr>
                <a:schemeClr val="dk1"/>
              </a:buClr>
              <a:buSzPts val="2100"/>
              <a:buChar char="•"/>
              <a:defRPr/>
            </a:lvl3pPr>
            <a:lvl4pPr indent="-361950" lvl="3" marL="1828800" algn="l">
              <a:lnSpc>
                <a:spcPct val="90000"/>
              </a:lnSpc>
              <a:spcBef>
                <a:spcPts val="500"/>
              </a:spcBef>
              <a:spcAft>
                <a:spcPts val="0"/>
              </a:spcAft>
              <a:buClr>
                <a:schemeClr val="dk1"/>
              </a:buClr>
              <a:buSzPts val="2100"/>
              <a:buChar char="•"/>
              <a:defRPr/>
            </a:lvl4pPr>
            <a:lvl5pPr indent="-361950" lvl="4" marL="2286000" algn="l">
              <a:lnSpc>
                <a:spcPct val="90000"/>
              </a:lnSpc>
              <a:spcBef>
                <a:spcPts val="500"/>
              </a:spcBef>
              <a:spcAft>
                <a:spcPts val="0"/>
              </a:spcAft>
              <a:buClr>
                <a:schemeClr val="dk1"/>
              </a:buClr>
              <a:buSzPts val="2100"/>
              <a:buChar char="•"/>
              <a:defRPr/>
            </a:lvl5pPr>
            <a:lvl6pPr indent="-361950" lvl="5" marL="2743200" algn="l">
              <a:lnSpc>
                <a:spcPct val="90000"/>
              </a:lnSpc>
              <a:spcBef>
                <a:spcPts val="500"/>
              </a:spcBef>
              <a:spcAft>
                <a:spcPts val="0"/>
              </a:spcAft>
              <a:buClr>
                <a:schemeClr val="dk1"/>
              </a:buClr>
              <a:buSzPts val="2100"/>
              <a:buChar char="•"/>
              <a:defRPr/>
            </a:lvl6pPr>
            <a:lvl7pPr indent="-361950" lvl="6" marL="3200400" algn="l">
              <a:lnSpc>
                <a:spcPct val="90000"/>
              </a:lnSpc>
              <a:spcBef>
                <a:spcPts val="500"/>
              </a:spcBef>
              <a:spcAft>
                <a:spcPts val="0"/>
              </a:spcAft>
              <a:buClr>
                <a:schemeClr val="dk1"/>
              </a:buClr>
              <a:buSzPts val="2100"/>
              <a:buChar char="•"/>
              <a:defRPr/>
            </a:lvl7pPr>
            <a:lvl8pPr indent="-361950" lvl="7" marL="3657600" algn="l">
              <a:lnSpc>
                <a:spcPct val="90000"/>
              </a:lnSpc>
              <a:spcBef>
                <a:spcPts val="500"/>
              </a:spcBef>
              <a:spcAft>
                <a:spcPts val="0"/>
              </a:spcAft>
              <a:buClr>
                <a:schemeClr val="dk1"/>
              </a:buClr>
              <a:buSzPts val="2100"/>
              <a:buChar char="•"/>
              <a:defRPr/>
            </a:lvl8pPr>
            <a:lvl9pPr indent="-361950" lvl="8" marL="4114800" algn="l">
              <a:lnSpc>
                <a:spcPct val="90000"/>
              </a:lnSpc>
              <a:spcBef>
                <a:spcPts val="500"/>
              </a:spcBef>
              <a:spcAft>
                <a:spcPts val="0"/>
              </a:spcAft>
              <a:buClr>
                <a:schemeClr val="dk1"/>
              </a:buClr>
              <a:buSzPts val="2100"/>
              <a:buChar char="•"/>
              <a:defRPr/>
            </a:lvl9pPr>
          </a:lstStyle>
          <a:p/>
        </p:txBody>
      </p:sp>
      <p:sp>
        <p:nvSpPr>
          <p:cNvPr id="51" name="Google Shape;51;p67"/>
          <p:cNvSpPr txBox="1"/>
          <p:nvPr>
            <p:ph idx="3" type="body"/>
          </p:nvPr>
        </p:nvSpPr>
        <p:spPr>
          <a:xfrm>
            <a:off x="6172201" y="1681163"/>
            <a:ext cx="5183100" cy="824100"/>
          </a:xfrm>
          <a:prstGeom prst="rect">
            <a:avLst/>
          </a:prstGeom>
          <a:noFill/>
          <a:ln>
            <a:noFill/>
          </a:ln>
        </p:spPr>
        <p:txBody>
          <a:bodyPr anchorCtr="0" anchor="b" bIns="52725" lIns="105500" spcFirstLastPara="1" rIns="105500" wrap="square" tIns="52725">
            <a:normAutofit/>
          </a:bodyPr>
          <a:lstStyle>
            <a:lvl1pPr indent="-228600" lvl="0" marL="457200" algn="l">
              <a:lnSpc>
                <a:spcPct val="90000"/>
              </a:lnSpc>
              <a:spcBef>
                <a:spcPts val="1200"/>
              </a:spcBef>
              <a:spcAft>
                <a:spcPts val="0"/>
              </a:spcAft>
              <a:buClr>
                <a:schemeClr val="dk1"/>
              </a:buClr>
              <a:buSzPts val="2800"/>
              <a:buNone/>
              <a:defRPr b="1" sz="2800"/>
            </a:lvl1pPr>
            <a:lvl2pPr indent="-228600" lvl="1" marL="914400" algn="l">
              <a:lnSpc>
                <a:spcPct val="90000"/>
              </a:lnSpc>
              <a:spcBef>
                <a:spcPts val="500"/>
              </a:spcBef>
              <a:spcAft>
                <a:spcPts val="0"/>
              </a:spcAft>
              <a:buClr>
                <a:schemeClr val="dk1"/>
              </a:buClr>
              <a:buSzPts val="2300"/>
              <a:buNone/>
              <a:defRPr b="1" sz="2300"/>
            </a:lvl2pPr>
            <a:lvl3pPr indent="-228600" lvl="2" marL="1371600" algn="l">
              <a:lnSpc>
                <a:spcPct val="90000"/>
              </a:lnSpc>
              <a:spcBef>
                <a:spcPts val="500"/>
              </a:spcBef>
              <a:spcAft>
                <a:spcPts val="0"/>
              </a:spcAft>
              <a:buClr>
                <a:schemeClr val="dk1"/>
              </a:buClr>
              <a:buSzPts val="2100"/>
              <a:buNone/>
              <a:defRPr b="1" sz="2100"/>
            </a:lvl3pPr>
            <a:lvl4pPr indent="-228600" lvl="3" marL="1828800" algn="l">
              <a:lnSpc>
                <a:spcPct val="90000"/>
              </a:lnSpc>
              <a:spcBef>
                <a:spcPts val="500"/>
              </a:spcBef>
              <a:spcAft>
                <a:spcPts val="0"/>
              </a:spcAft>
              <a:buClr>
                <a:schemeClr val="dk1"/>
              </a:buClr>
              <a:buSzPts val="1900"/>
              <a:buNone/>
              <a:defRPr b="1" sz="1900"/>
            </a:lvl4pPr>
            <a:lvl5pPr indent="-228600" lvl="4" marL="2286000" algn="l">
              <a:lnSpc>
                <a:spcPct val="90000"/>
              </a:lnSpc>
              <a:spcBef>
                <a:spcPts val="500"/>
              </a:spcBef>
              <a:spcAft>
                <a:spcPts val="0"/>
              </a:spcAft>
              <a:buClr>
                <a:schemeClr val="dk1"/>
              </a:buClr>
              <a:buSzPts val="1900"/>
              <a:buNone/>
              <a:defRPr b="1" sz="1900"/>
            </a:lvl5pPr>
            <a:lvl6pPr indent="-228600" lvl="5" marL="2743200" algn="l">
              <a:lnSpc>
                <a:spcPct val="90000"/>
              </a:lnSpc>
              <a:spcBef>
                <a:spcPts val="500"/>
              </a:spcBef>
              <a:spcAft>
                <a:spcPts val="0"/>
              </a:spcAft>
              <a:buClr>
                <a:schemeClr val="dk1"/>
              </a:buClr>
              <a:buSzPts val="1900"/>
              <a:buNone/>
              <a:defRPr b="1" sz="1900"/>
            </a:lvl6pPr>
            <a:lvl7pPr indent="-228600" lvl="6" marL="3200400" algn="l">
              <a:lnSpc>
                <a:spcPct val="90000"/>
              </a:lnSpc>
              <a:spcBef>
                <a:spcPts val="500"/>
              </a:spcBef>
              <a:spcAft>
                <a:spcPts val="0"/>
              </a:spcAft>
              <a:buClr>
                <a:schemeClr val="dk1"/>
              </a:buClr>
              <a:buSzPts val="1900"/>
              <a:buNone/>
              <a:defRPr b="1" sz="1900"/>
            </a:lvl7pPr>
            <a:lvl8pPr indent="-228600" lvl="7" marL="3657600" algn="l">
              <a:lnSpc>
                <a:spcPct val="90000"/>
              </a:lnSpc>
              <a:spcBef>
                <a:spcPts val="500"/>
              </a:spcBef>
              <a:spcAft>
                <a:spcPts val="0"/>
              </a:spcAft>
              <a:buClr>
                <a:schemeClr val="dk1"/>
              </a:buClr>
              <a:buSzPts val="1900"/>
              <a:buNone/>
              <a:defRPr b="1" sz="1900"/>
            </a:lvl8pPr>
            <a:lvl9pPr indent="-228600" lvl="8" marL="4114800" algn="l">
              <a:lnSpc>
                <a:spcPct val="90000"/>
              </a:lnSpc>
              <a:spcBef>
                <a:spcPts val="500"/>
              </a:spcBef>
              <a:spcAft>
                <a:spcPts val="0"/>
              </a:spcAft>
              <a:buClr>
                <a:schemeClr val="dk1"/>
              </a:buClr>
              <a:buSzPts val="1900"/>
              <a:buNone/>
              <a:defRPr b="1" sz="1900"/>
            </a:lvl9pPr>
          </a:lstStyle>
          <a:p/>
        </p:txBody>
      </p:sp>
      <p:sp>
        <p:nvSpPr>
          <p:cNvPr id="52" name="Google Shape;52;p67"/>
          <p:cNvSpPr txBox="1"/>
          <p:nvPr>
            <p:ph idx="4" type="body"/>
          </p:nvPr>
        </p:nvSpPr>
        <p:spPr>
          <a:xfrm>
            <a:off x="6172201" y="2505075"/>
            <a:ext cx="5183100" cy="3684900"/>
          </a:xfrm>
          <a:prstGeom prst="rect">
            <a:avLst/>
          </a:prstGeom>
          <a:noFill/>
          <a:ln>
            <a:noFill/>
          </a:ln>
        </p:spPr>
        <p:txBody>
          <a:bodyPr anchorCtr="0" anchor="t" bIns="52725" lIns="105500" spcFirstLastPara="1" rIns="105500" wrap="square" tIns="52725">
            <a:normAutofit/>
          </a:bodyPr>
          <a:lstStyle>
            <a:lvl1pPr indent="-361950" lvl="0" marL="457200" algn="l">
              <a:lnSpc>
                <a:spcPct val="90000"/>
              </a:lnSpc>
              <a:spcBef>
                <a:spcPts val="1200"/>
              </a:spcBef>
              <a:spcAft>
                <a:spcPts val="0"/>
              </a:spcAft>
              <a:buClr>
                <a:schemeClr val="dk1"/>
              </a:buClr>
              <a:buSzPts val="2100"/>
              <a:buChar char="•"/>
              <a:defRPr/>
            </a:lvl1pPr>
            <a:lvl2pPr indent="-361950" lvl="1" marL="914400" algn="l">
              <a:lnSpc>
                <a:spcPct val="90000"/>
              </a:lnSpc>
              <a:spcBef>
                <a:spcPts val="500"/>
              </a:spcBef>
              <a:spcAft>
                <a:spcPts val="0"/>
              </a:spcAft>
              <a:buClr>
                <a:schemeClr val="dk1"/>
              </a:buClr>
              <a:buSzPts val="2100"/>
              <a:buChar char="•"/>
              <a:defRPr/>
            </a:lvl2pPr>
            <a:lvl3pPr indent="-361950" lvl="2" marL="1371600" algn="l">
              <a:lnSpc>
                <a:spcPct val="90000"/>
              </a:lnSpc>
              <a:spcBef>
                <a:spcPts val="500"/>
              </a:spcBef>
              <a:spcAft>
                <a:spcPts val="0"/>
              </a:spcAft>
              <a:buClr>
                <a:schemeClr val="dk1"/>
              </a:buClr>
              <a:buSzPts val="2100"/>
              <a:buChar char="•"/>
              <a:defRPr/>
            </a:lvl3pPr>
            <a:lvl4pPr indent="-361950" lvl="3" marL="1828800" algn="l">
              <a:lnSpc>
                <a:spcPct val="90000"/>
              </a:lnSpc>
              <a:spcBef>
                <a:spcPts val="500"/>
              </a:spcBef>
              <a:spcAft>
                <a:spcPts val="0"/>
              </a:spcAft>
              <a:buClr>
                <a:schemeClr val="dk1"/>
              </a:buClr>
              <a:buSzPts val="2100"/>
              <a:buChar char="•"/>
              <a:defRPr/>
            </a:lvl4pPr>
            <a:lvl5pPr indent="-361950" lvl="4" marL="2286000" algn="l">
              <a:lnSpc>
                <a:spcPct val="90000"/>
              </a:lnSpc>
              <a:spcBef>
                <a:spcPts val="500"/>
              </a:spcBef>
              <a:spcAft>
                <a:spcPts val="0"/>
              </a:spcAft>
              <a:buClr>
                <a:schemeClr val="dk1"/>
              </a:buClr>
              <a:buSzPts val="2100"/>
              <a:buChar char="•"/>
              <a:defRPr/>
            </a:lvl5pPr>
            <a:lvl6pPr indent="-361950" lvl="5" marL="2743200" algn="l">
              <a:lnSpc>
                <a:spcPct val="90000"/>
              </a:lnSpc>
              <a:spcBef>
                <a:spcPts val="500"/>
              </a:spcBef>
              <a:spcAft>
                <a:spcPts val="0"/>
              </a:spcAft>
              <a:buClr>
                <a:schemeClr val="dk1"/>
              </a:buClr>
              <a:buSzPts val="2100"/>
              <a:buChar char="•"/>
              <a:defRPr/>
            </a:lvl6pPr>
            <a:lvl7pPr indent="-361950" lvl="6" marL="3200400" algn="l">
              <a:lnSpc>
                <a:spcPct val="90000"/>
              </a:lnSpc>
              <a:spcBef>
                <a:spcPts val="500"/>
              </a:spcBef>
              <a:spcAft>
                <a:spcPts val="0"/>
              </a:spcAft>
              <a:buClr>
                <a:schemeClr val="dk1"/>
              </a:buClr>
              <a:buSzPts val="2100"/>
              <a:buChar char="•"/>
              <a:defRPr/>
            </a:lvl7pPr>
            <a:lvl8pPr indent="-361950" lvl="7" marL="3657600" algn="l">
              <a:lnSpc>
                <a:spcPct val="90000"/>
              </a:lnSpc>
              <a:spcBef>
                <a:spcPts val="500"/>
              </a:spcBef>
              <a:spcAft>
                <a:spcPts val="0"/>
              </a:spcAft>
              <a:buClr>
                <a:schemeClr val="dk1"/>
              </a:buClr>
              <a:buSzPts val="2100"/>
              <a:buChar char="•"/>
              <a:defRPr/>
            </a:lvl8pPr>
            <a:lvl9pPr indent="-361950" lvl="8" marL="4114800" algn="l">
              <a:lnSpc>
                <a:spcPct val="90000"/>
              </a:lnSpc>
              <a:spcBef>
                <a:spcPts val="500"/>
              </a:spcBef>
              <a:spcAft>
                <a:spcPts val="0"/>
              </a:spcAft>
              <a:buClr>
                <a:schemeClr val="dk1"/>
              </a:buClr>
              <a:buSzPts val="2100"/>
              <a:buChar char="•"/>
              <a:defRPr/>
            </a:lvl9pPr>
          </a:lstStyle>
          <a:p/>
        </p:txBody>
      </p:sp>
      <p:sp>
        <p:nvSpPr>
          <p:cNvPr id="53" name="Google Shape;53;p67"/>
          <p:cNvSpPr txBox="1"/>
          <p:nvPr>
            <p:ph idx="10" type="dt"/>
          </p:nvPr>
        </p:nvSpPr>
        <p:spPr>
          <a:xfrm>
            <a:off x="838201" y="6356352"/>
            <a:ext cx="2743200" cy="365100"/>
          </a:xfrm>
          <a:prstGeom prst="rect">
            <a:avLst/>
          </a:prstGeom>
          <a:noFill/>
          <a:ln>
            <a:noFill/>
          </a:ln>
        </p:spPr>
        <p:txBody>
          <a:bodyPr anchorCtr="0" anchor="ctr" bIns="52725" lIns="105500" spcFirstLastPara="1" rIns="105500" wrap="square" tIns="52725">
            <a:noAutofit/>
          </a:bodyPr>
          <a:lstStyle>
            <a:lvl1pPr lvl="0" algn="l">
              <a:lnSpc>
                <a:spcPct val="100000"/>
              </a:lnSpc>
              <a:spcBef>
                <a:spcPts val="0"/>
              </a:spcBef>
              <a:spcAft>
                <a:spcPts val="0"/>
              </a:spcAft>
              <a:buSzPts val="1600"/>
              <a:buNone/>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p:txBody>
      </p:sp>
      <p:sp>
        <p:nvSpPr>
          <p:cNvPr id="54" name="Google Shape;54;p67"/>
          <p:cNvSpPr txBox="1"/>
          <p:nvPr>
            <p:ph idx="11" type="ftr"/>
          </p:nvPr>
        </p:nvSpPr>
        <p:spPr>
          <a:xfrm>
            <a:off x="4038601" y="6356352"/>
            <a:ext cx="4114800" cy="365100"/>
          </a:xfrm>
          <a:prstGeom prst="rect">
            <a:avLst/>
          </a:prstGeom>
          <a:noFill/>
          <a:ln>
            <a:noFill/>
          </a:ln>
        </p:spPr>
        <p:txBody>
          <a:bodyPr anchorCtr="0" anchor="ctr" bIns="52725" lIns="105500" spcFirstLastPara="1" rIns="105500" wrap="square" tIns="52725">
            <a:noAutofit/>
          </a:bodyPr>
          <a:lstStyle>
            <a:lvl1pPr lvl="0" algn="ctr">
              <a:lnSpc>
                <a:spcPct val="100000"/>
              </a:lnSpc>
              <a:spcBef>
                <a:spcPts val="0"/>
              </a:spcBef>
              <a:spcAft>
                <a:spcPts val="0"/>
              </a:spcAft>
              <a:buSzPts val="1600"/>
              <a:buNone/>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p:txBody>
      </p:sp>
      <p:sp>
        <p:nvSpPr>
          <p:cNvPr id="55" name="Google Shape;55;p67"/>
          <p:cNvSpPr txBox="1"/>
          <p:nvPr>
            <p:ph idx="12" type="sldNum"/>
          </p:nvPr>
        </p:nvSpPr>
        <p:spPr>
          <a:xfrm>
            <a:off x="8610601" y="6356352"/>
            <a:ext cx="2743200" cy="365100"/>
          </a:xfrm>
          <a:prstGeom prst="rect">
            <a:avLst/>
          </a:prstGeom>
          <a:noFill/>
          <a:ln>
            <a:noFill/>
          </a:ln>
        </p:spPr>
        <p:txBody>
          <a:bodyPr anchorCtr="0" anchor="ctr" bIns="52725" lIns="105500" spcFirstLastPara="1" rIns="105500" wrap="square" tIns="527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r Titel" type="titleOnly">
  <p:cSld name="TITLE_ONLY">
    <p:spTree>
      <p:nvGrpSpPr>
        <p:cNvPr id="56" name="Shape 56"/>
        <p:cNvGrpSpPr/>
        <p:nvPr/>
      </p:nvGrpSpPr>
      <p:grpSpPr>
        <a:xfrm>
          <a:off x="0" y="0"/>
          <a:ext cx="0" cy="0"/>
          <a:chOff x="0" y="0"/>
          <a:chExt cx="0" cy="0"/>
        </a:xfrm>
      </p:grpSpPr>
      <p:sp>
        <p:nvSpPr>
          <p:cNvPr id="57" name="Google Shape;57;p68"/>
          <p:cNvSpPr txBox="1"/>
          <p:nvPr>
            <p:ph type="title"/>
          </p:nvPr>
        </p:nvSpPr>
        <p:spPr>
          <a:xfrm>
            <a:off x="838201" y="365127"/>
            <a:ext cx="10515600" cy="1325700"/>
          </a:xfrm>
          <a:prstGeom prst="rect">
            <a:avLst/>
          </a:prstGeom>
          <a:noFill/>
          <a:ln>
            <a:noFill/>
          </a:ln>
        </p:spPr>
        <p:txBody>
          <a:bodyPr anchorCtr="0" anchor="ctr" bIns="52725" lIns="105500" spcFirstLastPara="1" rIns="105500" wrap="square" tIns="52725">
            <a:normAutofit/>
          </a:bodyPr>
          <a:lstStyle>
            <a:lvl1pPr lvl="0" algn="l">
              <a:lnSpc>
                <a:spcPct val="90000"/>
              </a:lnSpc>
              <a:spcBef>
                <a:spcPts val="0"/>
              </a:spcBef>
              <a:spcAft>
                <a:spcPts val="0"/>
              </a:spcAft>
              <a:buClr>
                <a:schemeClr val="dk1"/>
              </a:buClr>
              <a:buSzPts val="2100"/>
              <a:buNone/>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p:txBody>
      </p:sp>
      <p:sp>
        <p:nvSpPr>
          <p:cNvPr id="58" name="Google Shape;58;p68"/>
          <p:cNvSpPr txBox="1"/>
          <p:nvPr>
            <p:ph idx="10" type="dt"/>
          </p:nvPr>
        </p:nvSpPr>
        <p:spPr>
          <a:xfrm>
            <a:off x="838201" y="6356352"/>
            <a:ext cx="2743200" cy="365100"/>
          </a:xfrm>
          <a:prstGeom prst="rect">
            <a:avLst/>
          </a:prstGeom>
          <a:noFill/>
          <a:ln>
            <a:noFill/>
          </a:ln>
        </p:spPr>
        <p:txBody>
          <a:bodyPr anchorCtr="0" anchor="ctr" bIns="52725" lIns="105500" spcFirstLastPara="1" rIns="105500" wrap="square" tIns="52725">
            <a:noAutofit/>
          </a:bodyPr>
          <a:lstStyle>
            <a:lvl1pPr lvl="0" algn="l">
              <a:lnSpc>
                <a:spcPct val="100000"/>
              </a:lnSpc>
              <a:spcBef>
                <a:spcPts val="0"/>
              </a:spcBef>
              <a:spcAft>
                <a:spcPts val="0"/>
              </a:spcAft>
              <a:buSzPts val="1600"/>
              <a:buNone/>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p:txBody>
      </p:sp>
      <p:sp>
        <p:nvSpPr>
          <p:cNvPr id="59" name="Google Shape;59;p68"/>
          <p:cNvSpPr txBox="1"/>
          <p:nvPr>
            <p:ph idx="11" type="ftr"/>
          </p:nvPr>
        </p:nvSpPr>
        <p:spPr>
          <a:xfrm>
            <a:off x="4038601" y="6356352"/>
            <a:ext cx="4114800" cy="365100"/>
          </a:xfrm>
          <a:prstGeom prst="rect">
            <a:avLst/>
          </a:prstGeom>
          <a:noFill/>
          <a:ln>
            <a:noFill/>
          </a:ln>
        </p:spPr>
        <p:txBody>
          <a:bodyPr anchorCtr="0" anchor="ctr" bIns="52725" lIns="105500" spcFirstLastPara="1" rIns="105500" wrap="square" tIns="52725">
            <a:noAutofit/>
          </a:bodyPr>
          <a:lstStyle>
            <a:lvl1pPr lvl="0" algn="ctr">
              <a:lnSpc>
                <a:spcPct val="100000"/>
              </a:lnSpc>
              <a:spcBef>
                <a:spcPts val="0"/>
              </a:spcBef>
              <a:spcAft>
                <a:spcPts val="0"/>
              </a:spcAft>
              <a:buSzPts val="1600"/>
              <a:buNone/>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p:txBody>
      </p:sp>
      <p:sp>
        <p:nvSpPr>
          <p:cNvPr id="60" name="Google Shape;60;p68"/>
          <p:cNvSpPr txBox="1"/>
          <p:nvPr>
            <p:ph idx="12" type="sldNum"/>
          </p:nvPr>
        </p:nvSpPr>
        <p:spPr>
          <a:xfrm>
            <a:off x="8610601" y="6356352"/>
            <a:ext cx="2743200" cy="365100"/>
          </a:xfrm>
          <a:prstGeom prst="rect">
            <a:avLst/>
          </a:prstGeom>
          <a:noFill/>
          <a:ln>
            <a:noFill/>
          </a:ln>
        </p:spPr>
        <p:txBody>
          <a:bodyPr anchorCtr="0" anchor="ctr" bIns="52725" lIns="105500" spcFirstLastPara="1" rIns="105500" wrap="square" tIns="527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6"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6.xml"/><Relationship Id="rId10" Type="http://schemas.openxmlformats.org/officeDocument/2006/relationships/slideLayout" Target="../slideLayouts/slideLayout25.xml"/><Relationship Id="rId13" Type="http://schemas.openxmlformats.org/officeDocument/2006/relationships/slideLayout" Target="../slideLayouts/slideLayout28.xml"/><Relationship Id="rId12" Type="http://schemas.openxmlformats.org/officeDocument/2006/relationships/slideLayout" Target="../slideLayouts/slideLayout27.xml"/><Relationship Id="rId1" Type="http://schemas.openxmlformats.org/officeDocument/2006/relationships/slideLayout" Target="../slideLayouts/slideLayout16.xml"/><Relationship Id="rId2" Type="http://schemas.openxmlformats.org/officeDocument/2006/relationships/slideLayout" Target="../slideLayouts/slideLayout17.xml"/><Relationship Id="rId3" Type="http://schemas.openxmlformats.org/officeDocument/2006/relationships/slideLayout" Target="../slideLayouts/slideLayout18.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5" Type="http://schemas.openxmlformats.org/officeDocument/2006/relationships/slideLayout" Target="../slideLayouts/slideLayout30.xml"/><Relationship Id="rId14" Type="http://schemas.openxmlformats.org/officeDocument/2006/relationships/slideLayout" Target="../slideLayouts/slideLayout29.xml"/><Relationship Id="rId17" Type="http://schemas.openxmlformats.org/officeDocument/2006/relationships/slideLayout" Target="../slideLayouts/slideLayout32.xml"/><Relationship Id="rId16" Type="http://schemas.openxmlformats.org/officeDocument/2006/relationships/slideLayout" Target="../slideLayouts/slideLayout31.xml"/><Relationship Id="rId5" Type="http://schemas.openxmlformats.org/officeDocument/2006/relationships/slideLayout" Target="../slideLayouts/slideLayout20.xml"/><Relationship Id="rId19" Type="http://schemas.openxmlformats.org/officeDocument/2006/relationships/theme" Target="../theme/theme3.xml"/><Relationship Id="rId6" Type="http://schemas.openxmlformats.org/officeDocument/2006/relationships/slideLayout" Target="../slideLayouts/slideLayout21.xml"/><Relationship Id="rId18" Type="http://schemas.openxmlformats.org/officeDocument/2006/relationships/slideLayout" Target="../slideLayouts/slideLayout33.xml"/><Relationship Id="rId7" Type="http://schemas.openxmlformats.org/officeDocument/2006/relationships/slideLayout" Target="../slideLayouts/slideLayout22.xml"/><Relationship Id="rId8"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44.xml"/><Relationship Id="rId10" Type="http://schemas.openxmlformats.org/officeDocument/2006/relationships/slideLayout" Target="../slideLayouts/slideLayout43.xml"/><Relationship Id="rId13" Type="http://schemas.openxmlformats.org/officeDocument/2006/relationships/slideLayout" Target="../slideLayouts/slideLayout46.xml"/><Relationship Id="rId12" Type="http://schemas.openxmlformats.org/officeDocument/2006/relationships/slideLayout" Target="../slideLayouts/slideLayout45.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5" Type="http://schemas.openxmlformats.org/officeDocument/2006/relationships/slideLayout" Target="../slideLayouts/slideLayout48.xml"/><Relationship Id="rId14" Type="http://schemas.openxmlformats.org/officeDocument/2006/relationships/slideLayout" Target="../slideLayouts/slideLayout47.xml"/><Relationship Id="rId16" Type="http://schemas.openxmlformats.org/officeDocument/2006/relationships/theme" Target="../theme/theme4.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1"/>
          <p:cNvSpPr txBox="1"/>
          <p:nvPr>
            <p:ph type="title"/>
          </p:nvPr>
        </p:nvSpPr>
        <p:spPr>
          <a:xfrm>
            <a:off x="838201" y="365127"/>
            <a:ext cx="10515600" cy="1325700"/>
          </a:xfrm>
          <a:prstGeom prst="rect">
            <a:avLst/>
          </a:prstGeom>
          <a:noFill/>
          <a:ln>
            <a:noFill/>
          </a:ln>
        </p:spPr>
        <p:txBody>
          <a:bodyPr anchorCtr="0" anchor="ctr" bIns="52725" lIns="105500" spcFirstLastPara="1" rIns="105500" wrap="square" tIns="52725">
            <a:normAutofit/>
          </a:bodyPr>
          <a:lstStyle>
            <a:lvl1pPr lvl="0" marR="0" rtl="0" algn="l">
              <a:lnSpc>
                <a:spcPct val="90000"/>
              </a:lnSpc>
              <a:spcBef>
                <a:spcPts val="0"/>
              </a:spcBef>
              <a:spcAft>
                <a:spcPts val="0"/>
              </a:spcAft>
              <a:buClr>
                <a:schemeClr val="dk1"/>
              </a:buClr>
              <a:buSzPts val="5100"/>
              <a:buFont typeface="Calibri"/>
              <a:buNone/>
              <a:defRPr b="0" i="0" sz="51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600"/>
              <a:buFont typeface="Arial"/>
              <a:buNone/>
              <a:defRPr b="0" i="0" sz="2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600"/>
              <a:buFont typeface="Arial"/>
              <a:buNone/>
              <a:defRPr b="0" i="0" sz="2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600"/>
              <a:buFont typeface="Arial"/>
              <a:buNone/>
              <a:defRPr b="0" i="0" sz="2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600"/>
              <a:buFont typeface="Arial"/>
              <a:buNone/>
              <a:defRPr b="0" i="0" sz="2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600"/>
              <a:buFont typeface="Arial"/>
              <a:buNone/>
              <a:defRPr b="0" i="0" sz="2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600"/>
              <a:buFont typeface="Arial"/>
              <a:buNone/>
              <a:defRPr b="0" i="0" sz="2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600"/>
              <a:buFont typeface="Arial"/>
              <a:buNone/>
              <a:defRPr b="0" i="0" sz="2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600"/>
              <a:buFont typeface="Arial"/>
              <a:buNone/>
              <a:defRPr b="0" i="0" sz="2100" u="none" cap="none" strike="noStrike">
                <a:solidFill>
                  <a:srgbClr val="000000"/>
                </a:solidFill>
                <a:latin typeface="Arial"/>
                <a:ea typeface="Arial"/>
                <a:cs typeface="Arial"/>
                <a:sym typeface="Arial"/>
              </a:defRPr>
            </a:lvl9pPr>
          </a:lstStyle>
          <a:p/>
        </p:txBody>
      </p:sp>
      <p:sp>
        <p:nvSpPr>
          <p:cNvPr id="11" name="Google Shape;11;p21"/>
          <p:cNvSpPr txBox="1"/>
          <p:nvPr>
            <p:ph idx="1" type="body"/>
          </p:nvPr>
        </p:nvSpPr>
        <p:spPr>
          <a:xfrm>
            <a:off x="838201" y="1825625"/>
            <a:ext cx="10515600" cy="4351200"/>
          </a:xfrm>
          <a:prstGeom prst="rect">
            <a:avLst/>
          </a:prstGeom>
          <a:noFill/>
          <a:ln>
            <a:noFill/>
          </a:ln>
        </p:spPr>
        <p:txBody>
          <a:bodyPr anchorCtr="0" anchor="t" bIns="52725" lIns="105500" spcFirstLastPara="1" rIns="105500" wrap="square" tIns="52725">
            <a:normAutofit/>
          </a:bodyPr>
          <a:lstStyle>
            <a:lvl1pPr indent="-431800" lvl="0" marL="457200" marR="0" rtl="0" algn="l">
              <a:lnSpc>
                <a:spcPct val="90000"/>
              </a:lnSpc>
              <a:spcBef>
                <a:spcPts val="120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90000"/>
              </a:lnSpc>
              <a:spcBef>
                <a:spcPts val="5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74650" lvl="2" marL="1371600" marR="0" rtl="0" algn="l">
              <a:lnSpc>
                <a:spcPct val="90000"/>
              </a:lnSpc>
              <a:spcBef>
                <a:spcPts val="500"/>
              </a:spcBef>
              <a:spcAft>
                <a:spcPts val="0"/>
              </a:spcAft>
              <a:buClr>
                <a:schemeClr val="dk1"/>
              </a:buClr>
              <a:buSzPts val="2300"/>
              <a:buFont typeface="Arial"/>
              <a:buChar char="•"/>
              <a:defRPr b="0" i="0" sz="2300" u="none" cap="none" strike="noStrike">
                <a:solidFill>
                  <a:schemeClr val="dk1"/>
                </a:solidFill>
                <a:latin typeface="Calibri"/>
                <a:ea typeface="Calibri"/>
                <a:cs typeface="Calibri"/>
                <a:sym typeface="Calibri"/>
              </a:defRPr>
            </a:lvl3pPr>
            <a:lvl4pPr indent="-361950" lvl="3" marL="1828800" marR="0" rtl="0" algn="l">
              <a:lnSpc>
                <a:spcPct val="90000"/>
              </a:lnSpc>
              <a:spcBef>
                <a:spcPts val="5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4pPr>
            <a:lvl5pPr indent="-361950" lvl="4" marL="2286000" marR="0" rtl="0" algn="l">
              <a:lnSpc>
                <a:spcPct val="90000"/>
              </a:lnSpc>
              <a:spcBef>
                <a:spcPts val="5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5pPr>
            <a:lvl6pPr indent="-361950" lvl="5" marL="2743200" marR="0" rtl="0" algn="l">
              <a:lnSpc>
                <a:spcPct val="90000"/>
              </a:lnSpc>
              <a:spcBef>
                <a:spcPts val="5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6pPr>
            <a:lvl7pPr indent="-361950" lvl="6" marL="3200400" marR="0" rtl="0" algn="l">
              <a:lnSpc>
                <a:spcPct val="90000"/>
              </a:lnSpc>
              <a:spcBef>
                <a:spcPts val="5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7pPr>
            <a:lvl8pPr indent="-361950" lvl="7" marL="3657600" marR="0" rtl="0" algn="l">
              <a:lnSpc>
                <a:spcPct val="90000"/>
              </a:lnSpc>
              <a:spcBef>
                <a:spcPts val="5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8pPr>
            <a:lvl9pPr indent="-361950" lvl="8" marL="4114800" marR="0" rtl="0" algn="l">
              <a:lnSpc>
                <a:spcPct val="90000"/>
              </a:lnSpc>
              <a:spcBef>
                <a:spcPts val="5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9pPr>
          </a:lstStyle>
          <a:p/>
        </p:txBody>
      </p:sp>
      <p:sp>
        <p:nvSpPr>
          <p:cNvPr id="12" name="Google Shape;12;p21"/>
          <p:cNvSpPr txBox="1"/>
          <p:nvPr>
            <p:ph idx="10" type="dt"/>
          </p:nvPr>
        </p:nvSpPr>
        <p:spPr>
          <a:xfrm>
            <a:off x="838201" y="6356352"/>
            <a:ext cx="2743200" cy="365100"/>
          </a:xfrm>
          <a:prstGeom prst="rect">
            <a:avLst/>
          </a:prstGeom>
          <a:noFill/>
          <a:ln>
            <a:noFill/>
          </a:ln>
        </p:spPr>
        <p:txBody>
          <a:bodyPr anchorCtr="0" anchor="ctr" bIns="52725" lIns="105500" spcFirstLastPara="1" rIns="105500" wrap="square" tIns="52725">
            <a:noAutofit/>
          </a:bodyPr>
          <a:lstStyle>
            <a:lvl1pPr lvl="0" marR="0" rtl="0" algn="l">
              <a:lnSpc>
                <a:spcPct val="100000"/>
              </a:lnSpc>
              <a:spcBef>
                <a:spcPts val="0"/>
              </a:spcBef>
              <a:spcAft>
                <a:spcPts val="0"/>
              </a:spcAft>
              <a:buClr>
                <a:srgbClr val="000000"/>
              </a:buClr>
              <a:buSzPts val="1600"/>
              <a:buFont typeface="Arial"/>
              <a:buNone/>
              <a:defRPr b="0" i="0" sz="13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600"/>
              <a:buFont typeface="Arial"/>
              <a:buNone/>
              <a:defRPr b="0" i="0" sz="21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600"/>
              <a:buFont typeface="Arial"/>
              <a:buNone/>
              <a:defRPr b="0" i="0" sz="21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600"/>
              <a:buFont typeface="Arial"/>
              <a:buNone/>
              <a:defRPr b="0" i="0" sz="21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600"/>
              <a:buFont typeface="Arial"/>
              <a:buNone/>
              <a:defRPr b="0" i="0" sz="21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600"/>
              <a:buFont typeface="Arial"/>
              <a:buNone/>
              <a:defRPr b="0" i="0" sz="21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600"/>
              <a:buFont typeface="Arial"/>
              <a:buNone/>
              <a:defRPr b="0" i="0" sz="21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600"/>
              <a:buFont typeface="Arial"/>
              <a:buNone/>
              <a:defRPr b="0" i="0" sz="21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600"/>
              <a:buFont typeface="Arial"/>
              <a:buNone/>
              <a:defRPr b="0" i="0" sz="2100" u="none" cap="none" strike="noStrike">
                <a:solidFill>
                  <a:schemeClr val="dk1"/>
                </a:solidFill>
                <a:latin typeface="Calibri"/>
                <a:ea typeface="Calibri"/>
                <a:cs typeface="Calibri"/>
                <a:sym typeface="Calibri"/>
              </a:defRPr>
            </a:lvl9pPr>
          </a:lstStyle>
          <a:p/>
        </p:txBody>
      </p:sp>
      <p:sp>
        <p:nvSpPr>
          <p:cNvPr id="13" name="Google Shape;13;p21"/>
          <p:cNvSpPr txBox="1"/>
          <p:nvPr>
            <p:ph idx="11" type="ftr"/>
          </p:nvPr>
        </p:nvSpPr>
        <p:spPr>
          <a:xfrm>
            <a:off x="4038601" y="6356352"/>
            <a:ext cx="4114800" cy="365100"/>
          </a:xfrm>
          <a:prstGeom prst="rect">
            <a:avLst/>
          </a:prstGeom>
          <a:noFill/>
          <a:ln>
            <a:noFill/>
          </a:ln>
        </p:spPr>
        <p:txBody>
          <a:bodyPr anchorCtr="0" anchor="ctr" bIns="52725" lIns="105500" spcFirstLastPara="1" rIns="105500" wrap="square" tIns="52725">
            <a:noAutofit/>
          </a:bodyPr>
          <a:lstStyle>
            <a:lvl1pPr lvl="0" marR="0" rtl="0" algn="ctr">
              <a:lnSpc>
                <a:spcPct val="100000"/>
              </a:lnSpc>
              <a:spcBef>
                <a:spcPts val="0"/>
              </a:spcBef>
              <a:spcAft>
                <a:spcPts val="0"/>
              </a:spcAft>
              <a:buClr>
                <a:srgbClr val="000000"/>
              </a:buClr>
              <a:buSzPts val="1600"/>
              <a:buFont typeface="Arial"/>
              <a:buNone/>
              <a:defRPr b="0" i="0" sz="13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600"/>
              <a:buFont typeface="Arial"/>
              <a:buNone/>
              <a:defRPr b="0" i="0" sz="21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600"/>
              <a:buFont typeface="Arial"/>
              <a:buNone/>
              <a:defRPr b="0" i="0" sz="21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600"/>
              <a:buFont typeface="Arial"/>
              <a:buNone/>
              <a:defRPr b="0" i="0" sz="21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600"/>
              <a:buFont typeface="Arial"/>
              <a:buNone/>
              <a:defRPr b="0" i="0" sz="21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600"/>
              <a:buFont typeface="Arial"/>
              <a:buNone/>
              <a:defRPr b="0" i="0" sz="21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600"/>
              <a:buFont typeface="Arial"/>
              <a:buNone/>
              <a:defRPr b="0" i="0" sz="21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600"/>
              <a:buFont typeface="Arial"/>
              <a:buNone/>
              <a:defRPr b="0" i="0" sz="21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600"/>
              <a:buFont typeface="Arial"/>
              <a:buNone/>
              <a:defRPr b="0" i="0" sz="2100" u="none" cap="none" strike="noStrike">
                <a:solidFill>
                  <a:schemeClr val="dk1"/>
                </a:solidFill>
                <a:latin typeface="Calibri"/>
                <a:ea typeface="Calibri"/>
                <a:cs typeface="Calibri"/>
                <a:sym typeface="Calibri"/>
              </a:defRPr>
            </a:lvl9pPr>
          </a:lstStyle>
          <a:p/>
        </p:txBody>
      </p:sp>
      <p:sp>
        <p:nvSpPr>
          <p:cNvPr id="14" name="Google Shape;14;p21"/>
          <p:cNvSpPr txBox="1"/>
          <p:nvPr>
            <p:ph idx="12" type="sldNum"/>
          </p:nvPr>
        </p:nvSpPr>
        <p:spPr>
          <a:xfrm>
            <a:off x="8610601" y="6356352"/>
            <a:ext cx="2743200" cy="365100"/>
          </a:xfrm>
          <a:prstGeom prst="rect">
            <a:avLst/>
          </a:prstGeom>
          <a:noFill/>
          <a:ln>
            <a:noFill/>
          </a:ln>
        </p:spPr>
        <p:txBody>
          <a:bodyPr anchorCtr="0" anchor="ctr" bIns="52725" lIns="105500" spcFirstLastPara="1" rIns="105500" wrap="square" tIns="527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de-DE"/>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98" name="Shape 98"/>
        <p:cNvGrpSpPr/>
        <p:nvPr/>
      </p:nvGrpSpPr>
      <p:grpSpPr>
        <a:xfrm>
          <a:off x="0" y="0"/>
          <a:ext cx="0" cy="0"/>
          <a:chOff x="0" y="0"/>
          <a:chExt cx="0" cy="0"/>
        </a:xfrm>
      </p:grpSpPr>
      <p:sp>
        <p:nvSpPr>
          <p:cNvPr id="99" name="Google Shape;99;g33d163852ec_0_506"/>
          <p:cNvSpPr txBox="1"/>
          <p:nvPr>
            <p:ph type="title"/>
          </p:nvPr>
        </p:nvSpPr>
        <p:spPr>
          <a:xfrm>
            <a:off x="900000" y="647325"/>
            <a:ext cx="10396500" cy="763500"/>
          </a:xfrm>
          <a:prstGeom prst="rect">
            <a:avLst/>
          </a:prstGeom>
          <a:noFill/>
          <a:ln>
            <a:noFill/>
          </a:ln>
        </p:spPr>
        <p:txBody>
          <a:bodyPr anchorCtr="0" anchor="t" bIns="121900" lIns="0" spcFirstLastPara="1" rIns="121900" wrap="square" tIns="121900">
            <a:normAutofit/>
          </a:bodyPr>
          <a:lstStyle>
            <a:lvl1pPr lvl="0" marR="0" rtl="0" algn="l">
              <a:lnSpc>
                <a:spcPct val="100000"/>
              </a:lnSpc>
              <a:spcBef>
                <a:spcPts val="0"/>
              </a:spcBef>
              <a:spcAft>
                <a:spcPts val="0"/>
              </a:spcAft>
              <a:buClr>
                <a:schemeClr val="dk1"/>
              </a:buClr>
              <a:buSzPts val="3700"/>
              <a:buFont typeface="Open Sans"/>
              <a:buNone/>
              <a:defRPr b="1" i="0" sz="3700" u="none" cap="none" strike="noStrike">
                <a:solidFill>
                  <a:schemeClr val="dk1"/>
                </a:solidFill>
                <a:latin typeface="Open Sans"/>
                <a:ea typeface="Open Sans"/>
                <a:cs typeface="Open Sans"/>
                <a:sym typeface="Open Sans"/>
              </a:defRPr>
            </a:lvl1pPr>
            <a:lvl2pPr lvl="1" marR="0" rtl="0" algn="l">
              <a:lnSpc>
                <a:spcPct val="100000"/>
              </a:lnSpc>
              <a:spcBef>
                <a:spcPts val="0"/>
              </a:spcBef>
              <a:spcAft>
                <a:spcPts val="0"/>
              </a:spcAft>
              <a:buClr>
                <a:schemeClr val="dk1"/>
              </a:buClr>
              <a:buSzPts val="3700"/>
              <a:buFont typeface="Open Sans"/>
              <a:buNone/>
              <a:defRPr b="1" i="0" sz="3700" u="none" cap="none" strike="noStrike">
                <a:solidFill>
                  <a:schemeClr val="dk1"/>
                </a:solidFill>
                <a:latin typeface="Open Sans"/>
                <a:ea typeface="Open Sans"/>
                <a:cs typeface="Open Sans"/>
                <a:sym typeface="Open Sans"/>
              </a:defRPr>
            </a:lvl2pPr>
            <a:lvl3pPr lvl="2" marR="0" rtl="0" algn="l">
              <a:lnSpc>
                <a:spcPct val="100000"/>
              </a:lnSpc>
              <a:spcBef>
                <a:spcPts val="0"/>
              </a:spcBef>
              <a:spcAft>
                <a:spcPts val="0"/>
              </a:spcAft>
              <a:buClr>
                <a:schemeClr val="dk1"/>
              </a:buClr>
              <a:buSzPts val="3700"/>
              <a:buFont typeface="Open Sans"/>
              <a:buNone/>
              <a:defRPr b="1" i="0" sz="3700" u="none" cap="none" strike="noStrike">
                <a:solidFill>
                  <a:schemeClr val="dk1"/>
                </a:solidFill>
                <a:latin typeface="Open Sans"/>
                <a:ea typeface="Open Sans"/>
                <a:cs typeface="Open Sans"/>
                <a:sym typeface="Open Sans"/>
              </a:defRPr>
            </a:lvl3pPr>
            <a:lvl4pPr lvl="3" marR="0" rtl="0" algn="l">
              <a:lnSpc>
                <a:spcPct val="100000"/>
              </a:lnSpc>
              <a:spcBef>
                <a:spcPts val="0"/>
              </a:spcBef>
              <a:spcAft>
                <a:spcPts val="0"/>
              </a:spcAft>
              <a:buClr>
                <a:schemeClr val="dk1"/>
              </a:buClr>
              <a:buSzPts val="3700"/>
              <a:buFont typeface="Open Sans"/>
              <a:buNone/>
              <a:defRPr b="1" i="0" sz="3700" u="none" cap="none" strike="noStrike">
                <a:solidFill>
                  <a:schemeClr val="dk1"/>
                </a:solidFill>
                <a:latin typeface="Open Sans"/>
                <a:ea typeface="Open Sans"/>
                <a:cs typeface="Open Sans"/>
                <a:sym typeface="Open Sans"/>
              </a:defRPr>
            </a:lvl4pPr>
            <a:lvl5pPr lvl="4" marR="0" rtl="0" algn="l">
              <a:lnSpc>
                <a:spcPct val="100000"/>
              </a:lnSpc>
              <a:spcBef>
                <a:spcPts val="0"/>
              </a:spcBef>
              <a:spcAft>
                <a:spcPts val="0"/>
              </a:spcAft>
              <a:buClr>
                <a:schemeClr val="dk1"/>
              </a:buClr>
              <a:buSzPts val="3700"/>
              <a:buFont typeface="Open Sans"/>
              <a:buNone/>
              <a:defRPr b="1" i="0" sz="3700" u="none" cap="none" strike="noStrike">
                <a:solidFill>
                  <a:schemeClr val="dk1"/>
                </a:solidFill>
                <a:latin typeface="Open Sans"/>
                <a:ea typeface="Open Sans"/>
                <a:cs typeface="Open Sans"/>
                <a:sym typeface="Open Sans"/>
              </a:defRPr>
            </a:lvl5pPr>
            <a:lvl6pPr lvl="5" marR="0" rtl="0" algn="l">
              <a:lnSpc>
                <a:spcPct val="100000"/>
              </a:lnSpc>
              <a:spcBef>
                <a:spcPts val="0"/>
              </a:spcBef>
              <a:spcAft>
                <a:spcPts val="0"/>
              </a:spcAft>
              <a:buClr>
                <a:schemeClr val="dk1"/>
              </a:buClr>
              <a:buSzPts val="3700"/>
              <a:buFont typeface="Open Sans"/>
              <a:buNone/>
              <a:defRPr b="1" i="0" sz="3700" u="none" cap="none" strike="noStrike">
                <a:solidFill>
                  <a:schemeClr val="dk1"/>
                </a:solidFill>
                <a:latin typeface="Open Sans"/>
                <a:ea typeface="Open Sans"/>
                <a:cs typeface="Open Sans"/>
                <a:sym typeface="Open Sans"/>
              </a:defRPr>
            </a:lvl6pPr>
            <a:lvl7pPr lvl="6" marR="0" rtl="0" algn="l">
              <a:lnSpc>
                <a:spcPct val="100000"/>
              </a:lnSpc>
              <a:spcBef>
                <a:spcPts val="0"/>
              </a:spcBef>
              <a:spcAft>
                <a:spcPts val="0"/>
              </a:spcAft>
              <a:buClr>
                <a:schemeClr val="dk1"/>
              </a:buClr>
              <a:buSzPts val="3700"/>
              <a:buFont typeface="Open Sans"/>
              <a:buNone/>
              <a:defRPr b="1" i="0" sz="3700" u="none" cap="none" strike="noStrike">
                <a:solidFill>
                  <a:schemeClr val="dk1"/>
                </a:solidFill>
                <a:latin typeface="Open Sans"/>
                <a:ea typeface="Open Sans"/>
                <a:cs typeface="Open Sans"/>
                <a:sym typeface="Open Sans"/>
              </a:defRPr>
            </a:lvl7pPr>
            <a:lvl8pPr lvl="7" marR="0" rtl="0" algn="l">
              <a:lnSpc>
                <a:spcPct val="100000"/>
              </a:lnSpc>
              <a:spcBef>
                <a:spcPts val="0"/>
              </a:spcBef>
              <a:spcAft>
                <a:spcPts val="0"/>
              </a:spcAft>
              <a:buClr>
                <a:schemeClr val="dk1"/>
              </a:buClr>
              <a:buSzPts val="3700"/>
              <a:buFont typeface="Open Sans"/>
              <a:buNone/>
              <a:defRPr b="1" i="0" sz="3700" u="none" cap="none" strike="noStrike">
                <a:solidFill>
                  <a:schemeClr val="dk1"/>
                </a:solidFill>
                <a:latin typeface="Open Sans"/>
                <a:ea typeface="Open Sans"/>
                <a:cs typeface="Open Sans"/>
                <a:sym typeface="Open Sans"/>
              </a:defRPr>
            </a:lvl8pPr>
            <a:lvl9pPr lvl="8" marR="0" rtl="0" algn="l">
              <a:lnSpc>
                <a:spcPct val="100000"/>
              </a:lnSpc>
              <a:spcBef>
                <a:spcPts val="0"/>
              </a:spcBef>
              <a:spcAft>
                <a:spcPts val="0"/>
              </a:spcAft>
              <a:buClr>
                <a:schemeClr val="dk1"/>
              </a:buClr>
              <a:buSzPts val="3700"/>
              <a:buFont typeface="Open Sans"/>
              <a:buNone/>
              <a:defRPr b="1" i="0" sz="3700" u="none" cap="none" strike="noStrike">
                <a:solidFill>
                  <a:schemeClr val="dk1"/>
                </a:solidFill>
                <a:latin typeface="Open Sans"/>
                <a:ea typeface="Open Sans"/>
                <a:cs typeface="Open Sans"/>
                <a:sym typeface="Open Sans"/>
              </a:defRPr>
            </a:lvl9pPr>
          </a:lstStyle>
          <a:p/>
        </p:txBody>
      </p:sp>
      <p:sp>
        <p:nvSpPr>
          <p:cNvPr id="100" name="Google Shape;100;g33d163852ec_0_506"/>
          <p:cNvSpPr txBox="1"/>
          <p:nvPr>
            <p:ph idx="1" type="body"/>
          </p:nvPr>
        </p:nvSpPr>
        <p:spPr>
          <a:xfrm>
            <a:off x="900000" y="1536625"/>
            <a:ext cx="10396500" cy="4555200"/>
          </a:xfrm>
          <a:prstGeom prst="rect">
            <a:avLst/>
          </a:prstGeom>
          <a:noFill/>
          <a:ln>
            <a:noFill/>
          </a:ln>
        </p:spPr>
        <p:txBody>
          <a:bodyPr anchorCtr="0" anchor="t" bIns="121900" lIns="121900" spcFirstLastPara="1" rIns="121900" wrap="square" tIns="121900">
            <a:normAutofit/>
          </a:bodyPr>
          <a:lstStyle>
            <a:lvl1pPr indent="-381000" lvl="0" marL="457200" marR="0" rtl="0" algn="l">
              <a:lnSpc>
                <a:spcPct val="115000"/>
              </a:lnSpc>
              <a:spcBef>
                <a:spcPts val="0"/>
              </a:spcBef>
              <a:spcAft>
                <a:spcPts val="0"/>
              </a:spcAft>
              <a:buClr>
                <a:schemeClr val="dk1"/>
              </a:buClr>
              <a:buSzPts val="2400"/>
              <a:buFont typeface="Open Sans"/>
              <a:buChar char="●"/>
              <a:defRPr b="0" i="0" sz="2400" u="none" cap="none" strike="noStrike">
                <a:solidFill>
                  <a:schemeClr val="dk1"/>
                </a:solidFill>
                <a:latin typeface="Open Sans"/>
                <a:ea typeface="Open Sans"/>
                <a:cs typeface="Open Sans"/>
                <a:sym typeface="Open Sans"/>
              </a:defRPr>
            </a:lvl1pPr>
            <a:lvl2pPr indent="-349250" lvl="1" marL="914400" marR="0" rtl="0" algn="l">
              <a:lnSpc>
                <a:spcPct val="115000"/>
              </a:lnSpc>
              <a:spcBef>
                <a:spcPts val="1000"/>
              </a:spcBef>
              <a:spcAft>
                <a:spcPts val="0"/>
              </a:spcAft>
              <a:buClr>
                <a:schemeClr val="dk1"/>
              </a:buClr>
              <a:buSzPts val="1900"/>
              <a:buFont typeface="Open Sans"/>
              <a:buChar char="○"/>
              <a:defRPr b="0" i="0" sz="1900" u="none" cap="none" strike="noStrike">
                <a:solidFill>
                  <a:schemeClr val="dk1"/>
                </a:solidFill>
                <a:latin typeface="Open Sans"/>
                <a:ea typeface="Open Sans"/>
                <a:cs typeface="Open Sans"/>
                <a:sym typeface="Open Sans"/>
              </a:defRPr>
            </a:lvl2pPr>
            <a:lvl3pPr indent="-349250" lvl="2" marL="1371600" marR="0" rtl="0" algn="l">
              <a:lnSpc>
                <a:spcPct val="115000"/>
              </a:lnSpc>
              <a:spcBef>
                <a:spcPts val="1000"/>
              </a:spcBef>
              <a:spcAft>
                <a:spcPts val="0"/>
              </a:spcAft>
              <a:buClr>
                <a:schemeClr val="dk1"/>
              </a:buClr>
              <a:buSzPts val="1900"/>
              <a:buFont typeface="Open Sans"/>
              <a:buChar char="■"/>
              <a:defRPr b="0" i="0" sz="1900" u="none" cap="none" strike="noStrike">
                <a:solidFill>
                  <a:schemeClr val="dk1"/>
                </a:solidFill>
                <a:latin typeface="Open Sans"/>
                <a:ea typeface="Open Sans"/>
                <a:cs typeface="Open Sans"/>
                <a:sym typeface="Open Sans"/>
              </a:defRPr>
            </a:lvl3pPr>
            <a:lvl4pPr indent="-349250" lvl="3" marL="1828800" marR="0" rtl="0" algn="l">
              <a:lnSpc>
                <a:spcPct val="115000"/>
              </a:lnSpc>
              <a:spcBef>
                <a:spcPts val="1000"/>
              </a:spcBef>
              <a:spcAft>
                <a:spcPts val="0"/>
              </a:spcAft>
              <a:buClr>
                <a:schemeClr val="dk1"/>
              </a:buClr>
              <a:buSzPts val="1900"/>
              <a:buFont typeface="Open Sans"/>
              <a:buChar char="●"/>
              <a:defRPr b="0" i="0" sz="1900" u="none" cap="none" strike="noStrike">
                <a:solidFill>
                  <a:schemeClr val="dk1"/>
                </a:solidFill>
                <a:latin typeface="Open Sans"/>
                <a:ea typeface="Open Sans"/>
                <a:cs typeface="Open Sans"/>
                <a:sym typeface="Open Sans"/>
              </a:defRPr>
            </a:lvl4pPr>
            <a:lvl5pPr indent="-349250" lvl="4" marL="2286000" marR="0" rtl="0" algn="l">
              <a:lnSpc>
                <a:spcPct val="115000"/>
              </a:lnSpc>
              <a:spcBef>
                <a:spcPts val="1000"/>
              </a:spcBef>
              <a:spcAft>
                <a:spcPts val="0"/>
              </a:spcAft>
              <a:buClr>
                <a:schemeClr val="dk1"/>
              </a:buClr>
              <a:buSzPts val="1900"/>
              <a:buFont typeface="Open Sans"/>
              <a:buChar char="○"/>
              <a:defRPr b="0" i="0" sz="1900" u="none" cap="none" strike="noStrike">
                <a:solidFill>
                  <a:schemeClr val="dk1"/>
                </a:solidFill>
                <a:latin typeface="Open Sans"/>
                <a:ea typeface="Open Sans"/>
                <a:cs typeface="Open Sans"/>
                <a:sym typeface="Open Sans"/>
              </a:defRPr>
            </a:lvl5pPr>
            <a:lvl6pPr indent="-349250" lvl="5" marL="2743200" marR="0" rtl="0" algn="l">
              <a:lnSpc>
                <a:spcPct val="115000"/>
              </a:lnSpc>
              <a:spcBef>
                <a:spcPts val="1000"/>
              </a:spcBef>
              <a:spcAft>
                <a:spcPts val="0"/>
              </a:spcAft>
              <a:buClr>
                <a:schemeClr val="dk1"/>
              </a:buClr>
              <a:buSzPts val="1900"/>
              <a:buFont typeface="Open Sans"/>
              <a:buChar char="■"/>
              <a:defRPr b="0" i="0" sz="1900" u="none" cap="none" strike="noStrike">
                <a:solidFill>
                  <a:schemeClr val="dk1"/>
                </a:solidFill>
                <a:latin typeface="Open Sans"/>
                <a:ea typeface="Open Sans"/>
                <a:cs typeface="Open Sans"/>
                <a:sym typeface="Open Sans"/>
              </a:defRPr>
            </a:lvl6pPr>
            <a:lvl7pPr indent="-349250" lvl="6" marL="3200400" marR="0" rtl="0" algn="l">
              <a:lnSpc>
                <a:spcPct val="115000"/>
              </a:lnSpc>
              <a:spcBef>
                <a:spcPts val="1000"/>
              </a:spcBef>
              <a:spcAft>
                <a:spcPts val="0"/>
              </a:spcAft>
              <a:buClr>
                <a:schemeClr val="dk1"/>
              </a:buClr>
              <a:buSzPts val="1900"/>
              <a:buFont typeface="Open Sans"/>
              <a:buChar char="●"/>
              <a:defRPr b="0" i="0" sz="1900" u="none" cap="none" strike="noStrike">
                <a:solidFill>
                  <a:schemeClr val="dk1"/>
                </a:solidFill>
                <a:latin typeface="Open Sans"/>
                <a:ea typeface="Open Sans"/>
                <a:cs typeface="Open Sans"/>
                <a:sym typeface="Open Sans"/>
              </a:defRPr>
            </a:lvl7pPr>
            <a:lvl8pPr indent="-349250" lvl="7" marL="3657600" marR="0" rtl="0" algn="l">
              <a:lnSpc>
                <a:spcPct val="115000"/>
              </a:lnSpc>
              <a:spcBef>
                <a:spcPts val="1000"/>
              </a:spcBef>
              <a:spcAft>
                <a:spcPts val="0"/>
              </a:spcAft>
              <a:buClr>
                <a:schemeClr val="dk1"/>
              </a:buClr>
              <a:buSzPts val="1900"/>
              <a:buFont typeface="Open Sans"/>
              <a:buChar char="○"/>
              <a:defRPr b="0" i="0" sz="1900" u="none" cap="none" strike="noStrike">
                <a:solidFill>
                  <a:schemeClr val="dk1"/>
                </a:solidFill>
                <a:latin typeface="Open Sans"/>
                <a:ea typeface="Open Sans"/>
                <a:cs typeface="Open Sans"/>
                <a:sym typeface="Open Sans"/>
              </a:defRPr>
            </a:lvl8pPr>
            <a:lvl9pPr indent="-349250" lvl="8" marL="4114800" marR="0" rtl="0" algn="l">
              <a:lnSpc>
                <a:spcPct val="115000"/>
              </a:lnSpc>
              <a:spcBef>
                <a:spcPts val="1000"/>
              </a:spcBef>
              <a:spcAft>
                <a:spcPts val="1000"/>
              </a:spcAft>
              <a:buClr>
                <a:schemeClr val="dk1"/>
              </a:buClr>
              <a:buSzPts val="1900"/>
              <a:buFont typeface="Open Sans"/>
              <a:buChar char="■"/>
              <a:defRPr b="0" i="0" sz="1900" u="none" cap="none" strike="noStrike">
                <a:solidFill>
                  <a:schemeClr val="dk1"/>
                </a:solidFill>
                <a:latin typeface="Open Sans"/>
                <a:ea typeface="Open Sans"/>
                <a:cs typeface="Open Sans"/>
                <a:sym typeface="Open Sans"/>
              </a:defRPr>
            </a:lvl9pPr>
          </a:lstStyle>
          <a:p/>
        </p:txBody>
      </p:sp>
      <p:sp>
        <p:nvSpPr>
          <p:cNvPr id="101" name="Google Shape;101;g33d163852ec_0_506"/>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de-DE"/>
              <a:t>‹#›</a:t>
            </a:fld>
            <a:endParaRPr/>
          </a:p>
        </p:txBody>
      </p:sp>
    </p:spTree>
  </p:cSld>
  <p:clrMap accent1="accent1" accent2="accent2" accent3="accent3" accent4="accent4" accent5="accent5" accent6="accent6" bg1="lt1" bg2="dk2" tx1="dk1" tx2="lt2" folHlink="folHlink" hlink="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 id="2147483682"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567">
          <p15:clr>
            <a:srgbClr val="E46962"/>
          </p15:clr>
        </p15:guide>
        <p15:guide id="2" orient="horz" pos="417">
          <p15:clr>
            <a:srgbClr val="E46962"/>
          </p15:clr>
        </p15:guide>
        <p15:guide id="3" pos="7098">
          <p15:clr>
            <a:srgbClr val="E46962"/>
          </p15:clr>
        </p15:guide>
      </p15:sldGuideLst>
    </p:ext>
  </p:extLst>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2" name="Shape 172"/>
        <p:cNvGrpSpPr/>
        <p:nvPr/>
      </p:nvGrpSpPr>
      <p:grpSpPr>
        <a:xfrm>
          <a:off x="0" y="0"/>
          <a:ext cx="0" cy="0"/>
          <a:chOff x="0" y="0"/>
          <a:chExt cx="0" cy="0"/>
        </a:xfrm>
      </p:grpSpPr>
      <p:sp>
        <p:nvSpPr>
          <p:cNvPr id="173" name="Google Shape;173;p25"/>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9pPr>
          </a:lstStyle>
          <a:p/>
        </p:txBody>
      </p:sp>
      <p:sp>
        <p:nvSpPr>
          <p:cNvPr id="174" name="Google Shape;174;p25"/>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1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9250" lvl="3" marL="1828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9pPr>
          </a:lstStyle>
          <a:p/>
        </p:txBody>
      </p:sp>
      <p:sp>
        <p:nvSpPr>
          <p:cNvPr id="175" name="Google Shape;175;p25"/>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5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9pPr>
          </a:lstStyle>
          <a:p/>
        </p:txBody>
      </p:sp>
      <p:sp>
        <p:nvSpPr>
          <p:cNvPr id="176" name="Google Shape;176;p25"/>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5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9pPr>
          </a:lstStyle>
          <a:p/>
        </p:txBody>
      </p:sp>
      <p:sp>
        <p:nvSpPr>
          <p:cNvPr id="177" name="Google Shape;177;p2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de-DE"/>
              <a:t>‹#›</a:t>
            </a:fld>
            <a:endParaRPr/>
          </a:p>
        </p:txBody>
      </p:sp>
    </p:spTree>
  </p:cSld>
  <p:clrMap accent1="accent1" accent2="accent2" accent3="accent3" accent4="accent4" accent5="accent5" accent6="accent6" bg1="lt1" bg2="dk2" tx1="dk1" tx2="lt2" folHlink="folHlink" hlink="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9.png"/><Relationship Id="rId4" Type="http://schemas.openxmlformats.org/officeDocument/2006/relationships/image" Target="../media/image15.png"/><Relationship Id="rId5" Type="http://schemas.openxmlformats.org/officeDocument/2006/relationships/image" Target="../media/image10.png"/><Relationship Id="rId6"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0.xml"/><Relationship Id="rId3" Type="http://schemas.openxmlformats.org/officeDocument/2006/relationships/image" Target="../media/image12.png"/><Relationship Id="rId4" Type="http://schemas.openxmlformats.org/officeDocument/2006/relationships/image" Target="../media/image29.png"/><Relationship Id="rId5" Type="http://schemas.openxmlformats.org/officeDocument/2006/relationships/image" Target="../media/image3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1.xml"/><Relationship Id="rId3" Type="http://schemas.openxmlformats.org/officeDocument/2006/relationships/image" Target="../media/image12.png"/><Relationship Id="rId4" Type="http://schemas.openxmlformats.org/officeDocument/2006/relationships/image" Target="../media/image29.png"/><Relationship Id="rId5" Type="http://schemas.openxmlformats.org/officeDocument/2006/relationships/image" Target="../media/image27.png"/><Relationship Id="rId6" Type="http://schemas.openxmlformats.org/officeDocument/2006/relationships/image" Target="../media/image4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2.xml"/><Relationship Id="rId3" Type="http://schemas.openxmlformats.org/officeDocument/2006/relationships/image" Target="../media/image12.png"/><Relationship Id="rId4" Type="http://schemas.openxmlformats.org/officeDocument/2006/relationships/image" Target="../media/image29.png"/><Relationship Id="rId5" Type="http://schemas.openxmlformats.org/officeDocument/2006/relationships/image" Target="../media/image4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3.xml"/><Relationship Id="rId3" Type="http://schemas.openxmlformats.org/officeDocument/2006/relationships/image" Target="../media/image18.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9.png"/><Relationship Id="rId4" Type="http://schemas.openxmlformats.org/officeDocument/2006/relationships/image" Target="../media/image12.png"/><Relationship Id="rId5" Type="http://schemas.openxmlformats.org/officeDocument/2006/relationships/image" Target="../media/image17.png"/></Relationships>
</file>

<file path=ppt/slides/_rels/slide15.xml.rels><?xml version="1.0" encoding="UTF-8" standalone="yes"?><Relationships xmlns="http://schemas.openxmlformats.org/package/2006/relationships"><Relationship Id="rId11" Type="http://schemas.openxmlformats.org/officeDocument/2006/relationships/image" Target="../media/image47.png"/><Relationship Id="rId10" Type="http://schemas.openxmlformats.org/officeDocument/2006/relationships/image" Target="../media/image38.png"/><Relationship Id="rId12" Type="http://schemas.openxmlformats.org/officeDocument/2006/relationships/image" Target="../media/image49.png"/><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39.png"/><Relationship Id="rId4" Type="http://schemas.openxmlformats.org/officeDocument/2006/relationships/image" Target="../media/image46.png"/><Relationship Id="rId9" Type="http://schemas.openxmlformats.org/officeDocument/2006/relationships/image" Target="../media/image36.png"/><Relationship Id="rId5" Type="http://schemas.openxmlformats.org/officeDocument/2006/relationships/image" Target="../media/image45.png"/><Relationship Id="rId6" Type="http://schemas.openxmlformats.org/officeDocument/2006/relationships/image" Target="../media/image10.png"/><Relationship Id="rId7" Type="http://schemas.openxmlformats.org/officeDocument/2006/relationships/image" Target="../media/image33.png"/><Relationship Id="rId8" Type="http://schemas.openxmlformats.org/officeDocument/2006/relationships/image" Target="../media/image3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9.png"/><Relationship Id="rId4" Type="http://schemas.openxmlformats.org/officeDocument/2006/relationships/image" Target="../media/image12.png"/><Relationship Id="rId5" Type="http://schemas.openxmlformats.org/officeDocument/2006/relationships/image" Target="../media/image1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1.jpg"/><Relationship Id="rId4" Type="http://schemas.openxmlformats.org/officeDocument/2006/relationships/image" Target="../media/image18.png"/><Relationship Id="rId5" Type="http://schemas.openxmlformats.org/officeDocument/2006/relationships/image" Target="../media/image1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1.jpg"/><Relationship Id="rId4" Type="http://schemas.openxmlformats.org/officeDocument/2006/relationships/image" Target="../media/image18.png"/><Relationship Id="rId5" Type="http://schemas.openxmlformats.org/officeDocument/2006/relationships/image" Target="../media/image1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1.jpg"/><Relationship Id="rId4" Type="http://schemas.openxmlformats.org/officeDocument/2006/relationships/image" Target="../media/image18.png"/><Relationship Id="rId5" Type="http://schemas.openxmlformats.org/officeDocument/2006/relationships/image" Target="../media/image4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6.xml"/><Relationship Id="rId3" Type="http://schemas.openxmlformats.org/officeDocument/2006/relationships/image" Target="../media/image25.png"/><Relationship Id="rId4" Type="http://schemas.openxmlformats.org/officeDocument/2006/relationships/image" Target="../media/image13.png"/><Relationship Id="rId5" Type="http://schemas.openxmlformats.org/officeDocument/2006/relationships/image" Target="../media/image19.png"/><Relationship Id="rId6" Type="http://schemas.openxmlformats.org/officeDocument/2006/relationships/image" Target="../media/image23.png"/><Relationship Id="rId7" Type="http://schemas.openxmlformats.org/officeDocument/2006/relationships/image" Target="../media/image28.png"/><Relationship Id="rId8" Type="http://schemas.openxmlformats.org/officeDocument/2006/relationships/image" Target="../media/image2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8.xml"/><Relationship Id="rId3" Type="http://schemas.openxmlformats.org/officeDocument/2006/relationships/image" Target="../media/image12.png"/><Relationship Id="rId4" Type="http://schemas.openxmlformats.org/officeDocument/2006/relationships/image" Target="../media/image29.png"/><Relationship Id="rId5" Type="http://schemas.openxmlformats.org/officeDocument/2006/relationships/image" Target="../media/image2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9.xml"/><Relationship Id="rId3" Type="http://schemas.openxmlformats.org/officeDocument/2006/relationships/image" Target="../media/image12.png"/><Relationship Id="rId4" Type="http://schemas.openxmlformats.org/officeDocument/2006/relationships/image" Target="../media/image29.png"/><Relationship Id="rId5"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grpSp>
        <p:nvGrpSpPr>
          <p:cNvPr id="266" name="Google Shape;266;g33d163852ec_0_0"/>
          <p:cNvGrpSpPr/>
          <p:nvPr/>
        </p:nvGrpSpPr>
        <p:grpSpPr>
          <a:xfrm>
            <a:off x="0" y="200"/>
            <a:ext cx="12191999" cy="6873676"/>
            <a:chOff x="0" y="-8"/>
            <a:chExt cx="12031974" cy="6783456"/>
          </a:xfrm>
        </p:grpSpPr>
        <p:pic>
          <p:nvPicPr>
            <p:cNvPr id="267" name="Google Shape;267;g33d163852ec_0_0" title="finance-generic_2427045611.jpg"/>
            <p:cNvPicPr preferRelativeResize="0"/>
            <p:nvPr/>
          </p:nvPicPr>
          <p:blipFill rotWithShape="1">
            <a:blip r:embed="rId3">
              <a:alphaModFix/>
            </a:blip>
            <a:srcRect b="11008" l="82514" r="0" t="854"/>
            <a:stretch/>
          </p:blipFill>
          <p:spPr>
            <a:xfrm flipH="1">
              <a:off x="0" y="-8"/>
              <a:ext cx="3043620" cy="6767987"/>
            </a:xfrm>
            <a:prstGeom prst="rect">
              <a:avLst/>
            </a:prstGeom>
            <a:noFill/>
            <a:ln>
              <a:noFill/>
            </a:ln>
          </p:spPr>
        </p:pic>
        <p:pic>
          <p:nvPicPr>
            <p:cNvPr id="268" name="Google Shape;268;g33d163852ec_0_0" title="finance-generic_2427045611.jpg"/>
            <p:cNvPicPr preferRelativeResize="0"/>
            <p:nvPr/>
          </p:nvPicPr>
          <p:blipFill rotWithShape="1">
            <a:blip r:embed="rId3">
              <a:alphaModFix/>
            </a:blip>
            <a:srcRect b="10803" l="11032" r="0" t="856"/>
            <a:stretch/>
          </p:blipFill>
          <p:spPr>
            <a:xfrm flipH="1">
              <a:off x="1782272" y="-8"/>
              <a:ext cx="10249702" cy="6783456"/>
            </a:xfrm>
            <a:prstGeom prst="rect">
              <a:avLst/>
            </a:prstGeom>
            <a:noFill/>
            <a:ln>
              <a:noFill/>
            </a:ln>
          </p:spPr>
        </p:pic>
      </p:grpSp>
      <p:pic>
        <p:nvPicPr>
          <p:cNvPr id="269" name="Google Shape;269;g33d163852ec_0_0" title="Strukturhintergrund4.png"/>
          <p:cNvPicPr preferRelativeResize="0"/>
          <p:nvPr/>
        </p:nvPicPr>
        <p:blipFill rotWithShape="1">
          <a:blip r:embed="rId4">
            <a:alphaModFix/>
          </a:blip>
          <a:srcRect b="0" l="0" r="0" t="0"/>
          <a:stretch/>
        </p:blipFill>
        <p:spPr>
          <a:xfrm>
            <a:off x="0" y="0"/>
            <a:ext cx="12192000" cy="6857988"/>
          </a:xfrm>
          <a:prstGeom prst="rect">
            <a:avLst/>
          </a:prstGeom>
          <a:noFill/>
          <a:ln>
            <a:noFill/>
          </a:ln>
        </p:spPr>
      </p:pic>
      <p:sp>
        <p:nvSpPr>
          <p:cNvPr id="270" name="Google Shape;270;g33d163852ec_0_0"/>
          <p:cNvSpPr txBox="1"/>
          <p:nvPr/>
        </p:nvSpPr>
        <p:spPr>
          <a:xfrm>
            <a:off x="900000" y="2617854"/>
            <a:ext cx="8430900" cy="1753200"/>
          </a:xfrm>
          <a:prstGeom prst="rect">
            <a:avLst/>
          </a:prstGeom>
          <a:noFill/>
          <a:ln>
            <a:noFill/>
          </a:ln>
        </p:spPr>
        <p:txBody>
          <a:bodyPr anchorCtr="0" anchor="t" bIns="0" lIns="0" spcFirstLastPara="1" rIns="0" wrap="square" tIns="0">
            <a:normAutofit/>
          </a:bodyPr>
          <a:lstStyle/>
          <a:p>
            <a:pPr indent="0" lvl="0" marL="0" marR="0" rtl="0" algn="l">
              <a:lnSpc>
                <a:spcPct val="85000"/>
              </a:lnSpc>
              <a:spcBef>
                <a:spcPts val="0"/>
              </a:spcBef>
              <a:spcAft>
                <a:spcPts val="0"/>
              </a:spcAft>
              <a:buClr>
                <a:srgbClr val="000000"/>
              </a:buClr>
              <a:buSzPts val="7400"/>
              <a:buFont typeface="Arial"/>
              <a:buNone/>
            </a:pPr>
            <a:r>
              <a:rPr b="1" i="0" lang="de-DE" sz="7400" u="none" cap="none" strike="noStrike">
                <a:solidFill>
                  <a:srgbClr val="FFFFFF"/>
                </a:solidFill>
                <a:latin typeface="Open Sans"/>
                <a:ea typeface="Open Sans"/>
                <a:cs typeface="Open Sans"/>
                <a:sym typeface="Open Sans"/>
              </a:rPr>
              <a:t>HR meets AI</a:t>
            </a:r>
            <a:endParaRPr b="0" i="0" sz="3000" u="none" cap="none" strike="noStrike">
              <a:solidFill>
                <a:srgbClr val="D9D9D9"/>
              </a:solidFill>
              <a:latin typeface="Open Sans Light"/>
              <a:ea typeface="Open Sans Light"/>
              <a:cs typeface="Open Sans Light"/>
              <a:sym typeface="Open Sans Light"/>
            </a:endParaRPr>
          </a:p>
        </p:txBody>
      </p:sp>
      <p:sp>
        <p:nvSpPr>
          <p:cNvPr id="271" name="Google Shape;271;g33d163852ec_0_0"/>
          <p:cNvSpPr txBox="1"/>
          <p:nvPr/>
        </p:nvSpPr>
        <p:spPr>
          <a:xfrm>
            <a:off x="900000" y="5238369"/>
            <a:ext cx="9084900" cy="690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Clr>
                <a:srgbClr val="000000"/>
              </a:buClr>
              <a:buSzPts val="1700"/>
              <a:buFont typeface="Arial"/>
              <a:buNone/>
            </a:pPr>
            <a:r>
              <a:rPr b="0" i="0" lang="de-DE" sz="1700" u="none" cap="none" strike="noStrike">
                <a:solidFill>
                  <a:srgbClr val="D9D9D9"/>
                </a:solidFill>
                <a:latin typeface="Open Sans Light"/>
                <a:ea typeface="Open Sans Light"/>
                <a:cs typeface="Open Sans Light"/>
                <a:sym typeface="Open Sans Light"/>
              </a:rPr>
              <a:t>Dr. Yasemin Tahris, Co-Founder &amp; CXO</a:t>
            </a:r>
            <a:endParaRPr b="0" i="0" sz="1700" u="none" cap="none" strike="noStrike">
              <a:solidFill>
                <a:srgbClr val="D9D9D9"/>
              </a:solidFill>
              <a:latin typeface="Open Sans Light"/>
              <a:ea typeface="Open Sans Light"/>
              <a:cs typeface="Open Sans Light"/>
              <a:sym typeface="Open Sans Light"/>
            </a:endParaRPr>
          </a:p>
          <a:p>
            <a:pPr indent="0" lvl="0" marL="0" marR="0" rtl="0" algn="l">
              <a:lnSpc>
                <a:spcPct val="115000"/>
              </a:lnSpc>
              <a:spcBef>
                <a:spcPts val="1000"/>
              </a:spcBef>
              <a:spcAft>
                <a:spcPts val="1000"/>
              </a:spcAft>
              <a:buClr>
                <a:srgbClr val="000000"/>
              </a:buClr>
              <a:buSzPts val="1700"/>
              <a:buFont typeface="Arial"/>
              <a:buNone/>
            </a:pPr>
            <a:r>
              <a:rPr b="0" i="0" lang="de-DE" sz="1700" u="none" cap="none" strike="noStrike">
                <a:solidFill>
                  <a:srgbClr val="D9D9D9"/>
                </a:solidFill>
                <a:latin typeface="Open Sans Light"/>
                <a:ea typeface="Open Sans Light"/>
                <a:cs typeface="Open Sans Light"/>
                <a:sym typeface="Open Sans Light"/>
              </a:rPr>
              <a:t>Oktober 2025</a:t>
            </a:r>
            <a:endParaRPr b="1" i="0" sz="1700" u="none" cap="none" strike="noStrike">
              <a:solidFill>
                <a:srgbClr val="D9D9D9"/>
              </a:solidFill>
              <a:latin typeface="Open Sans"/>
              <a:ea typeface="Open Sans"/>
              <a:cs typeface="Open Sans"/>
              <a:sym typeface="Open Sans"/>
            </a:endParaRPr>
          </a:p>
        </p:txBody>
      </p:sp>
      <p:pic>
        <p:nvPicPr>
          <p:cNvPr id="272" name="Google Shape;272;g33d163852ec_0_0" title="finance-generic-isolated_2427045611.png"/>
          <p:cNvPicPr preferRelativeResize="0"/>
          <p:nvPr/>
        </p:nvPicPr>
        <p:blipFill rotWithShape="1">
          <a:blip r:embed="rId5">
            <a:alphaModFix/>
          </a:blip>
          <a:srcRect b="11505" l="13830" r="34636" t="1066"/>
          <a:stretch/>
        </p:blipFill>
        <p:spPr>
          <a:xfrm flipH="1">
            <a:off x="5846325" y="-15675"/>
            <a:ext cx="6078500" cy="6873676"/>
          </a:xfrm>
          <a:prstGeom prst="rect">
            <a:avLst/>
          </a:prstGeom>
          <a:noFill/>
          <a:ln>
            <a:noFill/>
          </a:ln>
          <a:effectLst>
            <a:outerShdw blurRad="300038" rotWithShape="0" algn="bl" dir="5400000" dist="114300">
              <a:srgbClr val="000000">
                <a:alpha val="61568"/>
              </a:srgbClr>
            </a:outerShdw>
          </a:effectLst>
        </p:spPr>
      </p:pic>
      <p:pic>
        <p:nvPicPr>
          <p:cNvPr id="273" name="Google Shape;273;g33d163852ec_0_0" title="flowit2025-Logo-H-neg.png"/>
          <p:cNvPicPr preferRelativeResize="0"/>
          <p:nvPr/>
        </p:nvPicPr>
        <p:blipFill rotWithShape="1">
          <a:blip r:embed="rId6">
            <a:alphaModFix/>
          </a:blip>
          <a:srcRect b="0" l="0" r="0" t="0"/>
          <a:stretch/>
        </p:blipFill>
        <p:spPr>
          <a:xfrm>
            <a:off x="766393" y="533057"/>
            <a:ext cx="3303373" cy="1429100"/>
          </a:xfrm>
          <a:prstGeom prst="rect">
            <a:avLst/>
          </a:prstGeom>
          <a:noFill/>
          <a:ln>
            <a:noFill/>
          </a:ln>
        </p:spPr>
      </p:pic>
      <p:sp>
        <p:nvSpPr>
          <p:cNvPr id="274" name="Google Shape;274;g33d163852ec_0_0"/>
          <p:cNvSpPr txBox="1"/>
          <p:nvPr/>
        </p:nvSpPr>
        <p:spPr>
          <a:xfrm>
            <a:off x="817000" y="3475400"/>
            <a:ext cx="5675400" cy="1108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000"/>
              <a:buFont typeface="Arial"/>
              <a:buNone/>
            </a:pPr>
            <a:r>
              <a:rPr b="0" i="0" lang="de-DE" sz="3000" u="none" cap="none" strike="noStrike">
                <a:solidFill>
                  <a:srgbClr val="D9D9D9"/>
                </a:solidFill>
                <a:latin typeface="Open Sans Light"/>
                <a:ea typeface="Open Sans Light"/>
                <a:cs typeface="Open Sans Light"/>
                <a:sym typeface="Open Sans Light"/>
              </a:rPr>
              <a:t>AI Coach für</a:t>
            </a:r>
            <a:endParaRPr b="0" i="0" sz="3000" u="none" cap="none" strike="noStrike">
              <a:solidFill>
                <a:srgbClr val="D9D9D9"/>
              </a:solidFill>
              <a:latin typeface="Open Sans Light"/>
              <a:ea typeface="Open Sans Light"/>
              <a:cs typeface="Open Sans Light"/>
              <a:sym typeface="Open Sans Light"/>
            </a:endParaRPr>
          </a:p>
          <a:p>
            <a:pPr indent="0" lvl="0" marL="0" marR="0" rtl="0" algn="l">
              <a:lnSpc>
                <a:spcPct val="100000"/>
              </a:lnSpc>
              <a:spcBef>
                <a:spcPts val="0"/>
              </a:spcBef>
              <a:spcAft>
                <a:spcPts val="0"/>
              </a:spcAft>
              <a:buClr>
                <a:srgbClr val="000000"/>
              </a:buClr>
              <a:buSzPts val="3000"/>
              <a:buFont typeface="Arial"/>
              <a:buNone/>
            </a:pPr>
            <a:r>
              <a:rPr b="0" i="0" lang="de-DE" sz="3000" u="none" cap="none" strike="noStrike">
                <a:solidFill>
                  <a:srgbClr val="D9D9D9"/>
                </a:solidFill>
                <a:latin typeface="Open Sans Light"/>
                <a:ea typeface="Open Sans Light"/>
                <a:cs typeface="Open Sans Light"/>
                <a:sym typeface="Open Sans Light"/>
              </a:rPr>
              <a:t>Personalbindung &amp; - wachstum</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pic>
        <p:nvPicPr>
          <p:cNvPr id="366" name="Google Shape;366;g389d6ae8bbb_0_7" title="Strukturhintergrund5.png"/>
          <p:cNvPicPr preferRelativeResize="0"/>
          <p:nvPr/>
        </p:nvPicPr>
        <p:blipFill rotWithShape="1">
          <a:blip r:embed="rId3">
            <a:alphaModFix/>
          </a:blip>
          <a:srcRect b="15450" l="-41039" r="-23976" t="17775"/>
          <a:stretch/>
        </p:blipFill>
        <p:spPr>
          <a:xfrm rot="2">
            <a:off x="3912200" y="12228"/>
            <a:ext cx="8279801" cy="6857996"/>
          </a:xfrm>
          <a:prstGeom prst="rect">
            <a:avLst/>
          </a:prstGeom>
          <a:noFill/>
          <a:ln>
            <a:noFill/>
          </a:ln>
        </p:spPr>
      </p:pic>
      <p:pic>
        <p:nvPicPr>
          <p:cNvPr id="367" name="Google Shape;367;g389d6ae8bbb_0_7" title="B-iStock-1265517871.png"/>
          <p:cNvPicPr preferRelativeResize="0"/>
          <p:nvPr/>
        </p:nvPicPr>
        <p:blipFill rotWithShape="1">
          <a:blip r:embed="rId4">
            <a:alphaModFix/>
          </a:blip>
          <a:srcRect b="11668" l="230" r="17259" t="0"/>
          <a:stretch/>
        </p:blipFill>
        <p:spPr>
          <a:xfrm>
            <a:off x="7824548" y="0"/>
            <a:ext cx="5761889" cy="6858000"/>
          </a:xfrm>
          <a:prstGeom prst="rect">
            <a:avLst/>
          </a:prstGeom>
          <a:noFill/>
          <a:ln>
            <a:noFill/>
          </a:ln>
          <a:effectLst>
            <a:outerShdw blurRad="314325" rotWithShape="0" algn="bl" dir="1260000" dist="142875">
              <a:srgbClr val="000000">
                <a:alpha val="49411"/>
              </a:srgbClr>
            </a:outerShdw>
          </a:effectLst>
        </p:spPr>
      </p:pic>
      <p:sp>
        <p:nvSpPr>
          <p:cNvPr id="368" name="Google Shape;368;g389d6ae8bbb_0_7"/>
          <p:cNvSpPr txBox="1"/>
          <p:nvPr/>
        </p:nvSpPr>
        <p:spPr>
          <a:xfrm>
            <a:off x="631688" y="148175"/>
            <a:ext cx="4833000" cy="1385400"/>
          </a:xfrm>
          <a:prstGeom prst="rect">
            <a:avLst/>
          </a:prstGeom>
          <a:noFill/>
          <a:ln>
            <a:noFill/>
          </a:ln>
        </p:spPr>
        <p:txBody>
          <a:bodyPr anchorCtr="0" anchor="t" bIns="121900" lIns="0" spcFirstLastPara="1" rIns="121900" wrap="square" tIns="121900">
            <a:spAutoFit/>
          </a:bodyPr>
          <a:lstStyle/>
          <a:p>
            <a:pPr indent="0" lvl="0" marL="0" marR="0" rtl="0" algn="l">
              <a:lnSpc>
                <a:spcPct val="100000"/>
              </a:lnSpc>
              <a:spcBef>
                <a:spcPts val="0"/>
              </a:spcBef>
              <a:spcAft>
                <a:spcPts val="0"/>
              </a:spcAft>
              <a:buClr>
                <a:srgbClr val="000000"/>
              </a:buClr>
              <a:buSzPts val="3700"/>
              <a:buFont typeface="Arial"/>
              <a:buNone/>
            </a:pPr>
            <a:r>
              <a:rPr b="1" i="0" lang="de-DE" sz="3700" u="none" cap="none" strike="noStrike">
                <a:solidFill>
                  <a:schemeClr val="dk2"/>
                </a:solidFill>
                <a:latin typeface="Open Sans"/>
                <a:ea typeface="Open Sans"/>
                <a:cs typeface="Open Sans"/>
                <a:sym typeface="Open Sans"/>
              </a:rPr>
              <a:t>Dashboards</a:t>
            </a:r>
            <a:endParaRPr b="1" i="0" sz="3700" u="none" cap="none" strike="noStrike">
              <a:solidFill>
                <a:schemeClr val="dk2"/>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3700"/>
              <a:buFont typeface="Arial"/>
              <a:buNone/>
            </a:pPr>
            <a:r>
              <a:rPr b="0" i="0" lang="de-DE" sz="3700" u="none" cap="none" strike="noStrike">
                <a:solidFill>
                  <a:schemeClr val="dk2"/>
                </a:solidFill>
                <a:latin typeface="Open Sans Light"/>
                <a:ea typeface="Open Sans Light"/>
                <a:cs typeface="Open Sans Light"/>
                <a:sym typeface="Open Sans Light"/>
              </a:rPr>
              <a:t>in Echtzeit</a:t>
            </a:r>
            <a:endParaRPr b="1" i="0" sz="3700" u="none" cap="none" strike="noStrike">
              <a:solidFill>
                <a:srgbClr val="033572"/>
              </a:solidFill>
              <a:latin typeface="Open Sans"/>
              <a:ea typeface="Open Sans"/>
              <a:cs typeface="Open Sans"/>
              <a:sym typeface="Open Sans"/>
            </a:endParaRPr>
          </a:p>
        </p:txBody>
      </p:sp>
      <p:pic>
        <p:nvPicPr>
          <p:cNvPr id="369" name="Google Shape;369;g389d6ae8bbb_0_7"/>
          <p:cNvPicPr preferRelativeResize="0"/>
          <p:nvPr/>
        </p:nvPicPr>
        <p:blipFill rotWithShape="1">
          <a:blip r:embed="rId5">
            <a:alphaModFix/>
          </a:blip>
          <a:srcRect b="0" l="21472" r="-856" t="17756"/>
          <a:stretch/>
        </p:blipFill>
        <p:spPr>
          <a:xfrm>
            <a:off x="502700" y="1610275"/>
            <a:ext cx="7014477" cy="445697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pic>
        <p:nvPicPr>
          <p:cNvPr id="375" name="Google Shape;375;g387247574c2_0_0" title="Strukturhintergrund5.png"/>
          <p:cNvPicPr preferRelativeResize="0"/>
          <p:nvPr/>
        </p:nvPicPr>
        <p:blipFill rotWithShape="1">
          <a:blip r:embed="rId3">
            <a:alphaModFix/>
          </a:blip>
          <a:srcRect b="15450" l="-41039" r="-23976" t="17775"/>
          <a:stretch/>
        </p:blipFill>
        <p:spPr>
          <a:xfrm rot="2">
            <a:off x="3912200" y="12228"/>
            <a:ext cx="8279801" cy="6857996"/>
          </a:xfrm>
          <a:prstGeom prst="rect">
            <a:avLst/>
          </a:prstGeom>
          <a:noFill/>
          <a:ln>
            <a:noFill/>
          </a:ln>
        </p:spPr>
      </p:pic>
      <p:pic>
        <p:nvPicPr>
          <p:cNvPr id="376" name="Google Shape;376;g387247574c2_0_0" title="B-iStock-1265517871.png"/>
          <p:cNvPicPr preferRelativeResize="0"/>
          <p:nvPr/>
        </p:nvPicPr>
        <p:blipFill rotWithShape="1">
          <a:blip r:embed="rId4">
            <a:alphaModFix/>
          </a:blip>
          <a:srcRect b="11668" l="230" r="17259" t="0"/>
          <a:stretch/>
        </p:blipFill>
        <p:spPr>
          <a:xfrm>
            <a:off x="7824548" y="0"/>
            <a:ext cx="5761889" cy="6858000"/>
          </a:xfrm>
          <a:prstGeom prst="rect">
            <a:avLst/>
          </a:prstGeom>
          <a:noFill/>
          <a:ln>
            <a:noFill/>
          </a:ln>
          <a:effectLst>
            <a:outerShdw blurRad="314325" rotWithShape="0" algn="bl" dir="1260000" dist="142875">
              <a:srgbClr val="000000">
                <a:alpha val="49411"/>
              </a:srgbClr>
            </a:outerShdw>
          </a:effectLst>
        </p:spPr>
      </p:pic>
      <p:sp>
        <p:nvSpPr>
          <p:cNvPr id="377" name="Google Shape;377;g387247574c2_0_0"/>
          <p:cNvSpPr txBox="1"/>
          <p:nvPr/>
        </p:nvSpPr>
        <p:spPr>
          <a:xfrm>
            <a:off x="631688" y="148175"/>
            <a:ext cx="4833000" cy="1385400"/>
          </a:xfrm>
          <a:prstGeom prst="rect">
            <a:avLst/>
          </a:prstGeom>
          <a:noFill/>
          <a:ln>
            <a:noFill/>
          </a:ln>
        </p:spPr>
        <p:txBody>
          <a:bodyPr anchorCtr="0" anchor="t" bIns="121900" lIns="0" spcFirstLastPara="1" rIns="121900" wrap="square" tIns="121900">
            <a:spAutoFit/>
          </a:bodyPr>
          <a:lstStyle/>
          <a:p>
            <a:pPr indent="0" lvl="0" marL="0" marR="0" rtl="0" algn="l">
              <a:lnSpc>
                <a:spcPct val="100000"/>
              </a:lnSpc>
              <a:spcBef>
                <a:spcPts val="0"/>
              </a:spcBef>
              <a:spcAft>
                <a:spcPts val="0"/>
              </a:spcAft>
              <a:buClr>
                <a:srgbClr val="000000"/>
              </a:buClr>
              <a:buSzPts val="3700"/>
              <a:buFont typeface="Arial"/>
              <a:buNone/>
            </a:pPr>
            <a:r>
              <a:rPr b="1" i="0" lang="de-DE" sz="3700" u="none" cap="none" strike="noStrike">
                <a:solidFill>
                  <a:srgbClr val="033572"/>
                </a:solidFill>
                <a:latin typeface="Open Sans"/>
                <a:ea typeface="Open Sans"/>
                <a:cs typeface="Open Sans"/>
                <a:sym typeface="Open Sans"/>
              </a:rPr>
              <a:t>Daten vernetzen</a:t>
            </a:r>
            <a:endParaRPr b="1" i="0" sz="3700" u="none" cap="none" strike="noStrike">
              <a:solidFill>
                <a:srgbClr val="033572"/>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3700"/>
              <a:buFont typeface="Arial"/>
              <a:buNone/>
            </a:pPr>
            <a:r>
              <a:rPr b="0" i="0" lang="de-DE" sz="3700" u="none" cap="none" strike="noStrike">
                <a:solidFill>
                  <a:srgbClr val="033572"/>
                </a:solidFill>
                <a:latin typeface="Open Sans Light"/>
                <a:ea typeface="Open Sans Light"/>
                <a:cs typeface="Open Sans Light"/>
                <a:sym typeface="Open Sans Light"/>
              </a:rPr>
              <a:t>chat basiert</a:t>
            </a:r>
            <a:endParaRPr b="0" i="0" sz="3700" u="none" cap="none" strike="noStrike">
              <a:solidFill>
                <a:srgbClr val="033572"/>
              </a:solidFill>
              <a:latin typeface="Open Sans Light"/>
              <a:ea typeface="Open Sans Light"/>
              <a:cs typeface="Open Sans Light"/>
              <a:sym typeface="Open Sans Light"/>
            </a:endParaRPr>
          </a:p>
        </p:txBody>
      </p:sp>
      <p:pic>
        <p:nvPicPr>
          <p:cNvPr id="378" name="Google Shape;378;g387247574c2_0_0"/>
          <p:cNvPicPr preferRelativeResize="0"/>
          <p:nvPr/>
        </p:nvPicPr>
        <p:blipFill rotWithShape="1">
          <a:blip r:embed="rId5">
            <a:alphaModFix/>
          </a:blip>
          <a:srcRect b="34482" l="20527" r="0" t="38098"/>
          <a:stretch/>
        </p:blipFill>
        <p:spPr>
          <a:xfrm>
            <a:off x="631700" y="1533563"/>
            <a:ext cx="5983099" cy="1308326"/>
          </a:xfrm>
          <a:prstGeom prst="rect">
            <a:avLst/>
          </a:prstGeom>
          <a:noFill/>
          <a:ln>
            <a:noFill/>
          </a:ln>
        </p:spPr>
      </p:pic>
      <p:pic>
        <p:nvPicPr>
          <p:cNvPr id="379" name="Google Shape;379;g387247574c2_0_0"/>
          <p:cNvPicPr preferRelativeResize="0"/>
          <p:nvPr/>
        </p:nvPicPr>
        <p:blipFill rotWithShape="1">
          <a:blip r:embed="rId6">
            <a:alphaModFix/>
          </a:blip>
          <a:srcRect b="0" l="20089" r="0" t="26427"/>
          <a:stretch/>
        </p:blipFill>
        <p:spPr>
          <a:xfrm>
            <a:off x="539150" y="2841900"/>
            <a:ext cx="6355702" cy="37086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pic>
        <p:nvPicPr>
          <p:cNvPr id="385" name="Google Shape;385;g389d6ae8bbb_0_35" title="Strukturhintergrund5.png"/>
          <p:cNvPicPr preferRelativeResize="0"/>
          <p:nvPr/>
        </p:nvPicPr>
        <p:blipFill rotWithShape="1">
          <a:blip r:embed="rId3">
            <a:alphaModFix/>
          </a:blip>
          <a:srcRect b="15450" l="-41039" r="-23976" t="17775"/>
          <a:stretch/>
        </p:blipFill>
        <p:spPr>
          <a:xfrm rot="2">
            <a:off x="3912200" y="12228"/>
            <a:ext cx="8279801" cy="6857996"/>
          </a:xfrm>
          <a:prstGeom prst="rect">
            <a:avLst/>
          </a:prstGeom>
          <a:noFill/>
          <a:ln>
            <a:noFill/>
          </a:ln>
        </p:spPr>
      </p:pic>
      <p:pic>
        <p:nvPicPr>
          <p:cNvPr id="386" name="Google Shape;386;g389d6ae8bbb_0_35" title="B-iStock-1265517871.png"/>
          <p:cNvPicPr preferRelativeResize="0"/>
          <p:nvPr/>
        </p:nvPicPr>
        <p:blipFill rotWithShape="1">
          <a:blip r:embed="rId4">
            <a:alphaModFix/>
          </a:blip>
          <a:srcRect b="11668" l="230" r="17259" t="0"/>
          <a:stretch/>
        </p:blipFill>
        <p:spPr>
          <a:xfrm>
            <a:off x="7824548" y="0"/>
            <a:ext cx="5761889" cy="6858000"/>
          </a:xfrm>
          <a:prstGeom prst="rect">
            <a:avLst/>
          </a:prstGeom>
          <a:noFill/>
          <a:ln>
            <a:noFill/>
          </a:ln>
          <a:effectLst>
            <a:outerShdw blurRad="314325" rotWithShape="0" algn="bl" dir="1260000" dist="142875">
              <a:srgbClr val="000000">
                <a:alpha val="49411"/>
              </a:srgbClr>
            </a:outerShdw>
          </a:effectLst>
        </p:spPr>
      </p:pic>
      <p:sp>
        <p:nvSpPr>
          <p:cNvPr id="387" name="Google Shape;387;g389d6ae8bbb_0_35"/>
          <p:cNvSpPr txBox="1"/>
          <p:nvPr/>
        </p:nvSpPr>
        <p:spPr>
          <a:xfrm>
            <a:off x="631688" y="148175"/>
            <a:ext cx="4833000" cy="1385400"/>
          </a:xfrm>
          <a:prstGeom prst="rect">
            <a:avLst/>
          </a:prstGeom>
          <a:noFill/>
          <a:ln>
            <a:noFill/>
          </a:ln>
        </p:spPr>
        <p:txBody>
          <a:bodyPr anchorCtr="0" anchor="t" bIns="121900" lIns="0" spcFirstLastPara="1" rIns="121900" wrap="square" tIns="121900">
            <a:spAutoFit/>
          </a:bodyPr>
          <a:lstStyle/>
          <a:p>
            <a:pPr indent="0" lvl="0" marL="0" marR="0" rtl="0" algn="l">
              <a:lnSpc>
                <a:spcPct val="100000"/>
              </a:lnSpc>
              <a:spcBef>
                <a:spcPts val="0"/>
              </a:spcBef>
              <a:spcAft>
                <a:spcPts val="0"/>
              </a:spcAft>
              <a:buClr>
                <a:srgbClr val="000000"/>
              </a:buClr>
              <a:buSzPts val="3700"/>
              <a:buFont typeface="Arial"/>
              <a:buNone/>
            </a:pPr>
            <a:r>
              <a:rPr b="1" i="0" lang="de-DE" sz="3700" u="none" cap="none" strike="noStrike">
                <a:solidFill>
                  <a:schemeClr val="dk2"/>
                </a:solidFill>
                <a:latin typeface="Open Sans"/>
                <a:ea typeface="Open Sans"/>
                <a:cs typeface="Open Sans"/>
                <a:sym typeface="Open Sans"/>
              </a:rPr>
              <a:t>Daten vernetzen</a:t>
            </a:r>
            <a:endParaRPr b="1" i="0" sz="3700" u="none" cap="none" strike="noStrike">
              <a:solidFill>
                <a:schemeClr val="dk2"/>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3700"/>
              <a:buFont typeface="Arial"/>
              <a:buNone/>
            </a:pPr>
            <a:r>
              <a:rPr b="0" i="0" lang="de-DE" sz="3700" u="none" cap="none" strike="noStrike">
                <a:solidFill>
                  <a:schemeClr val="dk2"/>
                </a:solidFill>
                <a:latin typeface="Open Sans Light"/>
                <a:ea typeface="Open Sans Light"/>
                <a:cs typeface="Open Sans Light"/>
                <a:sym typeface="Open Sans Light"/>
              </a:rPr>
              <a:t>chat basiert</a:t>
            </a:r>
            <a:endParaRPr b="1" i="0" sz="3700" u="none" cap="none" strike="noStrike">
              <a:solidFill>
                <a:srgbClr val="033572"/>
              </a:solidFill>
              <a:latin typeface="Open Sans"/>
              <a:ea typeface="Open Sans"/>
              <a:cs typeface="Open Sans"/>
              <a:sym typeface="Open Sans"/>
            </a:endParaRPr>
          </a:p>
        </p:txBody>
      </p:sp>
      <p:pic>
        <p:nvPicPr>
          <p:cNvPr id="388" name="Google Shape;388;g389d6ae8bbb_0_35"/>
          <p:cNvPicPr preferRelativeResize="0"/>
          <p:nvPr/>
        </p:nvPicPr>
        <p:blipFill rotWithShape="1">
          <a:blip r:embed="rId5">
            <a:alphaModFix/>
          </a:blip>
          <a:srcRect b="0" l="0" r="0" t="22648"/>
          <a:stretch/>
        </p:blipFill>
        <p:spPr>
          <a:xfrm>
            <a:off x="200475" y="1797150"/>
            <a:ext cx="7624076" cy="43846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pic>
        <p:nvPicPr>
          <p:cNvPr id="394" name="Google Shape;394;g33d163852ec_0_673" title="Strukturhintergrund1.png"/>
          <p:cNvPicPr preferRelativeResize="0"/>
          <p:nvPr/>
        </p:nvPicPr>
        <p:blipFill rotWithShape="1">
          <a:blip r:embed="rId3">
            <a:alphaModFix/>
          </a:blip>
          <a:srcRect b="0" l="0" r="5013" t="0"/>
          <a:stretch/>
        </p:blipFill>
        <p:spPr>
          <a:xfrm>
            <a:off x="5839200" y="0"/>
            <a:ext cx="6391551" cy="6858524"/>
          </a:xfrm>
          <a:prstGeom prst="rect">
            <a:avLst/>
          </a:prstGeom>
          <a:noFill/>
          <a:ln>
            <a:noFill/>
          </a:ln>
        </p:spPr>
      </p:pic>
      <p:pic>
        <p:nvPicPr>
          <p:cNvPr id="395" name="Google Shape;395;g33d163852ec_0_673"/>
          <p:cNvPicPr preferRelativeResize="0"/>
          <p:nvPr/>
        </p:nvPicPr>
        <p:blipFill rotWithShape="1">
          <a:blip r:embed="rId4">
            <a:alphaModFix/>
          </a:blip>
          <a:srcRect b="16816" l="1921" r="0" t="47943"/>
          <a:stretch/>
        </p:blipFill>
        <p:spPr>
          <a:xfrm>
            <a:off x="554175" y="2184275"/>
            <a:ext cx="5972100" cy="3047400"/>
          </a:xfrm>
          <a:prstGeom prst="roundRect">
            <a:avLst>
              <a:gd fmla="val 16667" name="adj"/>
            </a:avLst>
          </a:prstGeom>
          <a:noFill/>
          <a:ln>
            <a:noFill/>
          </a:ln>
        </p:spPr>
      </p:pic>
      <p:sp>
        <p:nvSpPr>
          <p:cNvPr id="396" name="Google Shape;396;g33d163852ec_0_673"/>
          <p:cNvSpPr txBox="1"/>
          <p:nvPr/>
        </p:nvSpPr>
        <p:spPr>
          <a:xfrm>
            <a:off x="554163" y="566700"/>
            <a:ext cx="4833000" cy="1385400"/>
          </a:xfrm>
          <a:prstGeom prst="rect">
            <a:avLst/>
          </a:prstGeom>
          <a:noFill/>
          <a:ln>
            <a:noFill/>
          </a:ln>
        </p:spPr>
        <p:txBody>
          <a:bodyPr anchorCtr="0" anchor="t" bIns="121900" lIns="0" spcFirstLastPara="1" rIns="121900" wrap="square" tIns="121900">
            <a:spAutoFit/>
          </a:bodyPr>
          <a:lstStyle/>
          <a:p>
            <a:pPr indent="0" lvl="0" marL="0" marR="0" rtl="0" algn="l">
              <a:lnSpc>
                <a:spcPct val="100000"/>
              </a:lnSpc>
              <a:spcBef>
                <a:spcPts val="0"/>
              </a:spcBef>
              <a:spcAft>
                <a:spcPts val="0"/>
              </a:spcAft>
              <a:buClr>
                <a:srgbClr val="000000"/>
              </a:buClr>
              <a:buSzPts val="3700"/>
              <a:buFont typeface="Arial"/>
              <a:buNone/>
            </a:pPr>
            <a:r>
              <a:rPr b="1" i="0" lang="de-DE" sz="3700" u="none" cap="none" strike="noStrike">
                <a:solidFill>
                  <a:srgbClr val="033572"/>
                </a:solidFill>
                <a:latin typeface="Open Sans"/>
                <a:ea typeface="Open Sans"/>
                <a:cs typeface="Open Sans"/>
                <a:sym typeface="Open Sans"/>
              </a:rPr>
              <a:t>Zahlen &amp; Fakten</a:t>
            </a:r>
            <a:endParaRPr b="1" i="0" sz="3700" u="none" cap="none" strike="noStrike">
              <a:solidFill>
                <a:srgbClr val="033572"/>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3700"/>
              <a:buFont typeface="Arial"/>
              <a:buNone/>
            </a:pPr>
            <a:r>
              <a:rPr b="0" i="0" lang="de-DE" sz="3700" u="none" cap="none" strike="noStrike">
                <a:solidFill>
                  <a:srgbClr val="033572"/>
                </a:solidFill>
                <a:latin typeface="Open Sans Light"/>
                <a:ea typeface="Open Sans Light"/>
                <a:cs typeface="Open Sans Light"/>
                <a:sym typeface="Open Sans Light"/>
              </a:rPr>
              <a:t>Eine Fallstudie </a:t>
            </a:r>
            <a:endParaRPr b="0" i="0" sz="3700" u="none" cap="none" strike="noStrike">
              <a:solidFill>
                <a:srgbClr val="033572"/>
              </a:solidFill>
              <a:latin typeface="Open Sans Light"/>
              <a:ea typeface="Open Sans Light"/>
              <a:cs typeface="Open Sans Light"/>
              <a:sym typeface="Open Sans Light"/>
            </a:endParaRPr>
          </a:p>
        </p:txBody>
      </p:sp>
      <p:sp>
        <p:nvSpPr>
          <p:cNvPr id="397" name="Google Shape;397;g33d163852ec_0_673"/>
          <p:cNvSpPr txBox="1"/>
          <p:nvPr/>
        </p:nvSpPr>
        <p:spPr>
          <a:xfrm>
            <a:off x="10136500" y="5926175"/>
            <a:ext cx="1885200" cy="701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de-DE" sz="1400" u="none" cap="none" strike="noStrike">
                <a:solidFill>
                  <a:schemeClr val="lt1"/>
                </a:solidFill>
                <a:latin typeface="Open Sans Light"/>
                <a:ea typeface="Open Sans Light"/>
                <a:cs typeface="Open Sans Light"/>
                <a:sym typeface="Open Sans Light"/>
              </a:rPr>
              <a:t>Valores</a:t>
            </a:r>
            <a:endParaRPr b="0" i="0" sz="1400" u="none" cap="none" strike="noStrike">
              <a:solidFill>
                <a:schemeClr val="lt1"/>
              </a:solidFill>
              <a:latin typeface="Open Sans Light"/>
              <a:ea typeface="Open Sans Light"/>
              <a:cs typeface="Open Sans Light"/>
              <a:sym typeface="Open Sans Light"/>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sp>
        <p:nvSpPr>
          <p:cNvPr id="403" name="Google Shape;403;g36a1c3aa4a4_0_4"/>
          <p:cNvSpPr/>
          <p:nvPr/>
        </p:nvSpPr>
        <p:spPr>
          <a:xfrm>
            <a:off x="5853050" y="192639"/>
            <a:ext cx="5943890" cy="6665976"/>
          </a:xfrm>
          <a:custGeom>
            <a:rect b="b" l="l" r="r" t="t"/>
            <a:pathLst>
              <a:path extrusionOk="0" h="4114800" w="3761956">
                <a:moveTo>
                  <a:pt x="0" y="0"/>
                </a:moveTo>
                <a:lnTo>
                  <a:pt x="3761956" y="0"/>
                </a:lnTo>
                <a:lnTo>
                  <a:pt x="3761956" y="4114800"/>
                </a:lnTo>
                <a:lnTo>
                  <a:pt x="0" y="4114800"/>
                </a:lnTo>
                <a:lnTo>
                  <a:pt x="0" y="0"/>
                </a:lnTo>
                <a:close/>
              </a:path>
            </a:pathLst>
          </a:custGeom>
          <a:blipFill rotWithShape="1">
            <a:blip r:embed="rId3">
              <a:alphaModFix/>
            </a:blip>
            <a:stretch>
              <a:fillRect b="-28374" l="0" r="-3725" t="0"/>
            </a:stretch>
          </a:blipFill>
          <a:ln>
            <a:noFill/>
          </a:ln>
        </p:spPr>
        <p:txBody>
          <a:bodyPr anchorCtr="0" anchor="t" bIns="30475" lIns="60950" spcFirstLastPara="1" rIns="60950" wrap="square" tIns="3047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pic>
        <p:nvPicPr>
          <p:cNvPr id="404" name="Google Shape;404;g36a1c3aa4a4_0_4" title="Strukturhintergrund5.png"/>
          <p:cNvPicPr preferRelativeResize="0"/>
          <p:nvPr/>
        </p:nvPicPr>
        <p:blipFill rotWithShape="1">
          <a:blip r:embed="rId4">
            <a:alphaModFix/>
          </a:blip>
          <a:srcRect b="15450" l="-2362" r="-23963" t="17775"/>
          <a:stretch/>
        </p:blipFill>
        <p:spPr>
          <a:xfrm rot="2">
            <a:off x="5853050" y="12227"/>
            <a:ext cx="6338950" cy="6857996"/>
          </a:xfrm>
          <a:prstGeom prst="rect">
            <a:avLst/>
          </a:prstGeom>
          <a:noFill/>
          <a:ln>
            <a:noFill/>
          </a:ln>
        </p:spPr>
      </p:pic>
      <p:sp>
        <p:nvSpPr>
          <p:cNvPr id="405" name="Google Shape;405;g36a1c3aa4a4_0_4"/>
          <p:cNvSpPr txBox="1"/>
          <p:nvPr/>
        </p:nvSpPr>
        <p:spPr>
          <a:xfrm>
            <a:off x="900000" y="661900"/>
            <a:ext cx="4833000" cy="815700"/>
          </a:xfrm>
          <a:prstGeom prst="rect">
            <a:avLst/>
          </a:prstGeom>
          <a:noFill/>
          <a:ln>
            <a:noFill/>
          </a:ln>
        </p:spPr>
        <p:txBody>
          <a:bodyPr anchorCtr="0" anchor="t" bIns="121900" lIns="0" spcFirstLastPara="1" rIns="121900" wrap="square" tIns="121900">
            <a:spAutoFit/>
          </a:bodyPr>
          <a:lstStyle/>
          <a:p>
            <a:pPr indent="0" lvl="0" marL="0" marR="0" rtl="0" algn="l">
              <a:lnSpc>
                <a:spcPct val="100000"/>
              </a:lnSpc>
              <a:spcBef>
                <a:spcPts val="0"/>
              </a:spcBef>
              <a:spcAft>
                <a:spcPts val="0"/>
              </a:spcAft>
              <a:buClr>
                <a:srgbClr val="000000"/>
              </a:buClr>
              <a:buSzPts val="3700"/>
              <a:buFont typeface="Arial"/>
              <a:buNone/>
            </a:pPr>
            <a:r>
              <a:rPr b="0" i="0" lang="de-DE" sz="3700" u="none" cap="none" strike="noStrike">
                <a:solidFill>
                  <a:srgbClr val="033572"/>
                </a:solidFill>
                <a:latin typeface="Open Sans"/>
                <a:ea typeface="Open Sans"/>
                <a:cs typeface="Open Sans"/>
                <a:sym typeface="Open Sans"/>
              </a:rPr>
              <a:t>flowit</a:t>
            </a:r>
            <a:r>
              <a:rPr b="1" i="0" lang="de-DE" sz="3700" u="none" cap="none" strike="noStrike">
                <a:solidFill>
                  <a:srgbClr val="033572"/>
                </a:solidFill>
                <a:latin typeface="Open Sans"/>
                <a:ea typeface="Open Sans"/>
                <a:cs typeface="Open Sans"/>
                <a:sym typeface="Open Sans"/>
              </a:rPr>
              <a:t> Team</a:t>
            </a:r>
            <a:endParaRPr b="1" i="0" sz="3700" u="none" cap="none" strike="noStrike">
              <a:solidFill>
                <a:srgbClr val="033572"/>
              </a:solidFill>
              <a:latin typeface="Open Sans"/>
              <a:ea typeface="Open Sans"/>
              <a:cs typeface="Open Sans"/>
              <a:sym typeface="Open Sans"/>
            </a:endParaRPr>
          </a:p>
        </p:txBody>
      </p:sp>
      <p:sp>
        <p:nvSpPr>
          <p:cNvPr id="406" name="Google Shape;406;g36a1c3aa4a4_0_4"/>
          <p:cNvSpPr txBox="1"/>
          <p:nvPr/>
        </p:nvSpPr>
        <p:spPr>
          <a:xfrm>
            <a:off x="900000" y="1130850"/>
            <a:ext cx="6570000" cy="3619500"/>
          </a:xfrm>
          <a:prstGeom prst="rect">
            <a:avLst/>
          </a:prstGeom>
          <a:noFill/>
          <a:ln>
            <a:noFill/>
          </a:ln>
        </p:spPr>
        <p:txBody>
          <a:bodyPr anchorCtr="0" anchor="ctr" bIns="121900" lIns="0" spcFirstLastPara="1" rIns="121900" wrap="square" tIns="121900">
            <a:noAutofit/>
          </a:bodyPr>
          <a:lstStyle/>
          <a:p>
            <a:pPr indent="-234950" lvl="0" marL="269999" marR="0" rtl="0" algn="l">
              <a:lnSpc>
                <a:spcPct val="115000"/>
              </a:lnSpc>
              <a:spcBef>
                <a:spcPts val="1200"/>
              </a:spcBef>
              <a:spcAft>
                <a:spcPts val="0"/>
              </a:spcAft>
              <a:buClr>
                <a:srgbClr val="292B2A"/>
              </a:buClr>
              <a:buSzPts val="2200"/>
              <a:buFont typeface="Arial"/>
              <a:buChar char="●"/>
            </a:pPr>
            <a:r>
              <a:rPr b="1" i="0" lang="de-DE" sz="2200" u="none" cap="none" strike="noStrike">
                <a:solidFill>
                  <a:srgbClr val="292B2A"/>
                </a:solidFill>
                <a:latin typeface="Open Sans"/>
                <a:ea typeface="Open Sans"/>
                <a:cs typeface="Open Sans"/>
                <a:sym typeface="Open Sans"/>
              </a:rPr>
              <a:t>Dr. Yasemin Tahris, Co-Founder </a:t>
            </a:r>
            <a:endParaRPr b="1" i="0" sz="2200" u="none" cap="none" strike="noStrike">
              <a:solidFill>
                <a:srgbClr val="292B2A"/>
              </a:solidFill>
              <a:latin typeface="Open Sans"/>
              <a:ea typeface="Open Sans"/>
              <a:cs typeface="Open Sans"/>
              <a:sym typeface="Open Sans"/>
            </a:endParaRPr>
          </a:p>
          <a:p>
            <a:pPr indent="-234950" lvl="0" marL="269999" marR="0" rtl="0" algn="l">
              <a:lnSpc>
                <a:spcPct val="115000"/>
              </a:lnSpc>
              <a:spcBef>
                <a:spcPts val="2400"/>
              </a:spcBef>
              <a:spcAft>
                <a:spcPts val="2400"/>
              </a:spcAft>
              <a:buClr>
                <a:srgbClr val="292B2A"/>
              </a:buClr>
              <a:buSzPts val="2200"/>
              <a:buFont typeface="Arial"/>
              <a:buChar char="●"/>
            </a:pPr>
            <a:r>
              <a:rPr b="1" i="0" lang="de-DE" sz="2200" u="none" cap="none" strike="noStrike">
                <a:solidFill>
                  <a:srgbClr val="292B2A"/>
                </a:solidFill>
                <a:latin typeface="Open Sans"/>
                <a:ea typeface="Open Sans"/>
                <a:cs typeface="Open Sans"/>
                <a:sym typeface="Open Sans"/>
              </a:rPr>
              <a:t>Das bin ich: Psychologie, Startup &amp; Familie</a:t>
            </a:r>
            <a:endParaRPr b="0" i="0" sz="2200" u="none" cap="none" strike="noStrike">
              <a:solidFill>
                <a:srgbClr val="292B2A"/>
              </a:solidFill>
              <a:latin typeface="Open Sans Light"/>
              <a:ea typeface="Open Sans Light"/>
              <a:cs typeface="Open Sans Light"/>
              <a:sym typeface="Open Sans Light"/>
            </a:endParaRPr>
          </a:p>
        </p:txBody>
      </p:sp>
      <p:sp>
        <p:nvSpPr>
          <p:cNvPr id="407" name="Google Shape;407;g36a1c3aa4a4_0_4"/>
          <p:cNvSpPr/>
          <p:nvPr/>
        </p:nvSpPr>
        <p:spPr>
          <a:xfrm>
            <a:off x="5926800" y="192639"/>
            <a:ext cx="5943890" cy="6665976"/>
          </a:xfrm>
          <a:custGeom>
            <a:rect b="b" l="l" r="r" t="t"/>
            <a:pathLst>
              <a:path extrusionOk="0" h="4114800" w="3761956">
                <a:moveTo>
                  <a:pt x="0" y="0"/>
                </a:moveTo>
                <a:lnTo>
                  <a:pt x="3761956" y="0"/>
                </a:lnTo>
                <a:lnTo>
                  <a:pt x="3761956" y="4114800"/>
                </a:lnTo>
                <a:lnTo>
                  <a:pt x="0" y="4114800"/>
                </a:lnTo>
                <a:lnTo>
                  <a:pt x="0" y="0"/>
                </a:lnTo>
                <a:close/>
              </a:path>
            </a:pathLst>
          </a:custGeom>
          <a:blipFill rotWithShape="1">
            <a:blip r:embed="rId3">
              <a:alphaModFix/>
            </a:blip>
            <a:stretch>
              <a:fillRect b="-28374" l="0" r="-3725" t="0"/>
            </a:stretch>
          </a:blipFill>
          <a:ln>
            <a:noFill/>
          </a:ln>
        </p:spPr>
        <p:txBody>
          <a:bodyPr anchorCtr="0" anchor="t" bIns="30475" lIns="60950" spcFirstLastPara="1" rIns="60950" wrap="square" tIns="3047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pic>
        <p:nvPicPr>
          <p:cNvPr id="408" name="Google Shape;408;g36a1c3aa4a4_0_4"/>
          <p:cNvPicPr preferRelativeResize="0"/>
          <p:nvPr/>
        </p:nvPicPr>
        <p:blipFill rotWithShape="1">
          <a:blip r:embed="rId5">
            <a:alphaModFix/>
          </a:blip>
          <a:srcRect b="0" l="0" r="0" t="0"/>
          <a:stretch/>
        </p:blipFill>
        <p:spPr>
          <a:xfrm>
            <a:off x="2398950" y="3849150"/>
            <a:ext cx="2168551" cy="289564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grpSp>
        <p:nvGrpSpPr>
          <p:cNvPr id="413" name="Google Shape;413;g33d163852ec_0_783"/>
          <p:cNvGrpSpPr/>
          <p:nvPr/>
        </p:nvGrpSpPr>
        <p:grpSpPr>
          <a:xfrm>
            <a:off x="0" y="200"/>
            <a:ext cx="12192000" cy="6873676"/>
            <a:chOff x="150400" y="-8"/>
            <a:chExt cx="12031974" cy="6783456"/>
          </a:xfrm>
        </p:grpSpPr>
        <p:pic>
          <p:nvPicPr>
            <p:cNvPr id="414" name="Google Shape;414;g33d163852ec_0_783" title="finance-generic_2427045611.jpg"/>
            <p:cNvPicPr preferRelativeResize="0"/>
            <p:nvPr/>
          </p:nvPicPr>
          <p:blipFill rotWithShape="1">
            <a:blip r:embed="rId3">
              <a:alphaModFix amt="50000"/>
            </a:blip>
            <a:srcRect b="11008" l="82513" r="864" t="854"/>
            <a:stretch/>
          </p:blipFill>
          <p:spPr>
            <a:xfrm flipH="1">
              <a:off x="150400" y="-8"/>
              <a:ext cx="2893220" cy="6767987"/>
            </a:xfrm>
            <a:prstGeom prst="rect">
              <a:avLst/>
            </a:prstGeom>
            <a:noFill/>
            <a:ln>
              <a:noFill/>
            </a:ln>
          </p:spPr>
        </p:pic>
        <p:pic>
          <p:nvPicPr>
            <p:cNvPr id="415" name="Google Shape;415;g33d163852ec_0_783" title="finance-generic_2427045611.jpg"/>
            <p:cNvPicPr preferRelativeResize="0"/>
            <p:nvPr/>
          </p:nvPicPr>
          <p:blipFill rotWithShape="1">
            <a:blip r:embed="rId3">
              <a:alphaModFix amt="50000"/>
            </a:blip>
            <a:srcRect b="10803" l="9721" r="0" t="856"/>
            <a:stretch/>
          </p:blipFill>
          <p:spPr>
            <a:xfrm flipH="1">
              <a:off x="1782272" y="-8"/>
              <a:ext cx="10400102" cy="6783456"/>
            </a:xfrm>
            <a:prstGeom prst="rect">
              <a:avLst/>
            </a:prstGeom>
            <a:noFill/>
            <a:ln>
              <a:noFill/>
            </a:ln>
          </p:spPr>
        </p:pic>
      </p:grpSp>
      <p:pic>
        <p:nvPicPr>
          <p:cNvPr id="416" name="Google Shape;416;g33d163852ec_0_783" title="Strukturhintergrund4.png"/>
          <p:cNvPicPr preferRelativeResize="0"/>
          <p:nvPr/>
        </p:nvPicPr>
        <p:blipFill rotWithShape="1">
          <a:blip r:embed="rId4">
            <a:alphaModFix/>
          </a:blip>
          <a:srcRect b="0" l="0" r="0" t="0"/>
          <a:stretch/>
        </p:blipFill>
        <p:spPr>
          <a:xfrm>
            <a:off x="0" y="0"/>
            <a:ext cx="12192000" cy="6857988"/>
          </a:xfrm>
          <a:prstGeom prst="rect">
            <a:avLst/>
          </a:prstGeom>
          <a:noFill/>
          <a:ln>
            <a:noFill/>
          </a:ln>
        </p:spPr>
      </p:pic>
      <p:pic>
        <p:nvPicPr>
          <p:cNvPr id="417" name="Google Shape;417;g33d163852ec_0_783" title="flowit2025-Logo-H-RGB.png"/>
          <p:cNvPicPr preferRelativeResize="0"/>
          <p:nvPr/>
        </p:nvPicPr>
        <p:blipFill rotWithShape="1">
          <a:blip r:embed="rId5">
            <a:alphaModFix/>
          </a:blip>
          <a:srcRect b="0" l="0" r="0" t="0"/>
          <a:stretch/>
        </p:blipFill>
        <p:spPr>
          <a:xfrm>
            <a:off x="604593" y="533057"/>
            <a:ext cx="3303373" cy="1429100"/>
          </a:xfrm>
          <a:prstGeom prst="rect">
            <a:avLst/>
          </a:prstGeom>
          <a:noFill/>
          <a:ln>
            <a:noFill/>
          </a:ln>
        </p:spPr>
      </p:pic>
      <p:pic>
        <p:nvPicPr>
          <p:cNvPr id="418" name="Google Shape;418;g33d163852ec_0_783" title="finance-generic-isolated_2427045611.png"/>
          <p:cNvPicPr preferRelativeResize="0"/>
          <p:nvPr/>
        </p:nvPicPr>
        <p:blipFill rotWithShape="1">
          <a:blip r:embed="rId6">
            <a:alphaModFix/>
          </a:blip>
          <a:srcRect b="11505" l="13830" r="34636" t="1066"/>
          <a:stretch/>
        </p:blipFill>
        <p:spPr>
          <a:xfrm flipH="1">
            <a:off x="5694477" y="-15675"/>
            <a:ext cx="6078500" cy="6873676"/>
          </a:xfrm>
          <a:prstGeom prst="rect">
            <a:avLst/>
          </a:prstGeom>
          <a:noFill/>
          <a:ln>
            <a:noFill/>
          </a:ln>
          <a:effectLst>
            <a:outerShdw blurRad="442913" rotWithShape="0" algn="bl" dist="114300">
              <a:srgbClr val="000000">
                <a:alpha val="41568"/>
              </a:srgbClr>
            </a:outerShdw>
          </a:effectLst>
        </p:spPr>
      </p:pic>
      <p:sp>
        <p:nvSpPr>
          <p:cNvPr id="419" name="Google Shape;419;g33d163852ec_0_783"/>
          <p:cNvSpPr txBox="1"/>
          <p:nvPr/>
        </p:nvSpPr>
        <p:spPr>
          <a:xfrm>
            <a:off x="771575" y="2306525"/>
            <a:ext cx="4923000" cy="1753200"/>
          </a:xfrm>
          <a:prstGeom prst="rect">
            <a:avLst/>
          </a:prstGeom>
          <a:noFill/>
          <a:ln>
            <a:noFill/>
          </a:ln>
        </p:spPr>
        <p:txBody>
          <a:bodyPr anchorCtr="0" anchor="t" bIns="0" lIns="0" spcFirstLastPara="1" rIns="0" wrap="square" tIns="0">
            <a:normAutofit/>
          </a:bodyPr>
          <a:lstStyle/>
          <a:p>
            <a:pPr indent="0" lvl="0" marL="0" marR="0" rtl="0" algn="l">
              <a:lnSpc>
                <a:spcPct val="100000"/>
              </a:lnSpc>
              <a:spcBef>
                <a:spcPts val="0"/>
              </a:spcBef>
              <a:spcAft>
                <a:spcPts val="0"/>
              </a:spcAft>
              <a:buClr>
                <a:srgbClr val="000000"/>
              </a:buClr>
              <a:buSzPts val="1018"/>
              <a:buFont typeface="Arial"/>
              <a:buNone/>
            </a:pPr>
            <a:r>
              <a:rPr b="1" i="0" lang="de-DE" sz="3700" u="none" cap="none" strike="noStrike">
                <a:solidFill>
                  <a:srgbClr val="08085C"/>
                </a:solidFill>
                <a:latin typeface="Open Sans"/>
                <a:ea typeface="Open Sans"/>
                <a:cs typeface="Open Sans"/>
                <a:sym typeface="Open Sans"/>
              </a:rPr>
              <a:t>Der AI Coach</a:t>
            </a:r>
            <a:endParaRPr b="1" i="0" sz="3700" u="none" cap="none" strike="noStrike">
              <a:solidFill>
                <a:srgbClr val="08085C"/>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018"/>
              <a:buFont typeface="Arial"/>
              <a:buNone/>
            </a:pPr>
            <a:r>
              <a:rPr b="0" i="0" lang="de-DE" sz="3700" u="none" cap="none" strike="noStrike">
                <a:solidFill>
                  <a:srgbClr val="033572"/>
                </a:solidFill>
                <a:latin typeface="Open Sans Light"/>
                <a:ea typeface="Open Sans Light"/>
                <a:cs typeface="Open Sans Light"/>
                <a:sym typeface="Open Sans Light"/>
              </a:rPr>
              <a:t>Für Personalbindung </a:t>
            </a:r>
            <a:br>
              <a:rPr b="0" i="0" lang="de-DE" sz="3700" u="none" cap="none" strike="noStrike">
                <a:solidFill>
                  <a:srgbClr val="033572"/>
                </a:solidFill>
                <a:latin typeface="Open Sans Light"/>
                <a:ea typeface="Open Sans Light"/>
                <a:cs typeface="Open Sans Light"/>
                <a:sym typeface="Open Sans Light"/>
              </a:rPr>
            </a:br>
            <a:r>
              <a:rPr b="0" i="0" lang="de-DE" sz="3700" u="none" cap="none" strike="noStrike">
                <a:solidFill>
                  <a:srgbClr val="033572"/>
                </a:solidFill>
                <a:latin typeface="Open Sans Light"/>
                <a:ea typeface="Open Sans Light"/>
                <a:cs typeface="Open Sans Light"/>
                <a:sym typeface="Open Sans Light"/>
              </a:rPr>
              <a:t>&amp; -wachstum</a:t>
            </a:r>
            <a:endParaRPr b="0" i="0" sz="3700" u="none" cap="none" strike="noStrike">
              <a:solidFill>
                <a:srgbClr val="033572"/>
              </a:solidFill>
              <a:latin typeface="Open Sans Light"/>
              <a:ea typeface="Open Sans Light"/>
              <a:cs typeface="Open Sans Light"/>
              <a:sym typeface="Open Sans Light"/>
            </a:endParaRPr>
          </a:p>
        </p:txBody>
      </p:sp>
      <p:sp>
        <p:nvSpPr>
          <p:cNvPr id="420" name="Google Shape;420;g33d163852ec_0_783"/>
          <p:cNvSpPr txBox="1"/>
          <p:nvPr/>
        </p:nvSpPr>
        <p:spPr>
          <a:xfrm>
            <a:off x="64650" y="5098757"/>
            <a:ext cx="9084900" cy="2616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1000"/>
              </a:spcAft>
              <a:buClr>
                <a:srgbClr val="000000"/>
              </a:buClr>
              <a:buSzPts val="1700"/>
              <a:buFont typeface="Arial"/>
              <a:buNone/>
            </a:pPr>
            <a:r>
              <a:rPr b="0" i="0" lang="de-DE" sz="1700" u="none" cap="none" strike="noStrike">
                <a:solidFill>
                  <a:schemeClr val="dk1"/>
                </a:solidFill>
                <a:latin typeface="Open Sans Light"/>
                <a:ea typeface="Open Sans Light"/>
                <a:cs typeface="Open Sans Light"/>
                <a:sym typeface="Open Sans Light"/>
              </a:rPr>
              <a:t>Trusted by over 40000 Users every day:</a:t>
            </a:r>
            <a:endParaRPr b="1" i="0" sz="1700" u="none" cap="none" strike="noStrike">
              <a:solidFill>
                <a:schemeClr val="dk1"/>
              </a:solidFill>
              <a:latin typeface="Open Sans"/>
              <a:ea typeface="Open Sans"/>
              <a:cs typeface="Open Sans"/>
              <a:sym typeface="Open Sans"/>
            </a:endParaRPr>
          </a:p>
        </p:txBody>
      </p:sp>
      <p:pic>
        <p:nvPicPr>
          <p:cNvPr id="421" name="Google Shape;421;g33d163852ec_0_783"/>
          <p:cNvPicPr preferRelativeResize="0"/>
          <p:nvPr/>
        </p:nvPicPr>
        <p:blipFill rotWithShape="1">
          <a:blip r:embed="rId7">
            <a:alphaModFix/>
          </a:blip>
          <a:srcRect b="0" l="0" r="0" t="0"/>
          <a:stretch/>
        </p:blipFill>
        <p:spPr>
          <a:xfrm>
            <a:off x="270899" y="5488956"/>
            <a:ext cx="1158975" cy="261132"/>
          </a:xfrm>
          <a:prstGeom prst="rect">
            <a:avLst/>
          </a:prstGeom>
          <a:noFill/>
          <a:ln>
            <a:noFill/>
          </a:ln>
        </p:spPr>
      </p:pic>
      <p:sp>
        <p:nvSpPr>
          <p:cNvPr id="422" name="Google Shape;422;g33d163852ec_0_783"/>
          <p:cNvSpPr txBox="1"/>
          <p:nvPr/>
        </p:nvSpPr>
        <p:spPr>
          <a:xfrm>
            <a:off x="884473" y="6196050"/>
            <a:ext cx="2208900" cy="4926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600"/>
              <a:buFont typeface="Arial"/>
              <a:buNone/>
            </a:pPr>
            <a:r>
              <a:rPr b="0" i="0" lang="de-DE" sz="1600" u="none" cap="none" strike="noStrike">
                <a:solidFill>
                  <a:srgbClr val="58595B"/>
                </a:solidFill>
                <a:latin typeface="Open Sans"/>
                <a:ea typeface="Open Sans"/>
                <a:cs typeface="Open Sans"/>
                <a:sym typeface="Open Sans"/>
              </a:rPr>
              <a:t>and many more</a:t>
            </a:r>
            <a:endParaRPr b="0" i="0" sz="1600" u="none" cap="none" strike="noStrike">
              <a:solidFill>
                <a:srgbClr val="58595B"/>
              </a:solidFill>
              <a:latin typeface="Open Sans"/>
              <a:ea typeface="Open Sans"/>
              <a:cs typeface="Open Sans"/>
              <a:sym typeface="Open Sans"/>
            </a:endParaRPr>
          </a:p>
        </p:txBody>
      </p:sp>
      <p:pic>
        <p:nvPicPr>
          <p:cNvPr id="423" name="Google Shape;423;g33d163852ec_0_783"/>
          <p:cNvPicPr preferRelativeResize="0"/>
          <p:nvPr/>
        </p:nvPicPr>
        <p:blipFill rotWithShape="1">
          <a:blip r:embed="rId8">
            <a:alphaModFix/>
          </a:blip>
          <a:srcRect b="0" l="0" r="0" t="0"/>
          <a:stretch/>
        </p:blipFill>
        <p:spPr>
          <a:xfrm>
            <a:off x="270900" y="5878700"/>
            <a:ext cx="1530150" cy="218611"/>
          </a:xfrm>
          <a:prstGeom prst="rect">
            <a:avLst/>
          </a:prstGeom>
          <a:noFill/>
          <a:ln>
            <a:noFill/>
          </a:ln>
        </p:spPr>
      </p:pic>
      <p:pic>
        <p:nvPicPr>
          <p:cNvPr id="424" name="Google Shape;424;g33d163852ec_0_783"/>
          <p:cNvPicPr preferRelativeResize="0"/>
          <p:nvPr/>
        </p:nvPicPr>
        <p:blipFill rotWithShape="1">
          <a:blip r:embed="rId9">
            <a:alphaModFix/>
          </a:blip>
          <a:srcRect b="0" l="0" r="0" t="0"/>
          <a:stretch/>
        </p:blipFill>
        <p:spPr>
          <a:xfrm>
            <a:off x="3427850" y="5488950"/>
            <a:ext cx="1158987" cy="384675"/>
          </a:xfrm>
          <a:prstGeom prst="rect">
            <a:avLst/>
          </a:prstGeom>
          <a:noFill/>
          <a:ln>
            <a:noFill/>
          </a:ln>
        </p:spPr>
      </p:pic>
      <p:pic>
        <p:nvPicPr>
          <p:cNvPr id="425" name="Google Shape;425;g33d163852ec_0_783"/>
          <p:cNvPicPr preferRelativeResize="0"/>
          <p:nvPr/>
        </p:nvPicPr>
        <p:blipFill rotWithShape="1">
          <a:blip r:embed="rId10">
            <a:alphaModFix/>
          </a:blip>
          <a:srcRect b="18611" l="0" r="7347" t="0"/>
          <a:stretch/>
        </p:blipFill>
        <p:spPr>
          <a:xfrm>
            <a:off x="1918650" y="5669400"/>
            <a:ext cx="1249500" cy="527800"/>
          </a:xfrm>
          <a:prstGeom prst="rect">
            <a:avLst/>
          </a:prstGeom>
          <a:noFill/>
          <a:ln>
            <a:noFill/>
          </a:ln>
        </p:spPr>
      </p:pic>
      <p:pic>
        <p:nvPicPr>
          <p:cNvPr id="426" name="Google Shape;426;g33d163852ec_0_783"/>
          <p:cNvPicPr preferRelativeResize="0"/>
          <p:nvPr/>
        </p:nvPicPr>
        <p:blipFill rotWithShape="1">
          <a:blip r:embed="rId11">
            <a:alphaModFix/>
          </a:blip>
          <a:srcRect b="0" l="0" r="0" t="0"/>
          <a:stretch/>
        </p:blipFill>
        <p:spPr>
          <a:xfrm>
            <a:off x="1854525" y="5239543"/>
            <a:ext cx="1530149" cy="759972"/>
          </a:xfrm>
          <a:prstGeom prst="rect">
            <a:avLst/>
          </a:prstGeom>
          <a:noFill/>
          <a:ln>
            <a:noFill/>
          </a:ln>
        </p:spPr>
      </p:pic>
      <p:pic>
        <p:nvPicPr>
          <p:cNvPr id="427" name="Google Shape;427;g33d163852ec_0_783"/>
          <p:cNvPicPr preferRelativeResize="0"/>
          <p:nvPr/>
        </p:nvPicPr>
        <p:blipFill rotWithShape="1">
          <a:blip r:embed="rId12">
            <a:alphaModFix/>
          </a:blip>
          <a:srcRect b="0" l="0" r="0" t="0"/>
          <a:stretch/>
        </p:blipFill>
        <p:spPr>
          <a:xfrm>
            <a:off x="0" y="200"/>
            <a:ext cx="1768725" cy="4579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g33d163852ec_0_17"/>
          <p:cNvSpPr/>
          <p:nvPr/>
        </p:nvSpPr>
        <p:spPr>
          <a:xfrm>
            <a:off x="5853050" y="192639"/>
            <a:ext cx="5943890" cy="6665976"/>
          </a:xfrm>
          <a:custGeom>
            <a:rect b="b" l="l" r="r" t="t"/>
            <a:pathLst>
              <a:path extrusionOk="0" h="4114800" w="3761956">
                <a:moveTo>
                  <a:pt x="0" y="0"/>
                </a:moveTo>
                <a:lnTo>
                  <a:pt x="3761956" y="0"/>
                </a:lnTo>
                <a:lnTo>
                  <a:pt x="3761956" y="4114800"/>
                </a:lnTo>
                <a:lnTo>
                  <a:pt x="0" y="4114800"/>
                </a:lnTo>
                <a:lnTo>
                  <a:pt x="0" y="0"/>
                </a:lnTo>
                <a:close/>
              </a:path>
            </a:pathLst>
          </a:custGeom>
          <a:blipFill rotWithShape="1">
            <a:blip r:embed="rId3">
              <a:alphaModFix/>
            </a:blip>
            <a:stretch>
              <a:fillRect b="-28374" l="0" r="-3725" t="0"/>
            </a:stretch>
          </a:blipFill>
          <a:ln>
            <a:noFill/>
          </a:ln>
        </p:spPr>
        <p:txBody>
          <a:bodyPr anchorCtr="0" anchor="t" bIns="30475" lIns="60950" spcFirstLastPara="1" rIns="60950" wrap="square" tIns="3047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pic>
        <p:nvPicPr>
          <p:cNvPr id="281" name="Google Shape;281;g33d163852ec_0_17" title="Strukturhintergrund5.png"/>
          <p:cNvPicPr preferRelativeResize="0"/>
          <p:nvPr/>
        </p:nvPicPr>
        <p:blipFill rotWithShape="1">
          <a:blip r:embed="rId4">
            <a:alphaModFix/>
          </a:blip>
          <a:srcRect b="15450" l="-2362" r="-23963" t="17775"/>
          <a:stretch/>
        </p:blipFill>
        <p:spPr>
          <a:xfrm rot="2">
            <a:off x="5853050" y="12227"/>
            <a:ext cx="6338950" cy="6857996"/>
          </a:xfrm>
          <a:prstGeom prst="rect">
            <a:avLst/>
          </a:prstGeom>
          <a:noFill/>
          <a:ln>
            <a:noFill/>
          </a:ln>
        </p:spPr>
      </p:pic>
      <p:sp>
        <p:nvSpPr>
          <p:cNvPr id="282" name="Google Shape;282;g33d163852ec_0_17"/>
          <p:cNvSpPr txBox="1"/>
          <p:nvPr/>
        </p:nvSpPr>
        <p:spPr>
          <a:xfrm>
            <a:off x="900000" y="661900"/>
            <a:ext cx="4833000" cy="815700"/>
          </a:xfrm>
          <a:prstGeom prst="rect">
            <a:avLst/>
          </a:prstGeom>
          <a:noFill/>
          <a:ln>
            <a:noFill/>
          </a:ln>
        </p:spPr>
        <p:txBody>
          <a:bodyPr anchorCtr="0" anchor="t" bIns="121900" lIns="0" spcFirstLastPara="1" rIns="121900" wrap="square" tIns="121900">
            <a:spAutoFit/>
          </a:bodyPr>
          <a:lstStyle/>
          <a:p>
            <a:pPr indent="0" lvl="0" marL="0" marR="0" rtl="0" algn="l">
              <a:lnSpc>
                <a:spcPct val="100000"/>
              </a:lnSpc>
              <a:spcBef>
                <a:spcPts val="0"/>
              </a:spcBef>
              <a:spcAft>
                <a:spcPts val="0"/>
              </a:spcAft>
              <a:buClr>
                <a:srgbClr val="000000"/>
              </a:buClr>
              <a:buSzPts val="3700"/>
              <a:buFont typeface="Arial"/>
              <a:buNone/>
            </a:pPr>
            <a:r>
              <a:rPr b="0" i="0" lang="de-DE" sz="3700" u="none" cap="none" strike="noStrike">
                <a:solidFill>
                  <a:srgbClr val="033572"/>
                </a:solidFill>
                <a:latin typeface="Open Sans"/>
                <a:ea typeface="Open Sans"/>
                <a:cs typeface="Open Sans"/>
                <a:sym typeface="Open Sans"/>
              </a:rPr>
              <a:t>flowit</a:t>
            </a:r>
            <a:r>
              <a:rPr b="1" i="0" lang="de-DE" sz="3700" u="none" cap="none" strike="noStrike">
                <a:solidFill>
                  <a:srgbClr val="033572"/>
                </a:solidFill>
                <a:latin typeface="Open Sans"/>
                <a:ea typeface="Open Sans"/>
                <a:cs typeface="Open Sans"/>
                <a:sym typeface="Open Sans"/>
              </a:rPr>
              <a:t> Team</a:t>
            </a:r>
            <a:endParaRPr b="1" i="0" sz="3700" u="none" cap="none" strike="noStrike">
              <a:solidFill>
                <a:srgbClr val="033572"/>
              </a:solidFill>
              <a:latin typeface="Open Sans"/>
              <a:ea typeface="Open Sans"/>
              <a:cs typeface="Open Sans"/>
              <a:sym typeface="Open Sans"/>
            </a:endParaRPr>
          </a:p>
        </p:txBody>
      </p:sp>
      <p:sp>
        <p:nvSpPr>
          <p:cNvPr id="283" name="Google Shape;283;g33d163852ec_0_17"/>
          <p:cNvSpPr txBox="1"/>
          <p:nvPr/>
        </p:nvSpPr>
        <p:spPr>
          <a:xfrm>
            <a:off x="900000" y="1130850"/>
            <a:ext cx="6570000" cy="3619500"/>
          </a:xfrm>
          <a:prstGeom prst="rect">
            <a:avLst/>
          </a:prstGeom>
          <a:noFill/>
          <a:ln>
            <a:noFill/>
          </a:ln>
        </p:spPr>
        <p:txBody>
          <a:bodyPr anchorCtr="0" anchor="ctr" bIns="121900" lIns="0" spcFirstLastPara="1" rIns="121900" wrap="square" tIns="121900">
            <a:noAutofit/>
          </a:bodyPr>
          <a:lstStyle/>
          <a:p>
            <a:pPr indent="-234950" lvl="0" marL="269999" marR="0" rtl="0" algn="l">
              <a:lnSpc>
                <a:spcPct val="115000"/>
              </a:lnSpc>
              <a:spcBef>
                <a:spcPts val="1200"/>
              </a:spcBef>
              <a:spcAft>
                <a:spcPts val="0"/>
              </a:spcAft>
              <a:buClr>
                <a:srgbClr val="292B2A"/>
              </a:buClr>
              <a:buSzPts val="2200"/>
              <a:buFont typeface="Arial"/>
              <a:buChar char="●"/>
            </a:pPr>
            <a:r>
              <a:rPr b="1" i="0" lang="de-DE" sz="2200" u="none" cap="none" strike="noStrike">
                <a:solidFill>
                  <a:srgbClr val="292B2A"/>
                </a:solidFill>
                <a:latin typeface="Open Sans"/>
                <a:ea typeface="Open Sans"/>
                <a:cs typeface="Open Sans"/>
                <a:sym typeface="Open Sans"/>
              </a:rPr>
              <a:t>Dr. Yasemin Tahris, Co-Founder </a:t>
            </a:r>
            <a:endParaRPr b="1" i="0" sz="2200" u="none" cap="none" strike="noStrike">
              <a:solidFill>
                <a:srgbClr val="292B2A"/>
              </a:solidFill>
              <a:latin typeface="Open Sans"/>
              <a:ea typeface="Open Sans"/>
              <a:cs typeface="Open Sans"/>
              <a:sym typeface="Open Sans"/>
            </a:endParaRPr>
          </a:p>
          <a:p>
            <a:pPr indent="-234950" lvl="0" marL="269999" marR="0" rtl="0" algn="l">
              <a:lnSpc>
                <a:spcPct val="115000"/>
              </a:lnSpc>
              <a:spcBef>
                <a:spcPts val="2400"/>
              </a:spcBef>
              <a:spcAft>
                <a:spcPts val="2400"/>
              </a:spcAft>
              <a:buClr>
                <a:srgbClr val="292B2A"/>
              </a:buClr>
              <a:buSzPts val="2200"/>
              <a:buFont typeface="Arial"/>
              <a:buChar char="●"/>
            </a:pPr>
            <a:r>
              <a:rPr b="1" i="0" lang="de-DE" sz="2200" u="none" cap="none" strike="noStrike">
                <a:solidFill>
                  <a:srgbClr val="292B2A"/>
                </a:solidFill>
                <a:latin typeface="Open Sans"/>
                <a:ea typeface="Open Sans"/>
                <a:cs typeface="Open Sans"/>
                <a:sym typeface="Open Sans"/>
              </a:rPr>
              <a:t>Das bin ich: Psychologie, Startup &amp; Familie</a:t>
            </a:r>
            <a:endParaRPr b="0" i="0" sz="2200" u="none" cap="none" strike="noStrike">
              <a:solidFill>
                <a:srgbClr val="292B2A"/>
              </a:solidFill>
              <a:latin typeface="Open Sans Light"/>
              <a:ea typeface="Open Sans Light"/>
              <a:cs typeface="Open Sans Light"/>
              <a:sym typeface="Open Sans Light"/>
            </a:endParaRPr>
          </a:p>
        </p:txBody>
      </p:sp>
      <p:sp>
        <p:nvSpPr>
          <p:cNvPr id="284" name="Google Shape;284;g33d163852ec_0_17"/>
          <p:cNvSpPr/>
          <p:nvPr/>
        </p:nvSpPr>
        <p:spPr>
          <a:xfrm>
            <a:off x="5926800" y="192639"/>
            <a:ext cx="5943890" cy="6665976"/>
          </a:xfrm>
          <a:custGeom>
            <a:rect b="b" l="l" r="r" t="t"/>
            <a:pathLst>
              <a:path extrusionOk="0" h="4114800" w="3761956">
                <a:moveTo>
                  <a:pt x="0" y="0"/>
                </a:moveTo>
                <a:lnTo>
                  <a:pt x="3761956" y="0"/>
                </a:lnTo>
                <a:lnTo>
                  <a:pt x="3761956" y="4114800"/>
                </a:lnTo>
                <a:lnTo>
                  <a:pt x="0" y="4114800"/>
                </a:lnTo>
                <a:lnTo>
                  <a:pt x="0" y="0"/>
                </a:lnTo>
                <a:close/>
              </a:path>
            </a:pathLst>
          </a:custGeom>
          <a:blipFill rotWithShape="1">
            <a:blip r:embed="rId3">
              <a:alphaModFix/>
            </a:blip>
            <a:stretch>
              <a:fillRect b="-28374" l="0" r="-3725" t="0"/>
            </a:stretch>
          </a:blipFill>
          <a:ln>
            <a:noFill/>
          </a:ln>
        </p:spPr>
        <p:txBody>
          <a:bodyPr anchorCtr="0" anchor="t" bIns="30475" lIns="60950" spcFirstLastPara="1" rIns="60950" wrap="square" tIns="3047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pic>
        <p:nvPicPr>
          <p:cNvPr id="285" name="Google Shape;285;g33d163852ec_0_17"/>
          <p:cNvPicPr preferRelativeResize="0"/>
          <p:nvPr/>
        </p:nvPicPr>
        <p:blipFill rotWithShape="1">
          <a:blip r:embed="rId5">
            <a:alphaModFix/>
          </a:blip>
          <a:srcRect b="0" l="0" r="0" t="0"/>
          <a:stretch/>
        </p:blipFill>
        <p:spPr>
          <a:xfrm>
            <a:off x="2507375" y="3740750"/>
            <a:ext cx="2168551" cy="289564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89" name="Shape 289"/>
        <p:cNvGrpSpPr/>
        <p:nvPr/>
      </p:nvGrpSpPr>
      <p:grpSpPr>
        <a:xfrm>
          <a:off x="0" y="0"/>
          <a:ext cx="0" cy="0"/>
          <a:chOff x="0" y="0"/>
          <a:chExt cx="0" cy="0"/>
        </a:xfrm>
      </p:grpSpPr>
      <p:sp>
        <p:nvSpPr>
          <p:cNvPr id="290" name="Google Shape;290;g33d163852ec_0_28"/>
          <p:cNvSpPr txBox="1"/>
          <p:nvPr/>
        </p:nvSpPr>
        <p:spPr>
          <a:xfrm>
            <a:off x="3844408" y="7549020"/>
            <a:ext cx="9227700" cy="13896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dk1"/>
              </a:buClr>
              <a:buSzPts val="1100"/>
              <a:buFont typeface="Arial"/>
              <a:buNone/>
            </a:pPr>
            <a:r>
              <a:rPr b="1" i="0" lang="de-DE" sz="2800" u="none" cap="none" strike="noStrike">
                <a:solidFill>
                  <a:srgbClr val="08085C"/>
                </a:solidFill>
                <a:latin typeface="Open Sans SemiBold"/>
                <a:ea typeface="Open Sans SemiBold"/>
                <a:cs typeface="Open Sans SemiBold"/>
                <a:sym typeface="Open Sans SemiBold"/>
              </a:rPr>
              <a:t>Wie geht es Ihnen, wenn Sie…</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0"/>
              </a:spcBef>
              <a:spcAft>
                <a:spcPts val="0"/>
              </a:spcAft>
              <a:buClr>
                <a:schemeClr val="dk1"/>
              </a:buClr>
              <a:buSzPts val="1100"/>
              <a:buFont typeface="Arial"/>
              <a:buNone/>
            </a:pPr>
            <a:r>
              <a:rPr b="1" i="0" lang="de-DE" sz="2800" u="none" cap="none" strike="noStrike">
                <a:solidFill>
                  <a:srgbClr val="08085C"/>
                </a:solidFill>
                <a:latin typeface="Open Sans SemiBold"/>
                <a:ea typeface="Open Sans SemiBold"/>
                <a:cs typeface="Open Sans SemiBold"/>
                <a:sym typeface="Open Sans SemiBold"/>
              </a:rPr>
              <a:t>an den </a:t>
            </a:r>
            <a:r>
              <a:rPr b="1" i="0" lang="de-DE" sz="2800" u="none" cap="none" strike="noStrike">
                <a:solidFill>
                  <a:srgbClr val="FFB545"/>
                </a:solidFill>
                <a:latin typeface="Open Sans SemiBold"/>
                <a:ea typeface="Open Sans SemiBold"/>
                <a:cs typeface="Open Sans SemiBold"/>
                <a:sym typeface="Open Sans SemiBold"/>
              </a:rPr>
              <a:t>Fachkräftemangel</a:t>
            </a:r>
            <a:r>
              <a:rPr b="1" i="0" lang="de-DE" sz="2800" u="none" cap="none" strike="noStrike">
                <a:solidFill>
                  <a:srgbClr val="08085C"/>
                </a:solidFill>
                <a:latin typeface="Open Sans SemiBold"/>
                <a:ea typeface="Open Sans SemiBold"/>
                <a:cs typeface="Open Sans SemiBold"/>
                <a:sym typeface="Open Sans SemiBold"/>
              </a:rPr>
              <a:t> denken?</a:t>
            </a:r>
            <a:endParaRPr b="0" i="0" sz="1400" u="none" cap="none" strike="noStrike">
              <a:solidFill>
                <a:srgbClr val="000000"/>
              </a:solidFill>
              <a:latin typeface="Arial"/>
              <a:ea typeface="Arial"/>
              <a:cs typeface="Arial"/>
              <a:sym typeface="Arial"/>
            </a:endParaRPr>
          </a:p>
        </p:txBody>
      </p:sp>
      <p:pic>
        <p:nvPicPr>
          <p:cNvPr id="291" name="Google Shape;291;g33d163852ec_0_28" title="Strukturhintergrund1.png"/>
          <p:cNvPicPr preferRelativeResize="0"/>
          <p:nvPr/>
        </p:nvPicPr>
        <p:blipFill rotWithShape="1">
          <a:blip r:embed="rId4">
            <a:alphaModFix/>
          </a:blip>
          <a:srcRect b="0" l="0" r="5013" t="0"/>
          <a:stretch/>
        </p:blipFill>
        <p:spPr>
          <a:xfrm>
            <a:off x="5839200" y="0"/>
            <a:ext cx="6391551" cy="6858524"/>
          </a:xfrm>
          <a:prstGeom prst="rect">
            <a:avLst/>
          </a:prstGeom>
          <a:noFill/>
          <a:ln>
            <a:noFill/>
          </a:ln>
        </p:spPr>
      </p:pic>
      <p:sp>
        <p:nvSpPr>
          <p:cNvPr id="292" name="Google Shape;292;g33d163852ec_0_28"/>
          <p:cNvSpPr txBox="1"/>
          <p:nvPr/>
        </p:nvSpPr>
        <p:spPr>
          <a:xfrm>
            <a:off x="900000" y="661900"/>
            <a:ext cx="6555000" cy="1214400"/>
          </a:xfrm>
          <a:prstGeom prst="rect">
            <a:avLst/>
          </a:prstGeom>
          <a:noFill/>
          <a:ln>
            <a:noFill/>
          </a:ln>
        </p:spPr>
        <p:txBody>
          <a:bodyPr anchorCtr="0" anchor="t" bIns="121900" lIns="0" spcFirstLastPara="1" rIns="121900" wrap="square" tIns="121900">
            <a:spAutoFit/>
          </a:bodyPr>
          <a:lstStyle/>
          <a:p>
            <a:pPr indent="0" lvl="0" marL="0" marR="0" rtl="0" algn="l">
              <a:lnSpc>
                <a:spcPct val="85000"/>
              </a:lnSpc>
              <a:spcBef>
                <a:spcPts val="0"/>
              </a:spcBef>
              <a:spcAft>
                <a:spcPts val="0"/>
              </a:spcAft>
              <a:buClr>
                <a:srgbClr val="000000"/>
              </a:buClr>
              <a:buSzPts val="3700"/>
              <a:buFont typeface="Arial"/>
              <a:buNone/>
            </a:pPr>
            <a:r>
              <a:rPr b="0" i="0" lang="de-DE" sz="3700" u="none" cap="none" strike="noStrike">
                <a:solidFill>
                  <a:srgbClr val="292B2A"/>
                </a:solidFill>
                <a:latin typeface="Open Sans Light"/>
                <a:ea typeface="Open Sans Light"/>
                <a:cs typeface="Open Sans Light"/>
                <a:sym typeface="Open Sans Light"/>
              </a:rPr>
              <a:t>Der Mensch</a:t>
            </a:r>
            <a:br>
              <a:rPr b="0" i="0" lang="de-DE" sz="3700" u="none" cap="none" strike="noStrike">
                <a:solidFill>
                  <a:srgbClr val="292B2A"/>
                </a:solidFill>
                <a:latin typeface="Open Sans Light"/>
                <a:ea typeface="Open Sans Light"/>
                <a:cs typeface="Open Sans Light"/>
                <a:sym typeface="Open Sans Light"/>
              </a:rPr>
            </a:br>
            <a:r>
              <a:rPr b="1" i="0" lang="de-DE" sz="3700" u="none" cap="none" strike="noStrike">
                <a:solidFill>
                  <a:srgbClr val="033572"/>
                </a:solidFill>
                <a:latin typeface="Open Sans"/>
                <a:ea typeface="Open Sans"/>
                <a:cs typeface="Open Sans"/>
                <a:sym typeface="Open Sans"/>
              </a:rPr>
              <a:t>Im Zentrum..</a:t>
            </a:r>
            <a:endParaRPr b="1" i="0" sz="3700" u="none" cap="none" strike="noStrike">
              <a:solidFill>
                <a:srgbClr val="033572"/>
              </a:solidFill>
              <a:latin typeface="Open Sans"/>
              <a:ea typeface="Open Sans"/>
              <a:cs typeface="Open Sans"/>
              <a:sym typeface="Open Sans"/>
            </a:endParaRPr>
          </a:p>
        </p:txBody>
      </p:sp>
      <p:pic>
        <p:nvPicPr>
          <p:cNvPr id="293" name="Google Shape;293;g33d163852ec_0_28"/>
          <p:cNvPicPr preferRelativeResize="0"/>
          <p:nvPr/>
        </p:nvPicPr>
        <p:blipFill rotWithShape="1">
          <a:blip r:embed="rId5">
            <a:alphaModFix/>
          </a:blip>
          <a:srcRect b="0" l="0" r="0" t="0"/>
          <a:stretch/>
        </p:blipFill>
        <p:spPr>
          <a:xfrm>
            <a:off x="-25250" y="2268125"/>
            <a:ext cx="12315699" cy="28559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97" name="Shape 297"/>
        <p:cNvGrpSpPr/>
        <p:nvPr/>
      </p:nvGrpSpPr>
      <p:grpSpPr>
        <a:xfrm>
          <a:off x="0" y="0"/>
          <a:ext cx="0" cy="0"/>
          <a:chOff x="0" y="0"/>
          <a:chExt cx="0" cy="0"/>
        </a:xfrm>
      </p:grpSpPr>
      <p:sp>
        <p:nvSpPr>
          <p:cNvPr id="298" name="Google Shape;298;g33d163852ec_0_50"/>
          <p:cNvSpPr txBox="1"/>
          <p:nvPr/>
        </p:nvSpPr>
        <p:spPr>
          <a:xfrm>
            <a:off x="3844408" y="7549020"/>
            <a:ext cx="9227700" cy="13896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dk1"/>
              </a:buClr>
              <a:buSzPts val="1100"/>
              <a:buFont typeface="Arial"/>
              <a:buNone/>
            </a:pPr>
            <a:r>
              <a:rPr b="1" i="0" lang="de-DE" sz="2800" u="none" cap="none" strike="noStrike">
                <a:solidFill>
                  <a:srgbClr val="08085C"/>
                </a:solidFill>
                <a:latin typeface="Open Sans SemiBold"/>
                <a:ea typeface="Open Sans SemiBold"/>
                <a:cs typeface="Open Sans SemiBold"/>
                <a:sym typeface="Open Sans SemiBold"/>
              </a:rPr>
              <a:t>Wie geht es Ihnen, wenn Sie…</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0"/>
              </a:spcBef>
              <a:spcAft>
                <a:spcPts val="0"/>
              </a:spcAft>
              <a:buClr>
                <a:schemeClr val="dk1"/>
              </a:buClr>
              <a:buSzPts val="1100"/>
              <a:buFont typeface="Arial"/>
              <a:buNone/>
            </a:pPr>
            <a:r>
              <a:rPr b="1" i="0" lang="de-DE" sz="2800" u="none" cap="none" strike="noStrike">
                <a:solidFill>
                  <a:srgbClr val="08085C"/>
                </a:solidFill>
                <a:latin typeface="Open Sans SemiBold"/>
                <a:ea typeface="Open Sans SemiBold"/>
                <a:cs typeface="Open Sans SemiBold"/>
                <a:sym typeface="Open Sans SemiBold"/>
              </a:rPr>
              <a:t>an den </a:t>
            </a:r>
            <a:r>
              <a:rPr b="1" i="0" lang="de-DE" sz="2800" u="none" cap="none" strike="noStrike">
                <a:solidFill>
                  <a:srgbClr val="FFB545"/>
                </a:solidFill>
                <a:latin typeface="Open Sans SemiBold"/>
                <a:ea typeface="Open Sans SemiBold"/>
                <a:cs typeface="Open Sans SemiBold"/>
                <a:sym typeface="Open Sans SemiBold"/>
              </a:rPr>
              <a:t>Fachkräftemangel</a:t>
            </a:r>
            <a:r>
              <a:rPr b="1" i="0" lang="de-DE" sz="2800" u="none" cap="none" strike="noStrike">
                <a:solidFill>
                  <a:srgbClr val="08085C"/>
                </a:solidFill>
                <a:latin typeface="Open Sans SemiBold"/>
                <a:ea typeface="Open Sans SemiBold"/>
                <a:cs typeface="Open Sans SemiBold"/>
                <a:sym typeface="Open Sans SemiBold"/>
              </a:rPr>
              <a:t> denken?</a:t>
            </a:r>
            <a:endParaRPr b="0" i="0" sz="1400" u="none" cap="none" strike="noStrike">
              <a:solidFill>
                <a:srgbClr val="000000"/>
              </a:solidFill>
              <a:latin typeface="Arial"/>
              <a:ea typeface="Arial"/>
              <a:cs typeface="Arial"/>
              <a:sym typeface="Arial"/>
            </a:endParaRPr>
          </a:p>
        </p:txBody>
      </p:sp>
      <p:pic>
        <p:nvPicPr>
          <p:cNvPr id="299" name="Google Shape;299;g33d163852ec_0_50" title="Strukturhintergrund1.png"/>
          <p:cNvPicPr preferRelativeResize="0"/>
          <p:nvPr/>
        </p:nvPicPr>
        <p:blipFill rotWithShape="1">
          <a:blip r:embed="rId4">
            <a:alphaModFix/>
          </a:blip>
          <a:srcRect b="0" l="0" r="5013" t="0"/>
          <a:stretch/>
        </p:blipFill>
        <p:spPr>
          <a:xfrm>
            <a:off x="5839200" y="0"/>
            <a:ext cx="6391551" cy="6858524"/>
          </a:xfrm>
          <a:prstGeom prst="rect">
            <a:avLst/>
          </a:prstGeom>
          <a:noFill/>
          <a:ln>
            <a:noFill/>
          </a:ln>
        </p:spPr>
      </p:pic>
      <p:sp>
        <p:nvSpPr>
          <p:cNvPr id="300" name="Google Shape;300;g33d163852ec_0_50"/>
          <p:cNvSpPr txBox="1"/>
          <p:nvPr/>
        </p:nvSpPr>
        <p:spPr>
          <a:xfrm>
            <a:off x="874325" y="302675"/>
            <a:ext cx="6555000" cy="1214400"/>
          </a:xfrm>
          <a:prstGeom prst="rect">
            <a:avLst/>
          </a:prstGeom>
          <a:noFill/>
          <a:ln>
            <a:noFill/>
          </a:ln>
        </p:spPr>
        <p:txBody>
          <a:bodyPr anchorCtr="0" anchor="t" bIns="121900" lIns="0" spcFirstLastPara="1" rIns="121900" wrap="square" tIns="121900">
            <a:spAutoFit/>
          </a:bodyPr>
          <a:lstStyle/>
          <a:p>
            <a:pPr indent="0" lvl="0" marL="0" marR="0" rtl="0" algn="l">
              <a:lnSpc>
                <a:spcPct val="85000"/>
              </a:lnSpc>
              <a:spcBef>
                <a:spcPts val="0"/>
              </a:spcBef>
              <a:spcAft>
                <a:spcPts val="0"/>
              </a:spcAft>
              <a:buClr>
                <a:srgbClr val="000000"/>
              </a:buClr>
              <a:buSzPts val="3700"/>
              <a:buFont typeface="Arial"/>
              <a:buNone/>
            </a:pPr>
            <a:r>
              <a:rPr b="0" i="0" lang="de-DE" sz="3700" u="none" cap="none" strike="noStrike">
                <a:solidFill>
                  <a:srgbClr val="292B2A"/>
                </a:solidFill>
                <a:latin typeface="Open Sans Light"/>
                <a:ea typeface="Open Sans Light"/>
                <a:cs typeface="Open Sans Light"/>
                <a:sym typeface="Open Sans Light"/>
              </a:rPr>
              <a:t>Wir sind alle immer happy…</a:t>
            </a:r>
            <a:br>
              <a:rPr b="0" i="0" lang="de-DE" sz="3700" u="none" cap="none" strike="noStrike">
                <a:solidFill>
                  <a:srgbClr val="292B2A"/>
                </a:solidFill>
                <a:latin typeface="Open Sans Light"/>
                <a:ea typeface="Open Sans Light"/>
                <a:cs typeface="Open Sans Light"/>
                <a:sym typeface="Open Sans Light"/>
              </a:rPr>
            </a:br>
            <a:r>
              <a:rPr b="1" i="0" lang="de-DE" sz="3700" u="none" cap="none" strike="noStrike">
                <a:solidFill>
                  <a:srgbClr val="033572"/>
                </a:solidFill>
                <a:latin typeface="Open Sans"/>
                <a:ea typeface="Open Sans"/>
                <a:cs typeface="Open Sans"/>
                <a:sym typeface="Open Sans"/>
              </a:rPr>
              <a:t>um das geht es nicht.</a:t>
            </a:r>
            <a:endParaRPr b="1" i="0" sz="3700" u="none" cap="none" strike="noStrike">
              <a:solidFill>
                <a:srgbClr val="033572"/>
              </a:solidFill>
              <a:latin typeface="Open Sans"/>
              <a:ea typeface="Open Sans"/>
              <a:cs typeface="Open Sans"/>
              <a:sym typeface="Open Sans"/>
            </a:endParaRPr>
          </a:p>
        </p:txBody>
      </p:sp>
      <p:pic>
        <p:nvPicPr>
          <p:cNvPr id="301" name="Google Shape;301;g33d163852ec_0_50"/>
          <p:cNvPicPr preferRelativeResize="0"/>
          <p:nvPr/>
        </p:nvPicPr>
        <p:blipFill rotWithShape="1">
          <a:blip r:embed="rId5">
            <a:alphaModFix/>
          </a:blip>
          <a:srcRect b="0" l="0" r="0" t="0"/>
          <a:stretch/>
        </p:blipFill>
        <p:spPr>
          <a:xfrm>
            <a:off x="874326" y="1975399"/>
            <a:ext cx="5571025" cy="37214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05" name="Shape 305"/>
        <p:cNvGrpSpPr/>
        <p:nvPr/>
      </p:nvGrpSpPr>
      <p:grpSpPr>
        <a:xfrm>
          <a:off x="0" y="0"/>
          <a:ext cx="0" cy="0"/>
          <a:chOff x="0" y="0"/>
          <a:chExt cx="0" cy="0"/>
        </a:xfrm>
      </p:grpSpPr>
      <p:sp>
        <p:nvSpPr>
          <p:cNvPr id="306" name="Google Shape;306;g3860e4324fd_0_0"/>
          <p:cNvSpPr txBox="1"/>
          <p:nvPr/>
        </p:nvSpPr>
        <p:spPr>
          <a:xfrm>
            <a:off x="3844408" y="7549020"/>
            <a:ext cx="9227700" cy="13896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dk1"/>
              </a:buClr>
              <a:buSzPts val="1100"/>
              <a:buFont typeface="Arial"/>
              <a:buNone/>
            </a:pPr>
            <a:r>
              <a:rPr b="1" i="0" lang="de-DE" sz="2800" u="none" cap="none" strike="noStrike">
                <a:solidFill>
                  <a:srgbClr val="08085C"/>
                </a:solidFill>
                <a:latin typeface="Open Sans SemiBold"/>
                <a:ea typeface="Open Sans SemiBold"/>
                <a:cs typeface="Open Sans SemiBold"/>
                <a:sym typeface="Open Sans SemiBold"/>
              </a:rPr>
              <a:t>Wie geht es Ihnen, wenn Sie…</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0"/>
              </a:spcBef>
              <a:spcAft>
                <a:spcPts val="0"/>
              </a:spcAft>
              <a:buClr>
                <a:schemeClr val="dk1"/>
              </a:buClr>
              <a:buSzPts val="1100"/>
              <a:buFont typeface="Arial"/>
              <a:buNone/>
            </a:pPr>
            <a:r>
              <a:rPr b="1" i="0" lang="de-DE" sz="2800" u="none" cap="none" strike="noStrike">
                <a:solidFill>
                  <a:srgbClr val="08085C"/>
                </a:solidFill>
                <a:latin typeface="Open Sans SemiBold"/>
                <a:ea typeface="Open Sans SemiBold"/>
                <a:cs typeface="Open Sans SemiBold"/>
                <a:sym typeface="Open Sans SemiBold"/>
              </a:rPr>
              <a:t>an den </a:t>
            </a:r>
            <a:r>
              <a:rPr b="1" i="0" lang="de-DE" sz="2800" u="none" cap="none" strike="noStrike">
                <a:solidFill>
                  <a:srgbClr val="FFB545"/>
                </a:solidFill>
                <a:latin typeface="Open Sans SemiBold"/>
                <a:ea typeface="Open Sans SemiBold"/>
                <a:cs typeface="Open Sans SemiBold"/>
                <a:sym typeface="Open Sans SemiBold"/>
              </a:rPr>
              <a:t>Fachkräftemangel</a:t>
            </a:r>
            <a:r>
              <a:rPr b="1" i="0" lang="de-DE" sz="2800" u="none" cap="none" strike="noStrike">
                <a:solidFill>
                  <a:srgbClr val="08085C"/>
                </a:solidFill>
                <a:latin typeface="Open Sans SemiBold"/>
                <a:ea typeface="Open Sans SemiBold"/>
                <a:cs typeface="Open Sans SemiBold"/>
                <a:sym typeface="Open Sans SemiBold"/>
              </a:rPr>
              <a:t> denken?</a:t>
            </a:r>
            <a:endParaRPr b="0" i="0" sz="1400" u="none" cap="none" strike="noStrike">
              <a:solidFill>
                <a:srgbClr val="000000"/>
              </a:solidFill>
              <a:latin typeface="Arial"/>
              <a:ea typeface="Arial"/>
              <a:cs typeface="Arial"/>
              <a:sym typeface="Arial"/>
            </a:endParaRPr>
          </a:p>
        </p:txBody>
      </p:sp>
      <p:pic>
        <p:nvPicPr>
          <p:cNvPr id="307" name="Google Shape;307;g3860e4324fd_0_0" title="Strukturhintergrund1.png"/>
          <p:cNvPicPr preferRelativeResize="0"/>
          <p:nvPr/>
        </p:nvPicPr>
        <p:blipFill rotWithShape="1">
          <a:blip r:embed="rId4">
            <a:alphaModFix/>
          </a:blip>
          <a:srcRect b="0" l="0" r="5015" t="0"/>
          <a:stretch/>
        </p:blipFill>
        <p:spPr>
          <a:xfrm>
            <a:off x="5839200" y="0"/>
            <a:ext cx="6391551" cy="6858524"/>
          </a:xfrm>
          <a:prstGeom prst="rect">
            <a:avLst/>
          </a:prstGeom>
          <a:noFill/>
          <a:ln>
            <a:noFill/>
          </a:ln>
        </p:spPr>
      </p:pic>
      <p:sp>
        <p:nvSpPr>
          <p:cNvPr id="308" name="Google Shape;308;g3860e4324fd_0_0"/>
          <p:cNvSpPr txBox="1"/>
          <p:nvPr/>
        </p:nvSpPr>
        <p:spPr>
          <a:xfrm>
            <a:off x="874325" y="302675"/>
            <a:ext cx="6555000" cy="1214400"/>
          </a:xfrm>
          <a:prstGeom prst="rect">
            <a:avLst/>
          </a:prstGeom>
          <a:noFill/>
          <a:ln>
            <a:noFill/>
          </a:ln>
        </p:spPr>
        <p:txBody>
          <a:bodyPr anchorCtr="0" anchor="t" bIns="121900" lIns="0" spcFirstLastPara="1" rIns="121900" wrap="square" tIns="121900">
            <a:spAutoFit/>
          </a:bodyPr>
          <a:lstStyle/>
          <a:p>
            <a:pPr indent="0" lvl="0" marL="0" marR="0" rtl="0" algn="l">
              <a:lnSpc>
                <a:spcPct val="85000"/>
              </a:lnSpc>
              <a:spcBef>
                <a:spcPts val="0"/>
              </a:spcBef>
              <a:spcAft>
                <a:spcPts val="0"/>
              </a:spcAft>
              <a:buClr>
                <a:srgbClr val="000000"/>
              </a:buClr>
              <a:buSzPts val="3700"/>
              <a:buFont typeface="Arial"/>
              <a:buNone/>
            </a:pPr>
            <a:r>
              <a:rPr lang="de-DE" sz="3700">
                <a:solidFill>
                  <a:srgbClr val="292B2A"/>
                </a:solidFill>
                <a:latin typeface="Open Sans Light"/>
                <a:ea typeface="Open Sans Light"/>
                <a:cs typeface="Open Sans Light"/>
                <a:sym typeface="Open Sans Light"/>
              </a:rPr>
              <a:t>Was sagt die Forschung</a:t>
            </a:r>
            <a:r>
              <a:rPr b="0" i="0" lang="de-DE" sz="3700" u="none" cap="none" strike="noStrike">
                <a:solidFill>
                  <a:srgbClr val="292B2A"/>
                </a:solidFill>
                <a:latin typeface="Open Sans Light"/>
                <a:ea typeface="Open Sans Light"/>
                <a:cs typeface="Open Sans Light"/>
                <a:sym typeface="Open Sans Light"/>
              </a:rPr>
              <a:t>…</a:t>
            </a:r>
            <a:br>
              <a:rPr b="0" i="0" lang="de-DE" sz="3700" u="none" cap="none" strike="noStrike">
                <a:solidFill>
                  <a:srgbClr val="292B2A"/>
                </a:solidFill>
                <a:latin typeface="Open Sans Light"/>
                <a:ea typeface="Open Sans Light"/>
                <a:cs typeface="Open Sans Light"/>
                <a:sym typeface="Open Sans Light"/>
              </a:rPr>
            </a:br>
            <a:r>
              <a:rPr b="1" lang="de-DE" sz="3700">
                <a:solidFill>
                  <a:srgbClr val="033572"/>
                </a:solidFill>
                <a:latin typeface="Open Sans"/>
                <a:ea typeface="Open Sans"/>
                <a:cs typeface="Open Sans"/>
                <a:sym typeface="Open Sans"/>
              </a:rPr>
              <a:t>Risiken und Chancen</a:t>
            </a:r>
            <a:r>
              <a:rPr b="1" i="0" lang="de-DE" sz="3700" u="none" cap="none" strike="noStrike">
                <a:solidFill>
                  <a:srgbClr val="033572"/>
                </a:solidFill>
                <a:latin typeface="Open Sans"/>
                <a:ea typeface="Open Sans"/>
                <a:cs typeface="Open Sans"/>
                <a:sym typeface="Open Sans"/>
              </a:rPr>
              <a:t>.</a:t>
            </a:r>
            <a:endParaRPr b="1" i="0" sz="3700" u="none" cap="none" strike="noStrike">
              <a:solidFill>
                <a:srgbClr val="033572"/>
              </a:solidFill>
              <a:latin typeface="Open Sans"/>
              <a:ea typeface="Open Sans"/>
              <a:cs typeface="Open Sans"/>
              <a:sym typeface="Open Sans"/>
            </a:endParaRPr>
          </a:p>
        </p:txBody>
      </p:sp>
      <p:pic>
        <p:nvPicPr>
          <p:cNvPr id="309" name="Google Shape;309;g3860e4324fd_0_0" title="shutterstock_2318383273.jpg"/>
          <p:cNvPicPr preferRelativeResize="0"/>
          <p:nvPr/>
        </p:nvPicPr>
        <p:blipFill rotWithShape="1">
          <a:blip r:embed="rId5">
            <a:alphaModFix/>
          </a:blip>
          <a:srcRect b="0" l="-3640" r="3639" t="0"/>
          <a:stretch/>
        </p:blipFill>
        <p:spPr>
          <a:xfrm>
            <a:off x="874325" y="2014550"/>
            <a:ext cx="5534397" cy="36914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g33d163852ec_0_380"/>
          <p:cNvSpPr/>
          <p:nvPr/>
        </p:nvSpPr>
        <p:spPr>
          <a:xfrm>
            <a:off x="6674343" y="1578014"/>
            <a:ext cx="4808119" cy="4255500"/>
          </a:xfrm>
          <a:custGeom>
            <a:rect b="b" l="l" r="r" t="t"/>
            <a:pathLst>
              <a:path extrusionOk="0" h="7702262" w="7947304">
                <a:moveTo>
                  <a:pt x="0" y="0"/>
                </a:moveTo>
                <a:lnTo>
                  <a:pt x="7947304" y="0"/>
                </a:lnTo>
                <a:lnTo>
                  <a:pt x="7947304" y="7702262"/>
                </a:lnTo>
                <a:lnTo>
                  <a:pt x="0" y="7702262"/>
                </a:lnTo>
                <a:lnTo>
                  <a:pt x="0" y="0"/>
                </a:lnTo>
                <a:close/>
              </a:path>
            </a:pathLst>
          </a:custGeom>
          <a:blipFill rotWithShape="1">
            <a:blip r:embed="rId3">
              <a:alphaModFix amt="19000"/>
            </a:blip>
            <a:stretch>
              <a:fillRect b="0" l="0" r="0" t="0"/>
            </a:stretch>
          </a:blipFill>
          <a:ln>
            <a:noFill/>
          </a:ln>
        </p:spPr>
      </p:sp>
      <p:grpSp>
        <p:nvGrpSpPr>
          <p:cNvPr id="315" name="Google Shape;315;g33d163852ec_0_380"/>
          <p:cNvGrpSpPr/>
          <p:nvPr/>
        </p:nvGrpSpPr>
        <p:grpSpPr>
          <a:xfrm>
            <a:off x="8038066" y="4729273"/>
            <a:ext cx="2697114" cy="784851"/>
            <a:chOff x="0" y="0"/>
            <a:chExt cx="812800" cy="259335"/>
          </a:xfrm>
        </p:grpSpPr>
        <p:sp>
          <p:nvSpPr>
            <p:cNvPr id="316" name="Google Shape;316;g33d163852ec_0_380"/>
            <p:cNvSpPr/>
            <p:nvPr/>
          </p:nvSpPr>
          <p:spPr>
            <a:xfrm>
              <a:off x="0" y="0"/>
              <a:ext cx="812800" cy="259335"/>
            </a:xfrm>
            <a:custGeom>
              <a:rect b="b" l="l" r="r" t="t"/>
              <a:pathLst>
                <a:path extrusionOk="0" h="259335" w="812800">
                  <a:moveTo>
                    <a:pt x="127000" y="0"/>
                  </a:moveTo>
                  <a:lnTo>
                    <a:pt x="685800" y="0"/>
                  </a:lnTo>
                  <a:cubicBezTo>
                    <a:pt x="755940" y="0"/>
                    <a:pt x="812800" y="56860"/>
                    <a:pt x="812800" y="127000"/>
                  </a:cubicBezTo>
                  <a:lnTo>
                    <a:pt x="812800" y="132335"/>
                  </a:lnTo>
                  <a:cubicBezTo>
                    <a:pt x="812800" y="166018"/>
                    <a:pt x="799420" y="198321"/>
                    <a:pt x="775603" y="222138"/>
                  </a:cubicBezTo>
                  <a:cubicBezTo>
                    <a:pt x="751785" y="245955"/>
                    <a:pt x="719482" y="259335"/>
                    <a:pt x="685800" y="259335"/>
                  </a:cubicBezTo>
                  <a:lnTo>
                    <a:pt x="127000" y="259335"/>
                  </a:lnTo>
                  <a:cubicBezTo>
                    <a:pt x="56860" y="259335"/>
                    <a:pt x="0" y="202476"/>
                    <a:pt x="0" y="132335"/>
                  </a:cubicBezTo>
                  <a:lnTo>
                    <a:pt x="0" y="127000"/>
                  </a:lnTo>
                  <a:cubicBezTo>
                    <a:pt x="0" y="56860"/>
                    <a:pt x="56860" y="0"/>
                    <a:pt x="127000" y="0"/>
                  </a:cubicBezTo>
                  <a:close/>
                </a:path>
              </a:pathLst>
            </a:custGeom>
            <a:solidFill>
              <a:srgbClr val="003DA5"/>
            </a:solidFill>
            <a:ln>
              <a:noFill/>
            </a:ln>
          </p:spPr>
          <p:txBody>
            <a:bodyPr anchorCtr="0" anchor="ctr" bIns="60975" lIns="60975" spcFirstLastPara="1" rIns="60975" wrap="square" tIns="609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 name="Google Shape;317;g33d163852ec_0_380"/>
            <p:cNvSpPr txBox="1"/>
            <p:nvPr/>
          </p:nvSpPr>
          <p:spPr>
            <a:xfrm>
              <a:off x="5" y="15"/>
              <a:ext cx="812700" cy="259200"/>
            </a:xfrm>
            <a:prstGeom prst="rect">
              <a:avLst/>
            </a:prstGeom>
            <a:noFill/>
            <a:ln>
              <a:noFill/>
            </a:ln>
          </p:spPr>
          <p:txBody>
            <a:bodyPr anchorCtr="0" anchor="ctr" bIns="33875" lIns="33875" spcFirstLastPara="1" rIns="33875" wrap="square" tIns="33875">
              <a:noAutofit/>
            </a:bodyPr>
            <a:lstStyle/>
            <a:p>
              <a:pPr indent="0" lvl="0" marL="0" marR="0" rtl="0" algn="ctr">
                <a:lnSpc>
                  <a:spcPct val="140011"/>
                </a:lnSpc>
                <a:spcBef>
                  <a:spcPts val="0"/>
                </a:spcBef>
                <a:spcAft>
                  <a:spcPts val="0"/>
                </a:spcAft>
                <a:buClr>
                  <a:srgbClr val="000000"/>
                </a:buClr>
                <a:buSzPts val="2100"/>
                <a:buFont typeface="Arial"/>
                <a:buNone/>
              </a:pPr>
              <a:r>
                <a:rPr b="1" i="0" lang="de-DE" sz="2100" u="none" cap="none" strike="noStrike">
                  <a:solidFill>
                    <a:srgbClr val="FFFFFF"/>
                  </a:solidFill>
                  <a:latin typeface="Open Sans"/>
                  <a:ea typeface="Open Sans"/>
                  <a:cs typeface="Open Sans"/>
                  <a:sym typeface="Open Sans"/>
                </a:rPr>
                <a:t>PSYCHOLOGISCHE MODELLE</a:t>
              </a:r>
              <a:endParaRPr b="0" i="0" sz="2100" u="none" cap="none" strike="noStrike">
                <a:solidFill>
                  <a:srgbClr val="000000"/>
                </a:solidFill>
                <a:latin typeface="Arial"/>
                <a:ea typeface="Arial"/>
                <a:cs typeface="Arial"/>
                <a:sym typeface="Arial"/>
              </a:endParaRPr>
            </a:p>
          </p:txBody>
        </p:sp>
      </p:grpSp>
      <p:grpSp>
        <p:nvGrpSpPr>
          <p:cNvPr id="318" name="Google Shape;318;g33d163852ec_0_380"/>
          <p:cNvGrpSpPr/>
          <p:nvPr/>
        </p:nvGrpSpPr>
        <p:grpSpPr>
          <a:xfrm>
            <a:off x="4469030" y="2246402"/>
            <a:ext cx="2697118" cy="784854"/>
            <a:chOff x="-1" y="0"/>
            <a:chExt cx="812801" cy="259336"/>
          </a:xfrm>
        </p:grpSpPr>
        <p:sp>
          <p:nvSpPr>
            <p:cNvPr id="319" name="Google Shape;319;g33d163852ec_0_380"/>
            <p:cNvSpPr/>
            <p:nvPr/>
          </p:nvSpPr>
          <p:spPr>
            <a:xfrm>
              <a:off x="0" y="0"/>
              <a:ext cx="812800" cy="259336"/>
            </a:xfrm>
            <a:custGeom>
              <a:rect b="b" l="l" r="r" t="t"/>
              <a:pathLst>
                <a:path extrusionOk="0" h="259336" w="812800">
                  <a:moveTo>
                    <a:pt x="127000" y="0"/>
                  </a:moveTo>
                  <a:lnTo>
                    <a:pt x="685800" y="0"/>
                  </a:lnTo>
                  <a:cubicBezTo>
                    <a:pt x="755940" y="0"/>
                    <a:pt x="812800" y="56860"/>
                    <a:pt x="812800" y="127000"/>
                  </a:cubicBezTo>
                  <a:lnTo>
                    <a:pt x="812800" y="132336"/>
                  </a:lnTo>
                  <a:cubicBezTo>
                    <a:pt x="812800" y="166018"/>
                    <a:pt x="799420" y="198321"/>
                    <a:pt x="775603" y="222138"/>
                  </a:cubicBezTo>
                  <a:cubicBezTo>
                    <a:pt x="751785" y="245955"/>
                    <a:pt x="719482" y="259336"/>
                    <a:pt x="685800" y="259336"/>
                  </a:cubicBezTo>
                  <a:lnTo>
                    <a:pt x="127000" y="259336"/>
                  </a:lnTo>
                  <a:cubicBezTo>
                    <a:pt x="56860" y="259336"/>
                    <a:pt x="0" y="202476"/>
                    <a:pt x="0" y="132336"/>
                  </a:cubicBezTo>
                  <a:lnTo>
                    <a:pt x="0" y="127000"/>
                  </a:lnTo>
                  <a:cubicBezTo>
                    <a:pt x="0" y="56860"/>
                    <a:pt x="56860" y="0"/>
                    <a:pt x="127000" y="0"/>
                  </a:cubicBezTo>
                  <a:close/>
                </a:path>
              </a:pathLst>
            </a:custGeom>
            <a:solidFill>
              <a:srgbClr val="003DA5"/>
            </a:solidFill>
            <a:ln>
              <a:noFill/>
            </a:ln>
          </p:spPr>
          <p:txBody>
            <a:bodyPr anchorCtr="0" anchor="ctr" bIns="60975" lIns="60975" spcFirstLastPara="1" rIns="60975" wrap="square" tIns="609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0" name="Google Shape;320;g33d163852ec_0_380"/>
            <p:cNvSpPr txBox="1"/>
            <p:nvPr/>
          </p:nvSpPr>
          <p:spPr>
            <a:xfrm>
              <a:off x="-1" y="88"/>
              <a:ext cx="812700" cy="259200"/>
            </a:xfrm>
            <a:prstGeom prst="rect">
              <a:avLst/>
            </a:prstGeom>
            <a:noFill/>
            <a:ln>
              <a:noFill/>
            </a:ln>
          </p:spPr>
          <p:txBody>
            <a:bodyPr anchorCtr="0" anchor="ctr" bIns="33875" lIns="33875" spcFirstLastPara="1" rIns="33875" wrap="square" tIns="33875">
              <a:noAutofit/>
            </a:bodyPr>
            <a:lstStyle/>
            <a:p>
              <a:pPr indent="0" lvl="0" marL="0" marR="0" rtl="0" algn="ctr">
                <a:lnSpc>
                  <a:spcPct val="140000"/>
                </a:lnSpc>
                <a:spcBef>
                  <a:spcPts val="0"/>
                </a:spcBef>
                <a:spcAft>
                  <a:spcPts val="0"/>
                </a:spcAft>
                <a:buClr>
                  <a:srgbClr val="000000"/>
                </a:buClr>
                <a:buSzPts val="2100"/>
                <a:buFont typeface="Arial"/>
                <a:buNone/>
              </a:pPr>
              <a:r>
                <a:rPr b="1" i="0" lang="de-DE" sz="2100" u="none" cap="none" strike="noStrike">
                  <a:solidFill>
                    <a:srgbClr val="FFFFFF"/>
                  </a:solidFill>
                  <a:latin typeface="Open Sans"/>
                  <a:ea typeface="Open Sans"/>
                  <a:cs typeface="Open Sans"/>
                  <a:sym typeface="Open Sans"/>
                </a:rPr>
                <a:t>KONTEXT / METADATA</a:t>
              </a:r>
              <a:endParaRPr b="0" i="0" sz="2100" u="none" cap="none" strike="noStrike">
                <a:solidFill>
                  <a:srgbClr val="000000"/>
                </a:solidFill>
                <a:latin typeface="Arial"/>
                <a:ea typeface="Arial"/>
                <a:cs typeface="Arial"/>
                <a:sym typeface="Arial"/>
              </a:endParaRPr>
            </a:p>
          </p:txBody>
        </p:sp>
      </p:grpSp>
      <p:grpSp>
        <p:nvGrpSpPr>
          <p:cNvPr id="321" name="Google Shape;321;g33d163852ec_0_380"/>
          <p:cNvGrpSpPr/>
          <p:nvPr/>
        </p:nvGrpSpPr>
        <p:grpSpPr>
          <a:xfrm>
            <a:off x="900000" y="4729272"/>
            <a:ext cx="2697114" cy="784854"/>
            <a:chOff x="0" y="0"/>
            <a:chExt cx="812800" cy="259336"/>
          </a:xfrm>
        </p:grpSpPr>
        <p:sp>
          <p:nvSpPr>
            <p:cNvPr id="322" name="Google Shape;322;g33d163852ec_0_380"/>
            <p:cNvSpPr/>
            <p:nvPr/>
          </p:nvSpPr>
          <p:spPr>
            <a:xfrm>
              <a:off x="0" y="0"/>
              <a:ext cx="812800" cy="259336"/>
            </a:xfrm>
            <a:custGeom>
              <a:rect b="b" l="l" r="r" t="t"/>
              <a:pathLst>
                <a:path extrusionOk="0" h="259336" w="812800">
                  <a:moveTo>
                    <a:pt x="127000" y="0"/>
                  </a:moveTo>
                  <a:lnTo>
                    <a:pt x="685800" y="0"/>
                  </a:lnTo>
                  <a:cubicBezTo>
                    <a:pt x="755940" y="0"/>
                    <a:pt x="812800" y="56860"/>
                    <a:pt x="812800" y="127000"/>
                  </a:cubicBezTo>
                  <a:lnTo>
                    <a:pt x="812800" y="132336"/>
                  </a:lnTo>
                  <a:cubicBezTo>
                    <a:pt x="812800" y="166018"/>
                    <a:pt x="799420" y="198321"/>
                    <a:pt x="775603" y="222138"/>
                  </a:cubicBezTo>
                  <a:cubicBezTo>
                    <a:pt x="751785" y="245955"/>
                    <a:pt x="719482" y="259336"/>
                    <a:pt x="685800" y="259336"/>
                  </a:cubicBezTo>
                  <a:lnTo>
                    <a:pt x="127000" y="259336"/>
                  </a:lnTo>
                  <a:cubicBezTo>
                    <a:pt x="56860" y="259336"/>
                    <a:pt x="0" y="202476"/>
                    <a:pt x="0" y="132336"/>
                  </a:cubicBezTo>
                  <a:lnTo>
                    <a:pt x="0" y="127000"/>
                  </a:lnTo>
                  <a:cubicBezTo>
                    <a:pt x="0" y="56860"/>
                    <a:pt x="56860" y="0"/>
                    <a:pt x="127000" y="0"/>
                  </a:cubicBezTo>
                  <a:close/>
                </a:path>
              </a:pathLst>
            </a:custGeom>
            <a:solidFill>
              <a:srgbClr val="003DA5"/>
            </a:solidFill>
            <a:ln>
              <a:noFill/>
            </a:ln>
          </p:spPr>
          <p:txBody>
            <a:bodyPr anchorCtr="0" anchor="ctr" bIns="60975" lIns="60975" spcFirstLastPara="1" rIns="60975" wrap="square" tIns="609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 name="Google Shape;323;g33d163852ec_0_380"/>
            <p:cNvSpPr txBox="1"/>
            <p:nvPr/>
          </p:nvSpPr>
          <p:spPr>
            <a:xfrm>
              <a:off x="3" y="89"/>
              <a:ext cx="812700" cy="259200"/>
            </a:xfrm>
            <a:prstGeom prst="rect">
              <a:avLst/>
            </a:prstGeom>
            <a:noFill/>
            <a:ln>
              <a:noFill/>
            </a:ln>
          </p:spPr>
          <p:txBody>
            <a:bodyPr anchorCtr="0" anchor="ctr" bIns="33875" lIns="33875" spcFirstLastPara="1" rIns="33875" wrap="square" tIns="33875">
              <a:noAutofit/>
            </a:bodyPr>
            <a:lstStyle/>
            <a:p>
              <a:pPr indent="0" lvl="0" marL="0" marR="0" rtl="0" algn="ctr">
                <a:lnSpc>
                  <a:spcPct val="140000"/>
                </a:lnSpc>
                <a:spcBef>
                  <a:spcPts val="0"/>
                </a:spcBef>
                <a:spcAft>
                  <a:spcPts val="0"/>
                </a:spcAft>
                <a:buClr>
                  <a:srgbClr val="000000"/>
                </a:buClr>
                <a:buSzPts val="2100"/>
                <a:buFont typeface="Arial"/>
                <a:buNone/>
              </a:pPr>
              <a:r>
                <a:rPr b="1" i="0" lang="de-DE" sz="2100" u="none" cap="none" strike="noStrike">
                  <a:solidFill>
                    <a:srgbClr val="FFFFFF"/>
                  </a:solidFill>
                  <a:latin typeface="Open Sans"/>
                  <a:ea typeface="Open Sans"/>
                  <a:cs typeface="Open Sans"/>
                  <a:sym typeface="Open Sans"/>
                </a:rPr>
                <a:t>PLATFORM INPUT DATA</a:t>
              </a:r>
              <a:endParaRPr b="0" i="0" sz="2100" u="none" cap="none" strike="noStrike">
                <a:solidFill>
                  <a:srgbClr val="000000"/>
                </a:solidFill>
                <a:latin typeface="Arial"/>
                <a:ea typeface="Arial"/>
                <a:cs typeface="Arial"/>
                <a:sym typeface="Arial"/>
              </a:endParaRPr>
            </a:p>
          </p:txBody>
        </p:sp>
      </p:grpSp>
      <p:sp>
        <p:nvSpPr>
          <p:cNvPr id="324" name="Google Shape;324;g33d163852ec_0_380"/>
          <p:cNvSpPr/>
          <p:nvPr/>
        </p:nvSpPr>
        <p:spPr>
          <a:xfrm>
            <a:off x="4588048" y="3986142"/>
            <a:ext cx="2458336" cy="2273427"/>
          </a:xfrm>
          <a:custGeom>
            <a:rect b="b" l="l" r="r" t="t"/>
            <a:pathLst>
              <a:path extrusionOk="0" h="4114800" w="4063365">
                <a:moveTo>
                  <a:pt x="0" y="0"/>
                </a:moveTo>
                <a:lnTo>
                  <a:pt x="4063364" y="0"/>
                </a:lnTo>
                <a:lnTo>
                  <a:pt x="4063364" y="4114800"/>
                </a:lnTo>
                <a:lnTo>
                  <a:pt x="0" y="4114800"/>
                </a:lnTo>
                <a:lnTo>
                  <a:pt x="0" y="0"/>
                </a:lnTo>
                <a:close/>
              </a:path>
            </a:pathLst>
          </a:custGeom>
          <a:blipFill rotWithShape="1">
            <a:blip r:embed="rId4">
              <a:alphaModFix/>
            </a:blip>
            <a:stretch>
              <a:fillRect b="0" l="0" r="0" t="0"/>
            </a:stretch>
          </a:blipFill>
          <a:ln>
            <a:noFill/>
          </a:ln>
        </p:spPr>
      </p:sp>
      <p:sp>
        <p:nvSpPr>
          <p:cNvPr id="325" name="Google Shape;325;g33d163852ec_0_380"/>
          <p:cNvSpPr/>
          <p:nvPr/>
        </p:nvSpPr>
        <p:spPr>
          <a:xfrm>
            <a:off x="9286185" y="3986142"/>
            <a:ext cx="1224223" cy="694551"/>
          </a:xfrm>
          <a:custGeom>
            <a:rect b="b" l="l" r="r" t="t"/>
            <a:pathLst>
              <a:path extrusionOk="0" h="1257105" w="2023509">
                <a:moveTo>
                  <a:pt x="0" y="0"/>
                </a:moveTo>
                <a:lnTo>
                  <a:pt x="2023509" y="0"/>
                </a:lnTo>
                <a:lnTo>
                  <a:pt x="2023509" y="1257105"/>
                </a:lnTo>
                <a:lnTo>
                  <a:pt x="0" y="1257105"/>
                </a:lnTo>
                <a:lnTo>
                  <a:pt x="0" y="0"/>
                </a:lnTo>
                <a:close/>
              </a:path>
            </a:pathLst>
          </a:custGeom>
          <a:blipFill rotWithShape="1">
            <a:blip r:embed="rId5">
              <a:alphaModFix/>
            </a:blip>
            <a:stretch>
              <a:fillRect b="0" l="0" r="0" t="0"/>
            </a:stretch>
          </a:blipFill>
          <a:ln>
            <a:noFill/>
          </a:ln>
        </p:spPr>
      </p:sp>
      <p:sp>
        <p:nvSpPr>
          <p:cNvPr id="326" name="Google Shape;326;g33d163852ec_0_380"/>
          <p:cNvSpPr/>
          <p:nvPr/>
        </p:nvSpPr>
        <p:spPr>
          <a:xfrm>
            <a:off x="8262437" y="3986142"/>
            <a:ext cx="215347" cy="619725"/>
          </a:xfrm>
          <a:custGeom>
            <a:rect b="b" l="l" r="r" t="t"/>
            <a:pathLst>
              <a:path extrusionOk="0" h="1121675" w="355946">
                <a:moveTo>
                  <a:pt x="0" y="0"/>
                </a:moveTo>
                <a:lnTo>
                  <a:pt x="355946" y="0"/>
                </a:lnTo>
                <a:lnTo>
                  <a:pt x="355946" y="1121674"/>
                </a:lnTo>
                <a:lnTo>
                  <a:pt x="0" y="1121674"/>
                </a:lnTo>
                <a:lnTo>
                  <a:pt x="0" y="0"/>
                </a:lnTo>
                <a:close/>
              </a:path>
            </a:pathLst>
          </a:custGeom>
          <a:blipFill rotWithShape="1">
            <a:blip r:embed="rId5">
              <a:alphaModFix/>
            </a:blip>
            <a:stretch>
              <a:fillRect b="-126480" l="0" r="-1173399" t="-24617"/>
            </a:stretch>
          </a:blipFill>
          <a:ln>
            <a:noFill/>
          </a:ln>
        </p:spPr>
      </p:sp>
      <p:sp>
        <p:nvSpPr>
          <p:cNvPr id="327" name="Google Shape;327;g33d163852ec_0_380"/>
          <p:cNvSpPr/>
          <p:nvPr/>
        </p:nvSpPr>
        <p:spPr>
          <a:xfrm>
            <a:off x="5374300" y="1297126"/>
            <a:ext cx="886274" cy="905584"/>
          </a:xfrm>
          <a:custGeom>
            <a:rect b="b" l="l" r="r" t="t"/>
            <a:pathLst>
              <a:path extrusionOk="0" h="1639066" w="1464916">
                <a:moveTo>
                  <a:pt x="0" y="0"/>
                </a:moveTo>
                <a:lnTo>
                  <a:pt x="1464916" y="0"/>
                </a:lnTo>
                <a:lnTo>
                  <a:pt x="1464916" y="1639067"/>
                </a:lnTo>
                <a:lnTo>
                  <a:pt x="0" y="1639067"/>
                </a:lnTo>
                <a:lnTo>
                  <a:pt x="0" y="0"/>
                </a:lnTo>
                <a:close/>
              </a:path>
            </a:pathLst>
          </a:custGeom>
          <a:blipFill rotWithShape="1">
            <a:blip r:embed="rId6">
              <a:alphaModFix/>
            </a:blip>
            <a:stretch>
              <a:fillRect b="0" l="0" r="0" t="0"/>
            </a:stretch>
          </a:blipFill>
          <a:ln>
            <a:noFill/>
          </a:ln>
        </p:spPr>
      </p:sp>
      <p:sp>
        <p:nvSpPr>
          <p:cNvPr id="328" name="Google Shape;328;g33d163852ec_0_380"/>
          <p:cNvSpPr/>
          <p:nvPr/>
        </p:nvSpPr>
        <p:spPr>
          <a:xfrm>
            <a:off x="1681519" y="3984563"/>
            <a:ext cx="398054" cy="676303"/>
          </a:xfrm>
          <a:custGeom>
            <a:rect b="b" l="l" r="r" t="t"/>
            <a:pathLst>
              <a:path extrusionOk="0" h="1224077" w="657941">
                <a:moveTo>
                  <a:pt x="0" y="0"/>
                </a:moveTo>
                <a:lnTo>
                  <a:pt x="657941" y="0"/>
                </a:lnTo>
                <a:lnTo>
                  <a:pt x="657941" y="1224077"/>
                </a:lnTo>
                <a:lnTo>
                  <a:pt x="0" y="1224077"/>
                </a:lnTo>
                <a:lnTo>
                  <a:pt x="0" y="0"/>
                </a:lnTo>
                <a:close/>
              </a:path>
            </a:pathLst>
          </a:custGeom>
          <a:blipFill rotWithShape="1">
            <a:blip r:embed="rId7">
              <a:alphaModFix/>
            </a:blip>
            <a:stretch>
              <a:fillRect b="0" l="0" r="0" t="0"/>
            </a:stretch>
          </a:blipFill>
          <a:ln>
            <a:noFill/>
          </a:ln>
        </p:spPr>
      </p:sp>
      <p:sp>
        <p:nvSpPr>
          <p:cNvPr id="329" name="Google Shape;329;g33d163852ec_0_380"/>
          <p:cNvSpPr txBox="1"/>
          <p:nvPr/>
        </p:nvSpPr>
        <p:spPr>
          <a:xfrm>
            <a:off x="8716940" y="4112562"/>
            <a:ext cx="430500" cy="8865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2400"/>
              <a:buFont typeface="Arial"/>
              <a:buNone/>
            </a:pPr>
            <a:r>
              <a:rPr b="1" i="0" lang="de-DE" sz="2400" u="none" cap="none" strike="noStrike">
                <a:solidFill>
                  <a:srgbClr val="545454"/>
                </a:solidFill>
                <a:latin typeface="Open Sans"/>
                <a:ea typeface="Open Sans"/>
                <a:cs typeface="Open Sans"/>
                <a:sym typeface="Open Sans"/>
              </a:rPr>
              <a:t>VS.</a:t>
            </a:r>
            <a:endParaRPr b="0" i="0" sz="900" u="none" cap="none" strike="noStrike">
              <a:solidFill>
                <a:srgbClr val="000000"/>
              </a:solidFill>
              <a:latin typeface="Arial"/>
              <a:ea typeface="Arial"/>
              <a:cs typeface="Arial"/>
              <a:sym typeface="Arial"/>
            </a:endParaRPr>
          </a:p>
        </p:txBody>
      </p:sp>
      <p:sp>
        <p:nvSpPr>
          <p:cNvPr id="330" name="Google Shape;330;g33d163852ec_0_380"/>
          <p:cNvSpPr/>
          <p:nvPr/>
        </p:nvSpPr>
        <p:spPr>
          <a:xfrm>
            <a:off x="3690116" y="4885739"/>
            <a:ext cx="296400" cy="471900"/>
          </a:xfrm>
          <a:prstGeom prst="chevron">
            <a:avLst>
              <a:gd fmla="val 50000" name="adj"/>
            </a:avLst>
          </a:prstGeom>
          <a:solidFill>
            <a:srgbClr val="FFB544"/>
          </a:solidFill>
          <a:ln cap="flat" cmpd="sng" w="9525">
            <a:solidFill>
              <a:srgbClr val="FFB544"/>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1" name="Google Shape;331;g33d163852ec_0_380"/>
          <p:cNvSpPr/>
          <p:nvPr/>
        </p:nvSpPr>
        <p:spPr>
          <a:xfrm>
            <a:off x="4025683" y="4885739"/>
            <a:ext cx="296400" cy="471900"/>
          </a:xfrm>
          <a:prstGeom prst="chevron">
            <a:avLst>
              <a:gd fmla="val 50000" name="adj"/>
            </a:avLst>
          </a:prstGeom>
          <a:solidFill>
            <a:srgbClr val="FFB544"/>
          </a:solidFill>
          <a:ln cap="flat" cmpd="sng" w="9525">
            <a:solidFill>
              <a:srgbClr val="FFB544"/>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2" name="Google Shape;332;g33d163852ec_0_380"/>
          <p:cNvSpPr/>
          <p:nvPr/>
        </p:nvSpPr>
        <p:spPr>
          <a:xfrm rot="10800000">
            <a:off x="7648591" y="4885742"/>
            <a:ext cx="296400" cy="471900"/>
          </a:xfrm>
          <a:prstGeom prst="chevron">
            <a:avLst>
              <a:gd fmla="val 50000" name="adj"/>
            </a:avLst>
          </a:prstGeom>
          <a:solidFill>
            <a:srgbClr val="FFB544"/>
          </a:solidFill>
          <a:ln cap="flat" cmpd="sng" w="9525">
            <a:solidFill>
              <a:srgbClr val="FFB544"/>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3" name="Google Shape;333;g33d163852ec_0_380"/>
          <p:cNvSpPr/>
          <p:nvPr/>
        </p:nvSpPr>
        <p:spPr>
          <a:xfrm rot="10800000">
            <a:off x="7313024" y="4885742"/>
            <a:ext cx="296400" cy="471900"/>
          </a:xfrm>
          <a:prstGeom prst="chevron">
            <a:avLst>
              <a:gd fmla="val 50000" name="adj"/>
            </a:avLst>
          </a:prstGeom>
          <a:solidFill>
            <a:srgbClr val="FFB544"/>
          </a:solidFill>
          <a:ln cap="flat" cmpd="sng" w="9525">
            <a:solidFill>
              <a:srgbClr val="FFB544"/>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4" name="Google Shape;334;g33d163852ec_0_380"/>
          <p:cNvSpPr/>
          <p:nvPr/>
        </p:nvSpPr>
        <p:spPr>
          <a:xfrm rot="5400000">
            <a:off x="5682371" y="3037210"/>
            <a:ext cx="270300" cy="517500"/>
          </a:xfrm>
          <a:prstGeom prst="chevron">
            <a:avLst>
              <a:gd fmla="val 50000" name="adj"/>
            </a:avLst>
          </a:prstGeom>
          <a:solidFill>
            <a:srgbClr val="FFB544"/>
          </a:solidFill>
          <a:ln cap="flat" cmpd="sng" w="9525">
            <a:solidFill>
              <a:srgbClr val="FFB544"/>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5" name="Google Shape;335;g33d163852ec_0_380"/>
          <p:cNvSpPr/>
          <p:nvPr/>
        </p:nvSpPr>
        <p:spPr>
          <a:xfrm rot="5400000">
            <a:off x="5682371" y="3343257"/>
            <a:ext cx="270300" cy="517500"/>
          </a:xfrm>
          <a:prstGeom prst="chevron">
            <a:avLst>
              <a:gd fmla="val 50000" name="adj"/>
            </a:avLst>
          </a:prstGeom>
          <a:solidFill>
            <a:srgbClr val="FFB544"/>
          </a:solidFill>
          <a:ln cap="flat" cmpd="sng" w="9525">
            <a:solidFill>
              <a:srgbClr val="FFB544"/>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pic>
        <p:nvPicPr>
          <p:cNvPr id="336" name="Google Shape;336;g33d163852ec_0_380" title="File:Keyboard-icon Wikipedians.svg - Wikimedia Commons"/>
          <p:cNvPicPr preferRelativeResize="0"/>
          <p:nvPr/>
        </p:nvPicPr>
        <p:blipFill rotWithShape="1">
          <a:blip r:embed="rId8">
            <a:alphaModFix/>
          </a:blip>
          <a:srcRect b="19035" l="9665" r="10708" t="22459"/>
          <a:stretch/>
        </p:blipFill>
        <p:spPr>
          <a:xfrm>
            <a:off x="2111863" y="4061068"/>
            <a:ext cx="1170186" cy="52260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sp>
        <p:nvSpPr>
          <p:cNvPr id="341" name="Google Shape;341;g36a1fdb9bdc_1_0"/>
          <p:cNvSpPr txBox="1"/>
          <p:nvPr>
            <p:ph type="title"/>
          </p:nvPr>
        </p:nvSpPr>
        <p:spPr>
          <a:xfrm>
            <a:off x="643125" y="443575"/>
            <a:ext cx="9044100" cy="1768500"/>
          </a:xfrm>
          <a:prstGeom prst="rect">
            <a:avLst/>
          </a:prstGeom>
          <a:noFill/>
          <a:ln>
            <a:noFill/>
          </a:ln>
        </p:spPr>
        <p:txBody>
          <a:bodyPr anchorCtr="0" anchor="t" bIns="91425" lIns="0" spcFirstLastPara="1" rIns="91425" wrap="square" tIns="91425">
            <a:spAutoFit/>
          </a:bodyPr>
          <a:lstStyle/>
          <a:p>
            <a:pPr indent="0" lvl="0" marL="0" rtl="0" algn="l">
              <a:lnSpc>
                <a:spcPct val="85000"/>
              </a:lnSpc>
              <a:spcBef>
                <a:spcPts val="0"/>
              </a:spcBef>
              <a:spcAft>
                <a:spcPts val="0"/>
              </a:spcAft>
              <a:buSzPts val="4500"/>
              <a:buNone/>
            </a:pPr>
            <a:r>
              <a:rPr lang="de-DE" sz="3700"/>
              <a:t>Frage…</a:t>
            </a:r>
            <a:endParaRPr sz="3700"/>
          </a:p>
          <a:p>
            <a:pPr indent="0" lvl="0" marL="0" rtl="0" algn="l">
              <a:lnSpc>
                <a:spcPct val="85000"/>
              </a:lnSpc>
              <a:spcBef>
                <a:spcPts val="0"/>
              </a:spcBef>
              <a:spcAft>
                <a:spcPts val="0"/>
              </a:spcAft>
              <a:buSzPts val="4500"/>
              <a:buNone/>
            </a:pPr>
            <a:r>
              <a:t/>
            </a:r>
            <a:endParaRPr sz="3700"/>
          </a:p>
          <a:p>
            <a:pPr indent="0" lvl="0" marL="0" rtl="0" algn="l">
              <a:lnSpc>
                <a:spcPct val="100000"/>
              </a:lnSpc>
              <a:spcBef>
                <a:spcPts val="0"/>
              </a:spcBef>
              <a:spcAft>
                <a:spcPts val="0"/>
              </a:spcAft>
              <a:buSzPts val="4500"/>
              <a:buNone/>
            </a:pPr>
            <a:r>
              <a:rPr b="0" lang="de-DE" sz="2000">
                <a:latin typeface="Open Sans Light"/>
                <a:ea typeface="Open Sans Light"/>
                <a:cs typeface="Open Sans Light"/>
                <a:sym typeface="Open Sans Light"/>
              </a:rPr>
              <a:t>Was geht Ihnen durch den Kopf, wenn Sie an Psychologie</a:t>
            </a:r>
            <a:endParaRPr b="0" sz="2000">
              <a:latin typeface="Open Sans Light"/>
              <a:ea typeface="Open Sans Light"/>
              <a:cs typeface="Open Sans Light"/>
              <a:sym typeface="Open Sans Light"/>
            </a:endParaRPr>
          </a:p>
          <a:p>
            <a:pPr indent="0" lvl="0" marL="0" rtl="0" algn="l">
              <a:lnSpc>
                <a:spcPct val="100000"/>
              </a:lnSpc>
              <a:spcBef>
                <a:spcPts val="0"/>
              </a:spcBef>
              <a:spcAft>
                <a:spcPts val="0"/>
              </a:spcAft>
              <a:buClr>
                <a:srgbClr val="4472C4"/>
              </a:buClr>
              <a:buSzPts val="3600"/>
              <a:buFont typeface="Arial"/>
              <a:buNone/>
            </a:pPr>
            <a:r>
              <a:rPr b="0" lang="de-DE" sz="2000">
                <a:latin typeface="Open Sans Light"/>
                <a:ea typeface="Open Sans Light"/>
                <a:cs typeface="Open Sans Light"/>
                <a:sym typeface="Open Sans Light"/>
              </a:rPr>
              <a:t>in Kombination mit Künstlicher Intelligenz denken?</a:t>
            </a:r>
            <a:endParaRPr b="0" sz="3800">
              <a:latin typeface="Open Sans Light"/>
              <a:ea typeface="Open Sans Light"/>
              <a:cs typeface="Open Sans Light"/>
              <a:sym typeface="Open Sans Light"/>
            </a:endParaRPr>
          </a:p>
        </p:txBody>
      </p:sp>
      <p:sp>
        <p:nvSpPr>
          <p:cNvPr id="342" name="Google Shape;342;g36a1fdb9bdc_1_0"/>
          <p:cNvSpPr txBox="1"/>
          <p:nvPr/>
        </p:nvSpPr>
        <p:spPr>
          <a:xfrm>
            <a:off x="522925" y="2596325"/>
            <a:ext cx="9111600" cy="2965500"/>
          </a:xfrm>
          <a:prstGeom prst="rect">
            <a:avLst/>
          </a:prstGeom>
          <a:noFill/>
          <a:ln>
            <a:noFill/>
          </a:ln>
        </p:spPr>
        <p:txBody>
          <a:bodyPr anchorCtr="0" anchor="t" bIns="121900" lIns="121900" spcFirstLastPara="1" rIns="121900" wrap="square" tIns="121900">
            <a:spAutoFit/>
          </a:bodyPr>
          <a:lstStyle/>
          <a:p>
            <a:pPr indent="0" lvl="0" marL="0" marR="0" rtl="0" algn="l">
              <a:lnSpc>
                <a:spcPct val="115000"/>
              </a:lnSpc>
              <a:spcBef>
                <a:spcPts val="1200"/>
              </a:spcBef>
              <a:spcAft>
                <a:spcPts val="0"/>
              </a:spcAft>
              <a:buClr>
                <a:schemeClr val="dk1"/>
              </a:buClr>
              <a:buSzPts val="1100"/>
              <a:buFont typeface="Arial"/>
              <a:buNone/>
            </a:pPr>
            <a:r>
              <a:rPr b="0" i="0" lang="de-DE" sz="2000" u="none" cap="none" strike="noStrike">
                <a:solidFill>
                  <a:srgbClr val="08085C"/>
                </a:solidFill>
                <a:latin typeface="Open Sans Light"/>
                <a:ea typeface="Open Sans Light"/>
                <a:cs typeface="Open Sans Light"/>
                <a:sym typeface="Open Sans Light"/>
              </a:rPr>
              <a:t>Antwortoptionen:</a:t>
            </a:r>
            <a:endParaRPr b="0" i="0" sz="1700" u="none" cap="none" strike="noStrike">
              <a:solidFill>
                <a:schemeClr val="dk1"/>
              </a:solidFill>
              <a:latin typeface="Open Sans Light"/>
              <a:ea typeface="Open Sans Light"/>
              <a:cs typeface="Open Sans Light"/>
              <a:sym typeface="Open Sans Light"/>
            </a:endParaRPr>
          </a:p>
          <a:p>
            <a:pPr indent="-171450" lvl="1" marL="171450" marR="0" rtl="0" algn="l">
              <a:lnSpc>
                <a:spcPct val="100000"/>
              </a:lnSpc>
              <a:spcBef>
                <a:spcPts val="1200"/>
              </a:spcBef>
              <a:spcAft>
                <a:spcPts val="0"/>
              </a:spcAft>
              <a:buClr>
                <a:schemeClr val="dk2"/>
              </a:buClr>
              <a:buSzPts val="1560"/>
              <a:buFont typeface="Open Sans Light"/>
              <a:buChar char="•"/>
            </a:pPr>
            <a:r>
              <a:rPr b="0" i="0" lang="de-DE" sz="2000" u="none" cap="none" strike="noStrike">
                <a:solidFill>
                  <a:srgbClr val="44546A"/>
                </a:solidFill>
                <a:latin typeface="Open Sans Light"/>
                <a:ea typeface="Open Sans Light"/>
                <a:cs typeface="Open Sans Light"/>
                <a:sym typeface="Open Sans Light"/>
              </a:rPr>
              <a:t>🧠 Spannend – ich sehe viele neue Möglichkeiten und Potenziale.</a:t>
            </a:r>
            <a:br>
              <a:rPr b="0" i="0" lang="de-DE" sz="2000" u="none" cap="none" strike="noStrike">
                <a:solidFill>
                  <a:srgbClr val="44546A"/>
                </a:solidFill>
                <a:latin typeface="Open Sans Light"/>
                <a:ea typeface="Open Sans Light"/>
                <a:cs typeface="Open Sans Light"/>
                <a:sym typeface="Open Sans Light"/>
              </a:rPr>
            </a:br>
            <a:endParaRPr b="0" i="0" sz="2000" u="none" cap="none" strike="noStrike">
              <a:solidFill>
                <a:srgbClr val="44546A"/>
              </a:solidFill>
              <a:latin typeface="Open Sans Light"/>
              <a:ea typeface="Open Sans Light"/>
              <a:cs typeface="Open Sans Light"/>
              <a:sym typeface="Open Sans Light"/>
            </a:endParaRPr>
          </a:p>
          <a:p>
            <a:pPr indent="-171450" lvl="1" marL="171450" marR="0" rtl="0" algn="l">
              <a:lnSpc>
                <a:spcPct val="100000"/>
              </a:lnSpc>
              <a:spcBef>
                <a:spcPts val="400"/>
              </a:spcBef>
              <a:spcAft>
                <a:spcPts val="0"/>
              </a:spcAft>
              <a:buClr>
                <a:schemeClr val="dk2"/>
              </a:buClr>
              <a:buSzPts val="1560"/>
              <a:buFont typeface="Open Sans Light"/>
              <a:buChar char="•"/>
            </a:pPr>
            <a:r>
              <a:rPr b="0" i="0" lang="de-DE" sz="2000" u="none" cap="none" strike="noStrike">
                <a:solidFill>
                  <a:srgbClr val="44546A"/>
                </a:solidFill>
                <a:latin typeface="Open Sans Light"/>
                <a:ea typeface="Open Sans Light"/>
                <a:cs typeface="Open Sans Light"/>
                <a:sym typeface="Open Sans Light"/>
              </a:rPr>
              <a:t>🤔 Ambivalent – ich sehe Chancen, aber auch offene Fragen und Unsicherheiten.</a:t>
            </a:r>
            <a:br>
              <a:rPr b="0" i="0" lang="de-DE" sz="2000" u="none" cap="none" strike="noStrike">
                <a:solidFill>
                  <a:srgbClr val="44546A"/>
                </a:solidFill>
                <a:latin typeface="Open Sans Light"/>
                <a:ea typeface="Open Sans Light"/>
                <a:cs typeface="Open Sans Light"/>
                <a:sym typeface="Open Sans Light"/>
              </a:rPr>
            </a:br>
            <a:endParaRPr b="0" i="0" sz="2000" u="none" cap="none" strike="noStrike">
              <a:solidFill>
                <a:srgbClr val="44546A"/>
              </a:solidFill>
              <a:latin typeface="Open Sans Light"/>
              <a:ea typeface="Open Sans Light"/>
              <a:cs typeface="Open Sans Light"/>
              <a:sym typeface="Open Sans Light"/>
            </a:endParaRPr>
          </a:p>
          <a:p>
            <a:pPr indent="-171450" lvl="1" marL="171450" marR="0" rtl="0" algn="l">
              <a:lnSpc>
                <a:spcPct val="100000"/>
              </a:lnSpc>
              <a:spcBef>
                <a:spcPts val="400"/>
              </a:spcBef>
              <a:spcAft>
                <a:spcPts val="0"/>
              </a:spcAft>
              <a:buClr>
                <a:schemeClr val="dk2"/>
              </a:buClr>
              <a:buSzPts val="1560"/>
              <a:buFont typeface="Open Sans Light"/>
              <a:buChar char="•"/>
            </a:pPr>
            <a:r>
              <a:rPr b="0" i="0" lang="de-DE" sz="2000" u="none" cap="none" strike="noStrike">
                <a:solidFill>
                  <a:srgbClr val="44546A"/>
                </a:solidFill>
                <a:latin typeface="Open Sans Light"/>
                <a:ea typeface="Open Sans Light"/>
                <a:cs typeface="Open Sans Light"/>
                <a:sym typeface="Open Sans Light"/>
              </a:rPr>
              <a:t>⚠️ Kritisch – ich habe Bedenken oder Ängste in Bezug auf diese Verbindung.</a:t>
            </a:r>
            <a:br>
              <a:rPr b="0" i="0" lang="de-DE" sz="2000" u="none" cap="none" strike="noStrike">
                <a:solidFill>
                  <a:srgbClr val="44546A"/>
                </a:solidFill>
                <a:latin typeface="Open Sans Light"/>
                <a:ea typeface="Open Sans Light"/>
                <a:cs typeface="Open Sans Light"/>
                <a:sym typeface="Open Sans Light"/>
              </a:rPr>
            </a:br>
            <a:endParaRPr b="0" i="0" sz="1700" u="none" cap="none" strike="noStrike">
              <a:solidFill>
                <a:schemeClr val="dk1"/>
              </a:solidFill>
              <a:latin typeface="Open Sans Light"/>
              <a:ea typeface="Open Sans Light"/>
              <a:cs typeface="Open Sans Light"/>
              <a:sym typeface="Open Sans Light"/>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pic>
        <p:nvPicPr>
          <p:cNvPr id="348" name="Google Shape;348;g389d6ae8bbb_0_16" title="Strukturhintergrund5.png"/>
          <p:cNvPicPr preferRelativeResize="0"/>
          <p:nvPr/>
        </p:nvPicPr>
        <p:blipFill rotWithShape="1">
          <a:blip r:embed="rId3">
            <a:alphaModFix/>
          </a:blip>
          <a:srcRect b="15450" l="-41039" r="-23976" t="17775"/>
          <a:stretch/>
        </p:blipFill>
        <p:spPr>
          <a:xfrm rot="2">
            <a:off x="3912200" y="12228"/>
            <a:ext cx="8279801" cy="6857996"/>
          </a:xfrm>
          <a:prstGeom prst="rect">
            <a:avLst/>
          </a:prstGeom>
          <a:noFill/>
          <a:ln>
            <a:noFill/>
          </a:ln>
        </p:spPr>
      </p:pic>
      <p:pic>
        <p:nvPicPr>
          <p:cNvPr id="349" name="Google Shape;349;g389d6ae8bbb_0_16" title="B-iStock-1265517871.png"/>
          <p:cNvPicPr preferRelativeResize="0"/>
          <p:nvPr/>
        </p:nvPicPr>
        <p:blipFill rotWithShape="1">
          <a:blip r:embed="rId4">
            <a:alphaModFix/>
          </a:blip>
          <a:srcRect b="11668" l="230" r="17259" t="0"/>
          <a:stretch/>
        </p:blipFill>
        <p:spPr>
          <a:xfrm>
            <a:off x="7824548" y="0"/>
            <a:ext cx="5761889" cy="6858000"/>
          </a:xfrm>
          <a:prstGeom prst="rect">
            <a:avLst/>
          </a:prstGeom>
          <a:noFill/>
          <a:ln>
            <a:noFill/>
          </a:ln>
          <a:effectLst>
            <a:outerShdw blurRad="314325" rotWithShape="0" algn="bl" dir="1260000" dist="142875">
              <a:srgbClr val="000000">
                <a:alpha val="49411"/>
              </a:srgbClr>
            </a:outerShdw>
          </a:effectLst>
        </p:spPr>
      </p:pic>
      <p:sp>
        <p:nvSpPr>
          <p:cNvPr id="350" name="Google Shape;350;g389d6ae8bbb_0_16"/>
          <p:cNvSpPr txBox="1"/>
          <p:nvPr/>
        </p:nvSpPr>
        <p:spPr>
          <a:xfrm>
            <a:off x="631688" y="148175"/>
            <a:ext cx="4833000" cy="1385400"/>
          </a:xfrm>
          <a:prstGeom prst="rect">
            <a:avLst/>
          </a:prstGeom>
          <a:noFill/>
          <a:ln>
            <a:noFill/>
          </a:ln>
        </p:spPr>
        <p:txBody>
          <a:bodyPr anchorCtr="0" anchor="t" bIns="121900" lIns="0" spcFirstLastPara="1" rIns="121900" wrap="square" tIns="121900">
            <a:spAutoFit/>
          </a:bodyPr>
          <a:lstStyle/>
          <a:p>
            <a:pPr indent="0" lvl="0" marL="0" marR="0" rtl="0" algn="l">
              <a:lnSpc>
                <a:spcPct val="100000"/>
              </a:lnSpc>
              <a:spcBef>
                <a:spcPts val="0"/>
              </a:spcBef>
              <a:spcAft>
                <a:spcPts val="0"/>
              </a:spcAft>
              <a:buClr>
                <a:srgbClr val="000000"/>
              </a:buClr>
              <a:buSzPts val="3700"/>
              <a:buFont typeface="Arial"/>
              <a:buNone/>
            </a:pPr>
            <a:r>
              <a:rPr b="1" i="0" lang="de-DE" sz="3700" u="none" cap="none" strike="noStrike">
                <a:solidFill>
                  <a:srgbClr val="033572"/>
                </a:solidFill>
                <a:latin typeface="Open Sans"/>
                <a:ea typeface="Open Sans"/>
                <a:cs typeface="Open Sans"/>
                <a:sym typeface="Open Sans"/>
              </a:rPr>
              <a:t>Feedback sammeln</a:t>
            </a:r>
            <a:endParaRPr b="1" i="0" sz="3700" u="none" cap="none" strike="noStrike">
              <a:solidFill>
                <a:srgbClr val="033572"/>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3700"/>
              <a:buFont typeface="Arial"/>
              <a:buNone/>
            </a:pPr>
            <a:r>
              <a:rPr b="0" i="0" lang="de-DE" sz="3700" u="none" cap="none" strike="noStrike">
                <a:solidFill>
                  <a:schemeClr val="dk2"/>
                </a:solidFill>
                <a:latin typeface="Open Sans Light"/>
                <a:ea typeface="Open Sans Light"/>
                <a:cs typeface="Open Sans Light"/>
                <a:sym typeface="Open Sans Light"/>
              </a:rPr>
              <a:t>in 140 Sprachen</a:t>
            </a:r>
            <a:endParaRPr b="0" i="0" sz="3700" u="none" cap="none" strike="noStrike">
              <a:solidFill>
                <a:srgbClr val="033572"/>
              </a:solidFill>
              <a:latin typeface="Open Sans"/>
              <a:ea typeface="Open Sans"/>
              <a:cs typeface="Open Sans"/>
              <a:sym typeface="Open Sans"/>
            </a:endParaRPr>
          </a:p>
        </p:txBody>
      </p:sp>
      <p:pic>
        <p:nvPicPr>
          <p:cNvPr id="351" name="Google Shape;351;g389d6ae8bbb_0_16"/>
          <p:cNvPicPr preferRelativeResize="0"/>
          <p:nvPr/>
        </p:nvPicPr>
        <p:blipFill rotWithShape="1">
          <a:blip r:embed="rId5">
            <a:alphaModFix/>
          </a:blip>
          <a:srcRect b="0" l="0" r="0" t="0"/>
          <a:stretch/>
        </p:blipFill>
        <p:spPr>
          <a:xfrm>
            <a:off x="631700" y="1944750"/>
            <a:ext cx="6475951" cy="432377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pic>
        <p:nvPicPr>
          <p:cNvPr id="357" name="Google Shape;357;g33d163852ec_0_498" title="Strukturhintergrund5.png"/>
          <p:cNvPicPr preferRelativeResize="0"/>
          <p:nvPr/>
        </p:nvPicPr>
        <p:blipFill rotWithShape="1">
          <a:blip r:embed="rId3">
            <a:alphaModFix/>
          </a:blip>
          <a:srcRect b="15450" l="-41039" r="-23976" t="17775"/>
          <a:stretch/>
        </p:blipFill>
        <p:spPr>
          <a:xfrm rot="2">
            <a:off x="3912200" y="12228"/>
            <a:ext cx="8279801" cy="6857996"/>
          </a:xfrm>
          <a:prstGeom prst="rect">
            <a:avLst/>
          </a:prstGeom>
          <a:noFill/>
          <a:ln>
            <a:noFill/>
          </a:ln>
        </p:spPr>
      </p:pic>
      <p:pic>
        <p:nvPicPr>
          <p:cNvPr id="358" name="Google Shape;358;g33d163852ec_0_498" title="B-iStock-1265517871.png"/>
          <p:cNvPicPr preferRelativeResize="0"/>
          <p:nvPr/>
        </p:nvPicPr>
        <p:blipFill rotWithShape="1">
          <a:blip r:embed="rId4">
            <a:alphaModFix/>
          </a:blip>
          <a:srcRect b="11668" l="230" r="17259" t="0"/>
          <a:stretch/>
        </p:blipFill>
        <p:spPr>
          <a:xfrm>
            <a:off x="7824548" y="0"/>
            <a:ext cx="5761889" cy="6858000"/>
          </a:xfrm>
          <a:prstGeom prst="rect">
            <a:avLst/>
          </a:prstGeom>
          <a:noFill/>
          <a:ln>
            <a:noFill/>
          </a:ln>
          <a:effectLst>
            <a:outerShdw blurRad="314325" rotWithShape="0" algn="bl" dir="1260000" dist="142875">
              <a:srgbClr val="000000">
                <a:alpha val="49411"/>
              </a:srgbClr>
            </a:outerShdw>
          </a:effectLst>
        </p:spPr>
      </p:pic>
      <p:sp>
        <p:nvSpPr>
          <p:cNvPr id="359" name="Google Shape;359;g33d163852ec_0_498"/>
          <p:cNvSpPr txBox="1"/>
          <p:nvPr/>
        </p:nvSpPr>
        <p:spPr>
          <a:xfrm>
            <a:off x="631688" y="148175"/>
            <a:ext cx="4833000" cy="1385400"/>
          </a:xfrm>
          <a:prstGeom prst="rect">
            <a:avLst/>
          </a:prstGeom>
          <a:noFill/>
          <a:ln>
            <a:noFill/>
          </a:ln>
        </p:spPr>
        <p:txBody>
          <a:bodyPr anchorCtr="0" anchor="t" bIns="121900" lIns="0" spcFirstLastPara="1" rIns="121900" wrap="square" tIns="121900">
            <a:spAutoFit/>
          </a:bodyPr>
          <a:lstStyle/>
          <a:p>
            <a:pPr indent="0" lvl="0" marL="0" marR="0" rtl="0" algn="l">
              <a:lnSpc>
                <a:spcPct val="100000"/>
              </a:lnSpc>
              <a:spcBef>
                <a:spcPts val="0"/>
              </a:spcBef>
              <a:spcAft>
                <a:spcPts val="0"/>
              </a:spcAft>
              <a:buClr>
                <a:srgbClr val="000000"/>
              </a:buClr>
              <a:buSzPts val="3700"/>
              <a:buFont typeface="Arial"/>
              <a:buNone/>
            </a:pPr>
            <a:r>
              <a:rPr b="1" i="0" lang="de-DE" sz="3700" u="none" cap="none" strike="noStrike">
                <a:solidFill>
                  <a:srgbClr val="033572"/>
                </a:solidFill>
                <a:latin typeface="Open Sans"/>
                <a:ea typeface="Open Sans"/>
                <a:cs typeface="Open Sans"/>
                <a:sym typeface="Open Sans"/>
              </a:rPr>
              <a:t>Dashboards</a:t>
            </a:r>
            <a:endParaRPr b="1" i="0" sz="3700" u="none" cap="none" strike="noStrike">
              <a:solidFill>
                <a:srgbClr val="033572"/>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3700"/>
              <a:buFont typeface="Arial"/>
              <a:buNone/>
            </a:pPr>
            <a:r>
              <a:rPr b="0" i="0" lang="de-DE" sz="3700" u="none" cap="none" strike="noStrike">
                <a:solidFill>
                  <a:schemeClr val="dk2"/>
                </a:solidFill>
                <a:latin typeface="Open Sans Light"/>
                <a:ea typeface="Open Sans Light"/>
                <a:cs typeface="Open Sans Light"/>
                <a:sym typeface="Open Sans Light"/>
              </a:rPr>
              <a:t>in Echtzeit</a:t>
            </a:r>
            <a:endParaRPr b="0" i="0" sz="3700" u="none" cap="none" strike="noStrike">
              <a:solidFill>
                <a:srgbClr val="033572"/>
              </a:solidFill>
              <a:latin typeface="Open Sans Light"/>
              <a:ea typeface="Open Sans Light"/>
              <a:cs typeface="Open Sans Light"/>
              <a:sym typeface="Open Sans Light"/>
            </a:endParaRPr>
          </a:p>
        </p:txBody>
      </p:sp>
      <p:pic>
        <p:nvPicPr>
          <p:cNvPr id="360" name="Google Shape;360;g33d163852ec_0_498"/>
          <p:cNvPicPr preferRelativeResize="0"/>
          <p:nvPr/>
        </p:nvPicPr>
        <p:blipFill rotWithShape="1">
          <a:blip r:embed="rId5">
            <a:alphaModFix/>
          </a:blip>
          <a:srcRect b="0" l="24490" r="4480" t="15117"/>
          <a:stretch/>
        </p:blipFill>
        <p:spPr>
          <a:xfrm>
            <a:off x="832950" y="1734850"/>
            <a:ext cx="6264673" cy="459117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a:themeElements>
    <a:clrScheme name="Office">
      <a:dk1>
        <a:srgbClr val="000000"/>
      </a:dk1>
      <a:lt1>
        <a:srgbClr val="FFFFFF"/>
      </a:lt1>
      <a:dk2>
        <a:srgbClr val="58595B"/>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292B2A"/>
      </a:dk1>
      <a:lt1>
        <a:srgbClr val="FFFFFF"/>
      </a:lt1>
      <a:dk2>
        <a:srgbClr val="033572"/>
      </a:dk2>
      <a:lt2>
        <a:srgbClr val="003DA6"/>
      </a:lt2>
      <a:accent1>
        <a:srgbClr val="00AFE3"/>
      </a:accent1>
      <a:accent2>
        <a:srgbClr val="8FD1A8"/>
      </a:accent2>
      <a:accent3>
        <a:srgbClr val="FFD828"/>
      </a:accent3>
      <a:accent4>
        <a:srgbClr val="EEE3D9"/>
      </a:accent4>
      <a:accent5>
        <a:srgbClr val="A5A8A8"/>
      </a:accent5>
      <a:accent6>
        <a:srgbClr val="6B6D6C"/>
      </a:accent6>
      <a:hlink>
        <a:srgbClr val="00AFE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73E557EFFD9BC4439DA91D7785C4A223" ma:contentTypeVersion="19" ma:contentTypeDescription="Ein neues Dokument erstellen." ma:contentTypeScope="" ma:versionID="77ad773ffd94d1c6e48e9d5a1d60934d">
  <xsd:schema xmlns:xsd="http://www.w3.org/2001/XMLSchema" xmlns:xs="http://www.w3.org/2001/XMLSchema" xmlns:p="http://schemas.microsoft.com/office/2006/metadata/properties" xmlns:ns2="724c017a-9a51-414b-b922-8285b170aef5" xmlns:ns3="9ff08eaa-3316-452b-867b-244a2fdbd4a9" targetNamespace="http://schemas.microsoft.com/office/2006/metadata/properties" ma:root="true" ma:fieldsID="19a7c93313a9a6a4088800895746d3e7" ns2:_="" ns3:_="">
    <xsd:import namespace="724c017a-9a51-414b-b922-8285b170aef5"/>
    <xsd:import namespace="9ff08eaa-3316-452b-867b-244a2fdbd4a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lcf76f155ced4ddcb4097134ff3c332f" minOccurs="0"/>
                <xsd:element ref="ns3:TaxCatchAll" minOccurs="0"/>
                <xsd:element ref="ns3:SharedWithUsers" minOccurs="0"/>
                <xsd:element ref="ns3:SharedWithDetails" minOccurs="0"/>
                <xsd:element ref="ns2:MediaLengthInSeconds"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24c017a-9a51-414b-b922-8285b170aef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lcf76f155ced4ddcb4097134ff3c332f" ma:index="18" nillable="true" ma:taxonomy="true" ma:internalName="lcf76f155ced4ddcb4097134ff3c332f" ma:taxonomyFieldName="MediaServiceImageTags" ma:displayName="Bildmarkierungen" ma:readOnly="false" ma:fieldId="{5cf76f15-5ced-4ddc-b409-7134ff3c332f}" ma:taxonomyMulti="true" ma:sspId="ce782470-b901-4d06-8281-0d14791404b1" ma:termSetId="09814cd3-568e-fe90-9814-8d621ff8fb84" ma:anchorId="fba54fb3-c3e1-fe81-a776-ca4b69148c4d" ma:open="true" ma:isKeyword="false">
      <xsd:complexType>
        <xsd:sequence>
          <xsd:element ref="pc:Terms" minOccurs="0" maxOccurs="1"/>
        </xsd:sequence>
      </xsd:complexType>
    </xsd:element>
    <xsd:element name="MediaLengthInSeconds" ma:index="22" nillable="true" ma:displayName="MediaLengthInSeconds" ma:hidden="true" ma:internalName="MediaLengthInSeconds" ma:readOnly="true">
      <xsd:simpleType>
        <xsd:restriction base="dms:Unknown"/>
      </xsd:simple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ff08eaa-3316-452b-867b-244a2fdbd4a9"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daadeb5d-9772-46af-988e-5e008855db18}" ma:internalName="TaxCatchAll" ma:showField="CatchAllData" ma:web="9ff08eaa-3316-452b-867b-244a2fdbd4a9">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Freigegeben für -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24c017a-9a51-414b-b922-8285b170aef5">
      <Terms xmlns="http://schemas.microsoft.com/office/infopath/2007/PartnerControls"/>
    </lcf76f155ced4ddcb4097134ff3c332f>
    <TaxCatchAll xmlns="9ff08eaa-3316-452b-867b-244a2fdbd4a9" xsi:nil="true"/>
  </documentManagement>
</p:properties>
</file>

<file path=customXml/itemProps1.xml><?xml version="1.0" encoding="utf-8"?>
<ds:datastoreItem xmlns:ds="http://schemas.openxmlformats.org/officeDocument/2006/customXml" ds:itemID="{0C00EBFE-E26A-480E-BC93-6D7D9E330F11}"/>
</file>

<file path=customXml/itemProps2.xml><?xml version="1.0" encoding="utf-8"?>
<ds:datastoreItem xmlns:ds="http://schemas.openxmlformats.org/officeDocument/2006/customXml" ds:itemID="{4DDD68AB-E590-4963-8319-4A3C9E111FE2}"/>
</file>

<file path=customXml/itemProps3.xml><?xml version="1.0" encoding="utf-8"?>
<ds:datastoreItem xmlns:ds="http://schemas.openxmlformats.org/officeDocument/2006/customXml" ds:itemID="{B743B48E-00E1-4109-B22A-618DD0C25643}"/>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Yasemin Tahris</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0x01010073E557EFFD9BC4439DA91D7785C4A223</vt:lpwstr>
  </property>
</Properties>
</file>