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5.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70.xml" ContentType="application/vnd.openxmlformats-officedocument.presentationml.tags+xml"/>
  <Override PartName="/ppt/notesSlides/notesSlide2.xml" ContentType="application/vnd.openxmlformats-officedocument.presentationml.notesSlide+xml"/>
  <Override PartName="/ppt/tags/tag71.xml" ContentType="application/vnd.openxmlformats-officedocument.presentationml.tags+xml"/>
  <Override PartName="/ppt/notesSlides/notesSlide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7.xml" ContentType="application/vnd.openxmlformats-officedocument.presentationml.notesSlide+xml"/>
  <Override PartName="/ppt/tags/tag8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0.xml" ContentType="application/vnd.openxmlformats-officedocument.presentationml.notesSlide+xml"/>
  <Override PartName="/ppt/tags/tag86.xml" ContentType="application/vnd.openxmlformats-officedocument.presentationml.tags+xml"/>
  <Override PartName="/ppt/notesSlides/notesSlide21.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1" r:id="rId4"/>
    <p:sldMasterId id="2147483777" r:id="rId5"/>
    <p:sldMasterId id="2147483873" r:id="rId6"/>
    <p:sldMasterId id="2147483981" r:id="rId7"/>
    <p:sldMasterId id="2147484020" r:id="rId8"/>
  </p:sldMasterIdLst>
  <p:notesMasterIdLst>
    <p:notesMasterId r:id="rId40"/>
  </p:notesMasterIdLst>
  <p:handoutMasterIdLst>
    <p:handoutMasterId r:id="rId41"/>
  </p:handoutMasterIdLst>
  <p:sldIdLst>
    <p:sldId id="321" r:id="rId9"/>
    <p:sldId id="2502" r:id="rId10"/>
    <p:sldId id="532" r:id="rId11"/>
    <p:sldId id="2147479450" r:id="rId12"/>
    <p:sldId id="2147478635" r:id="rId13"/>
    <p:sldId id="2147478636" r:id="rId14"/>
    <p:sldId id="2147479460" r:id="rId15"/>
    <p:sldId id="2147479461" r:id="rId16"/>
    <p:sldId id="2147479462" r:id="rId17"/>
    <p:sldId id="2147479451" r:id="rId18"/>
    <p:sldId id="671" r:id="rId19"/>
    <p:sldId id="280" r:id="rId20"/>
    <p:sldId id="2147479456" r:id="rId21"/>
    <p:sldId id="2147479486" r:id="rId22"/>
    <p:sldId id="2147479474" r:id="rId23"/>
    <p:sldId id="2147479446" r:id="rId24"/>
    <p:sldId id="2147479484" r:id="rId25"/>
    <p:sldId id="2147479485" r:id="rId26"/>
    <p:sldId id="2147479482" r:id="rId27"/>
    <p:sldId id="2147479481" r:id="rId28"/>
    <p:sldId id="2147479476" r:id="rId29"/>
    <p:sldId id="2147479471" r:id="rId30"/>
    <p:sldId id="2147479472" r:id="rId31"/>
    <p:sldId id="2147479477" r:id="rId32"/>
    <p:sldId id="2147479473" r:id="rId33"/>
    <p:sldId id="2147479453" r:id="rId34"/>
    <p:sldId id="2147479483" r:id="rId35"/>
    <p:sldId id="2147479487" r:id="rId36"/>
    <p:sldId id="2147479480" r:id="rId37"/>
    <p:sldId id="2147479479" r:id="rId38"/>
    <p:sldId id="964" r:id="rId39"/>
  </p:sldIdLst>
  <p:sldSz cx="12192000" cy="6858000"/>
  <p:notesSz cx="9872663" cy="6797675"/>
  <p:embeddedFontLst>
    <p:embeddedFont>
      <p:font typeface="Montserrat" pitchFamily="2" charset="0"/>
      <p:regular r:id="rId42"/>
      <p:bold r:id="rId43"/>
      <p:italic r:id="rId44"/>
      <p:boldItalic r:id="rId45"/>
    </p:embeddedFont>
    <p:embeddedFont>
      <p:font typeface="Pluto Sans DPD" panose="020B0604020202020204" charset="0"/>
      <p:regular r:id="rId46"/>
    </p:embeddedFont>
    <p:embeddedFont>
      <p:font typeface="Pluto Sans DPD PPT" panose="020B0604020202020204" charset="0"/>
      <p:regular r:id="rId47"/>
      <p:bold r:id="rId48"/>
      <p:italic r:id="rId49"/>
      <p:boldItalic r:id="rId50"/>
    </p:embeddedFont>
    <p:embeddedFont>
      <p:font typeface="Pluto Sans DPD PPT Light" panose="020B0604020202020204" charset="0"/>
      <p:regular r:id="rId51"/>
      <p:bold r:id="rId52"/>
      <p:italic r:id="rId53"/>
      <p:boldItalic r:id="rId54"/>
    </p:embeddedFont>
    <p:embeddedFont>
      <p:font typeface="Pluto Sans DPD PPT Thin" panose="020B0604020202020204" charset="0"/>
      <p:regular r:id="rId55"/>
      <p:bold r:id="rId56"/>
      <p:italic r:id="rId57"/>
      <p:boldItalic r:id="rId58"/>
    </p:embeddedFont>
  </p:embeddedFontLst>
  <p:custDataLst>
    <p:tags r:id="rId59"/>
  </p:custData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3840">
          <p15:clr>
            <a:srgbClr val="A4A3A4"/>
          </p15:clr>
        </p15:guide>
        <p15:guide id="7"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D54B0C-A2F6-437C-C902-67BD887005FD}" name="Würgler Sabrina" initials="WS" userId="S::wuerglers@dpd.ch::4bfb6998-bfe3-446c-9842-ec42ffb588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 Bertisch" initials="JB" lastIdx="1" clrIdx="0">
    <p:extLst>
      <p:ext uri="{19B8F6BF-5375-455C-9EA6-DF929625EA0E}">
        <p15:presenceInfo xmlns:p15="http://schemas.microsoft.com/office/powerpoint/2012/main" userId="927e60e294922d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841D2-8723-4D75-8494-A8308F4024AA}" v="53" dt="2025-10-19T14:52:34.858"/>
  </p1510:revLst>
</p1510:revInfo>
</file>

<file path=ppt/tableStyles.xml><?xml version="1.0" encoding="utf-8"?>
<a:tblStyleLst xmlns:a="http://schemas.openxmlformats.org/drawingml/2006/main" def="{5C22544A-7EE6-4342-B048-85BDC9FD1C3B}">
  <a:tblStyle styleId="{5C22544A-7EE6-4342-B048-85BDC9FD1C3B}" styleName="dpd">
    <a:wholeTbl>
      <a:tcTxStyle>
        <a:fontRef idx="minor">
          <a:prstClr val="black"/>
        </a:fontRef>
        <a:schemeClr val="dk1"/>
      </a:tcTxStyle>
      <a:tcStyle>
        <a:tcBdr>
          <a:left>
            <a:ln w="6300" cmpd="sng">
              <a:solidFill>
                <a:schemeClr val="accent3">
                  <a:tint val="100000"/>
                </a:schemeClr>
              </a:solidFill>
            </a:ln>
          </a:left>
          <a:right>
            <a:ln w="6300" cmpd="sng">
              <a:solidFill>
                <a:schemeClr val="accent3">
                  <a:tint val="100000"/>
                </a:schemeClr>
              </a:solidFill>
            </a:ln>
          </a:right>
          <a:top>
            <a:ln w="6300" cmpd="sng">
              <a:solidFill>
                <a:schemeClr val="accent3">
                  <a:tint val="100000"/>
                </a:schemeClr>
              </a:solidFill>
            </a:ln>
          </a:top>
          <a:bottom>
            <a:ln w="6300" cmpd="sng">
              <a:solidFill>
                <a:schemeClr val="accent3">
                  <a:tint val="100000"/>
                </a:schemeClr>
              </a:solidFill>
            </a:ln>
          </a:bottom>
          <a:insideH>
            <a:ln w="6300" cmpd="sng">
              <a:solidFill>
                <a:schemeClr val="accent3">
                  <a:tint val="100000"/>
                </a:schemeClr>
              </a:solidFill>
            </a:ln>
          </a:insideH>
          <a:insideV>
            <a:ln w="6300" cmpd="sng">
              <a:solidFill>
                <a:schemeClr val="accent3">
                  <a:tint val="100000"/>
                </a:schemeClr>
              </a:solidFill>
            </a:ln>
          </a:insideV>
        </a:tcBdr>
        <a:fill>
          <a:solidFill>
            <a:schemeClr val="bg1">
              <a:tint val="10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dk1"/>
      </a:tcTxStyle>
      <a:tcStyle>
        <a:tcBdr/>
        <a:fill>
          <a:solidFill>
            <a:schemeClr val="bg1"/>
          </a:solidFill>
        </a:fill>
      </a:tcStyle>
    </a:lastCol>
    <a:firstCol>
      <a:tcTxStyle b="on">
        <a:fontRef idx="minor">
          <a:prstClr val="black"/>
        </a:fontRef>
        <a:schemeClr val="dk1"/>
      </a:tcTxStyle>
      <a:tcStyle>
        <a:tcBdr/>
        <a:fill>
          <a:solidFill>
            <a:schemeClr val="bg1"/>
          </a:solidFill>
        </a:fill>
      </a:tcStyle>
    </a:firstCol>
    <a:lastRow>
      <a:tcTxStyle b="on">
        <a:fontRef idx="minor">
          <a:prstClr val="black"/>
        </a:fontRef>
        <a:schemeClr val="dk1"/>
      </a:tcTxStyle>
      <a:tcStyle>
        <a:tcBdr>
          <a:top>
            <a:ln w="38100" cmpd="sng">
              <a:solidFill>
                <a:schemeClr val="lt1"/>
              </a:solidFill>
            </a:ln>
          </a:top>
        </a:tcBdr>
        <a:fill>
          <a:solidFill>
            <a:schemeClr val="bg1"/>
          </a:solidFill>
        </a:fill>
      </a:tcStyle>
    </a:lastRow>
    <a:firstRow>
      <a:tcTxStyle>
        <a:fontRef idx="maj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03" autoAdjust="0"/>
  </p:normalViewPr>
  <p:slideViewPr>
    <p:cSldViewPr snapToGrid="0">
      <p:cViewPr>
        <p:scale>
          <a:sx n="75" d="100"/>
          <a:sy n="75" d="100"/>
        </p:scale>
        <p:origin x="1326" y="1194"/>
      </p:cViewPr>
      <p:guideLst>
        <p:guide pos="3840"/>
        <p:guide orient="horz" pos="2160"/>
      </p:guideLst>
    </p:cSldViewPr>
  </p:slideViewPr>
  <p:notesTextViewPr>
    <p:cViewPr>
      <p:scale>
        <a:sx n="1" d="1"/>
        <a:sy n="1" d="1"/>
      </p:scale>
      <p:origin x="0" y="0"/>
    </p:cViewPr>
  </p:notesTextViewPr>
  <p:sorterViewPr>
    <p:cViewPr>
      <p:scale>
        <a:sx n="100" d="100"/>
        <a:sy n="100" d="100"/>
      </p:scale>
      <p:origin x="0" y="-421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59" Type="http://schemas.openxmlformats.org/officeDocument/2006/relationships/tags" Target="tags/tag1.xml"/><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Herz" userId="30a2eeef-e3ac-4c05-b761-972495698e4a" providerId="ADAL" clId="{48F9F192-3383-4125-A48C-C0EF8344E630}"/>
    <pc:docChg chg="undo custSel addSld delSld modSld sldOrd">
      <pc:chgData name="Julia Herz" userId="30a2eeef-e3ac-4c05-b761-972495698e4a" providerId="ADAL" clId="{48F9F192-3383-4125-A48C-C0EF8344E630}" dt="2025-10-19T14:52:34.858" v="981"/>
      <pc:docMkLst>
        <pc:docMk/>
      </pc:docMkLst>
      <pc:sldChg chg="addSp delSp modSp add del mod ord modNotesTx">
        <pc:chgData name="Julia Herz" userId="30a2eeef-e3ac-4c05-b761-972495698e4a" providerId="ADAL" clId="{48F9F192-3383-4125-A48C-C0EF8344E630}" dt="2025-10-19T14:35:02.861" v="637" actId="47"/>
        <pc:sldMkLst>
          <pc:docMk/>
          <pc:sldMk cId="1530506727" sldId="280"/>
        </pc:sldMkLst>
        <pc:spChg chg="mod">
          <ac:chgData name="Julia Herz" userId="30a2eeef-e3ac-4c05-b761-972495698e4a" providerId="ADAL" clId="{48F9F192-3383-4125-A48C-C0EF8344E630}" dt="2025-10-19T13:42:39.979" v="14" actId="1076"/>
          <ac:spMkLst>
            <pc:docMk/>
            <pc:sldMk cId="1530506727" sldId="280"/>
            <ac:spMk id="26" creationId="{A03CBD8D-56BC-4178-C548-C67AA68C5FA0}"/>
          </ac:spMkLst>
        </pc:spChg>
        <pc:picChg chg="del mod">
          <ac:chgData name="Julia Herz" userId="30a2eeef-e3ac-4c05-b761-972495698e4a" providerId="ADAL" clId="{48F9F192-3383-4125-A48C-C0EF8344E630}" dt="2025-10-19T13:44:12.942" v="21" actId="478"/>
          <ac:picMkLst>
            <pc:docMk/>
            <pc:sldMk cId="1530506727" sldId="280"/>
            <ac:picMk id="3" creationId="{816FE065-EE4C-C9BA-21A6-D9C0DA8632A8}"/>
          </ac:picMkLst>
        </pc:picChg>
        <pc:picChg chg="add mod">
          <ac:chgData name="Julia Herz" userId="30a2eeef-e3ac-4c05-b761-972495698e4a" providerId="ADAL" clId="{48F9F192-3383-4125-A48C-C0EF8344E630}" dt="2025-10-19T13:44:13.186" v="22"/>
          <ac:picMkLst>
            <pc:docMk/>
            <pc:sldMk cId="1530506727" sldId="280"/>
            <ac:picMk id="4" creationId="{B21CF6ED-C4C7-C8A6-52E0-60A01CAB99FA}"/>
          </ac:picMkLst>
        </pc:picChg>
      </pc:sldChg>
      <pc:sldChg chg="addSp delSp modSp add del mod ord modClrScheme chgLayout modNotesTx">
        <pc:chgData name="Julia Herz" userId="30a2eeef-e3ac-4c05-b761-972495698e4a" providerId="ADAL" clId="{48F9F192-3383-4125-A48C-C0EF8344E630}" dt="2025-10-19T14:35:58.026" v="784" actId="20577"/>
        <pc:sldMkLst>
          <pc:docMk/>
          <pc:sldMk cId="791431891" sldId="671"/>
        </pc:sldMkLst>
        <pc:spChg chg="del">
          <ac:chgData name="Julia Herz" userId="30a2eeef-e3ac-4c05-b761-972495698e4a" providerId="ADAL" clId="{48F9F192-3383-4125-A48C-C0EF8344E630}" dt="2025-10-19T13:40:50.871" v="6" actId="478"/>
          <ac:spMkLst>
            <pc:docMk/>
            <pc:sldMk cId="791431891" sldId="671"/>
            <ac:spMk id="3" creationId="{3D1EC6B4-565B-ED17-EA56-450AA1C5BDB3}"/>
          </ac:spMkLst>
        </pc:spChg>
        <pc:picChg chg="mod modCrop">
          <ac:chgData name="Julia Herz" userId="30a2eeef-e3ac-4c05-b761-972495698e4a" providerId="ADAL" clId="{48F9F192-3383-4125-A48C-C0EF8344E630}" dt="2025-10-19T13:40:58.512" v="7" actId="732"/>
          <ac:picMkLst>
            <pc:docMk/>
            <pc:sldMk cId="791431891" sldId="671"/>
            <ac:picMk id="2" creationId="{E774866A-42BE-6079-7386-563CF395FDB7}"/>
          </ac:picMkLst>
        </pc:picChg>
        <pc:picChg chg="add del mod">
          <ac:chgData name="Julia Herz" userId="30a2eeef-e3ac-4c05-b761-972495698e4a" providerId="ADAL" clId="{48F9F192-3383-4125-A48C-C0EF8344E630}" dt="2025-10-19T13:44:25.626" v="23" actId="478"/>
          <ac:picMkLst>
            <pc:docMk/>
            <pc:sldMk cId="791431891" sldId="671"/>
            <ac:picMk id="5" creationId="{1BFD5EB9-2E11-2F9A-43C3-CE1B3FBA204E}"/>
          </ac:picMkLst>
        </pc:picChg>
        <pc:picChg chg="add mod">
          <ac:chgData name="Julia Herz" userId="30a2eeef-e3ac-4c05-b761-972495698e4a" providerId="ADAL" clId="{48F9F192-3383-4125-A48C-C0EF8344E630}" dt="2025-10-19T13:44:25.895" v="24"/>
          <ac:picMkLst>
            <pc:docMk/>
            <pc:sldMk cId="791431891" sldId="671"/>
            <ac:picMk id="6" creationId="{106E45DA-9647-B601-0FE3-DBAF69999D5B}"/>
          </ac:picMkLst>
        </pc:picChg>
        <pc:picChg chg="del">
          <ac:chgData name="Julia Herz" userId="30a2eeef-e3ac-4c05-b761-972495698e4a" providerId="ADAL" clId="{48F9F192-3383-4125-A48C-C0EF8344E630}" dt="2025-10-19T13:40:35.993" v="3" actId="478"/>
          <ac:picMkLst>
            <pc:docMk/>
            <pc:sldMk cId="791431891" sldId="671"/>
            <ac:picMk id="14" creationId="{05C68058-764A-59B0-1DC9-E7CFE4EF4A91}"/>
          </ac:picMkLst>
        </pc:picChg>
      </pc:sldChg>
      <pc:sldChg chg="addSp modSp modNotesTx">
        <pc:chgData name="Julia Herz" userId="30a2eeef-e3ac-4c05-b761-972495698e4a" providerId="ADAL" clId="{48F9F192-3383-4125-A48C-C0EF8344E630}" dt="2025-10-19T14:41:10.060" v="872"/>
        <pc:sldMkLst>
          <pc:docMk/>
          <pc:sldMk cId="2021878144" sldId="2147479446"/>
        </pc:sldMkLst>
        <pc:picChg chg="add mod">
          <ac:chgData name="Julia Herz" userId="30a2eeef-e3ac-4c05-b761-972495698e4a" providerId="ADAL" clId="{48F9F192-3383-4125-A48C-C0EF8344E630}" dt="2025-10-19T14:41:10.060" v="872"/>
          <ac:picMkLst>
            <pc:docMk/>
            <pc:sldMk cId="2021878144" sldId="2147479446"/>
            <ac:picMk id="4" creationId="{FB1381B3-C229-C09E-B189-1C8B92DC242A}"/>
          </ac:picMkLst>
        </pc:picChg>
      </pc:sldChg>
      <pc:sldChg chg="modNotesTx">
        <pc:chgData name="Julia Herz" userId="30a2eeef-e3ac-4c05-b761-972495698e4a" providerId="ADAL" clId="{48F9F192-3383-4125-A48C-C0EF8344E630}" dt="2025-10-19T14:33:41.793" v="484" actId="20577"/>
        <pc:sldMkLst>
          <pc:docMk/>
          <pc:sldMk cId="237761225" sldId="2147479451"/>
        </pc:sldMkLst>
      </pc:sldChg>
      <pc:sldChg chg="del">
        <pc:chgData name="Julia Herz" userId="30a2eeef-e3ac-4c05-b761-972495698e4a" providerId="ADAL" clId="{48F9F192-3383-4125-A48C-C0EF8344E630}" dt="2025-10-19T13:39:32.677" v="1" actId="47"/>
        <pc:sldMkLst>
          <pc:docMk/>
          <pc:sldMk cId="2145576558" sldId="2147479454"/>
        </pc:sldMkLst>
      </pc:sldChg>
      <pc:sldChg chg="addSp modSp mod modNotesTx">
        <pc:chgData name="Julia Herz" userId="30a2eeef-e3ac-4c05-b761-972495698e4a" providerId="ADAL" clId="{48F9F192-3383-4125-A48C-C0EF8344E630}" dt="2025-10-19T14:37:29.646" v="789" actId="6549"/>
        <pc:sldMkLst>
          <pc:docMk/>
          <pc:sldMk cId="951156360" sldId="2147479456"/>
        </pc:sldMkLst>
        <pc:spChg chg="mod">
          <ac:chgData name="Julia Herz" userId="30a2eeef-e3ac-4c05-b761-972495698e4a" providerId="ADAL" clId="{48F9F192-3383-4125-A48C-C0EF8344E630}" dt="2025-10-19T13:43:48.096" v="17" actId="2711"/>
          <ac:spMkLst>
            <pc:docMk/>
            <pc:sldMk cId="951156360" sldId="2147479456"/>
            <ac:spMk id="3" creationId="{51B325B9-E725-8F33-EB57-4C167CC264B9}"/>
          </ac:spMkLst>
        </pc:spChg>
        <pc:spChg chg="add mod">
          <ac:chgData name="Julia Herz" userId="30a2eeef-e3ac-4c05-b761-972495698e4a" providerId="ADAL" clId="{48F9F192-3383-4125-A48C-C0EF8344E630}" dt="2025-10-19T13:43:07.665" v="16" actId="1076"/>
          <ac:spMkLst>
            <pc:docMk/>
            <pc:sldMk cId="951156360" sldId="2147479456"/>
            <ac:spMk id="10" creationId="{BC53A7F5-E108-8B8B-0EAD-42E809F68767}"/>
          </ac:spMkLst>
        </pc:spChg>
        <pc:grpChg chg="mod">
          <ac:chgData name="Julia Herz" userId="30a2eeef-e3ac-4c05-b761-972495698e4a" providerId="ADAL" clId="{48F9F192-3383-4125-A48C-C0EF8344E630}" dt="2025-10-19T13:42:15.823" v="13" actId="14100"/>
          <ac:grpSpMkLst>
            <pc:docMk/>
            <pc:sldMk cId="951156360" sldId="2147479456"/>
            <ac:grpSpMk id="6" creationId="{37575BA0-46DD-CF80-640A-0C9DAD63C58A}"/>
          </ac:grpSpMkLst>
        </pc:grpChg>
        <pc:picChg chg="mod">
          <ac:chgData name="Julia Herz" userId="30a2eeef-e3ac-4c05-b761-972495698e4a" providerId="ADAL" clId="{48F9F192-3383-4125-A48C-C0EF8344E630}" dt="2025-10-19T13:42:15.823" v="13" actId="14100"/>
          <ac:picMkLst>
            <pc:docMk/>
            <pc:sldMk cId="951156360" sldId="2147479456"/>
            <ac:picMk id="4" creationId="{BF96B69C-B275-5D6B-BBB7-F5D5A873AE6F}"/>
          </ac:picMkLst>
        </pc:picChg>
        <pc:picChg chg="mod">
          <ac:chgData name="Julia Herz" userId="30a2eeef-e3ac-4c05-b761-972495698e4a" providerId="ADAL" clId="{48F9F192-3383-4125-A48C-C0EF8344E630}" dt="2025-10-19T13:42:15.823" v="13" actId="14100"/>
          <ac:picMkLst>
            <pc:docMk/>
            <pc:sldMk cId="951156360" sldId="2147479456"/>
            <ac:picMk id="5" creationId="{A6E58A8F-5993-73A0-5FED-33ABC63FAE79}"/>
          </ac:picMkLst>
        </pc:picChg>
        <pc:picChg chg="add mod">
          <ac:chgData name="Julia Herz" userId="30a2eeef-e3ac-4c05-b761-972495698e4a" providerId="ADAL" clId="{48F9F192-3383-4125-A48C-C0EF8344E630}" dt="2025-10-19T13:44:10.464" v="20" actId="1076"/>
          <ac:picMkLst>
            <pc:docMk/>
            <pc:sldMk cId="951156360" sldId="2147479456"/>
            <ac:picMk id="11" creationId="{3881CAC4-CDD3-C4AA-3BCB-4900B7ACDA99}"/>
          </ac:picMkLst>
        </pc:picChg>
      </pc:sldChg>
      <pc:sldChg chg="addSp modSp mod modNotesTx">
        <pc:chgData name="Julia Herz" userId="30a2eeef-e3ac-4c05-b761-972495698e4a" providerId="ADAL" clId="{48F9F192-3383-4125-A48C-C0EF8344E630}" dt="2025-10-19T14:51:14.061" v="977" actId="1076"/>
        <pc:sldMkLst>
          <pc:docMk/>
          <pc:sldMk cId="4026131018" sldId="2147479471"/>
        </pc:sldMkLst>
        <pc:picChg chg="add mod">
          <ac:chgData name="Julia Herz" userId="30a2eeef-e3ac-4c05-b761-972495698e4a" providerId="ADAL" clId="{48F9F192-3383-4125-A48C-C0EF8344E630}" dt="2025-10-19T14:51:14.061" v="977" actId="1076"/>
          <ac:picMkLst>
            <pc:docMk/>
            <pc:sldMk cId="4026131018" sldId="2147479471"/>
            <ac:picMk id="4" creationId="{D65B67A8-2D11-C3CD-9412-E2D2EFD88D6F}"/>
          </ac:picMkLst>
        </pc:picChg>
      </pc:sldChg>
      <pc:sldChg chg="addSp modSp mod">
        <pc:chgData name="Julia Herz" userId="30a2eeef-e3ac-4c05-b761-972495698e4a" providerId="ADAL" clId="{48F9F192-3383-4125-A48C-C0EF8344E630}" dt="2025-10-19T14:51:17.960" v="979" actId="1076"/>
        <pc:sldMkLst>
          <pc:docMk/>
          <pc:sldMk cId="2460897902" sldId="2147479472"/>
        </pc:sldMkLst>
        <pc:picChg chg="add mod">
          <ac:chgData name="Julia Herz" userId="30a2eeef-e3ac-4c05-b761-972495698e4a" providerId="ADAL" clId="{48F9F192-3383-4125-A48C-C0EF8344E630}" dt="2025-10-19T14:51:17.960" v="979" actId="1076"/>
          <ac:picMkLst>
            <pc:docMk/>
            <pc:sldMk cId="2460897902" sldId="2147479472"/>
            <ac:picMk id="4" creationId="{69ACF2CA-47E8-26C2-EA62-6C5B13EC5A9E}"/>
          </ac:picMkLst>
        </pc:picChg>
      </pc:sldChg>
      <pc:sldChg chg="addSp modSp">
        <pc:chgData name="Julia Herz" userId="30a2eeef-e3ac-4c05-b761-972495698e4a" providerId="ADAL" clId="{48F9F192-3383-4125-A48C-C0EF8344E630}" dt="2025-10-19T14:51:20.028" v="980"/>
        <pc:sldMkLst>
          <pc:docMk/>
          <pc:sldMk cId="852150389" sldId="2147479473"/>
        </pc:sldMkLst>
        <pc:picChg chg="add mod">
          <ac:chgData name="Julia Herz" userId="30a2eeef-e3ac-4c05-b761-972495698e4a" providerId="ADAL" clId="{48F9F192-3383-4125-A48C-C0EF8344E630}" dt="2025-10-19T14:51:20.028" v="980"/>
          <ac:picMkLst>
            <pc:docMk/>
            <pc:sldMk cId="852150389" sldId="2147479473"/>
            <ac:picMk id="5" creationId="{D993935C-FD72-A576-B451-452CA7317834}"/>
          </ac:picMkLst>
        </pc:picChg>
      </pc:sldChg>
      <pc:sldChg chg="modNotesTx">
        <pc:chgData name="Julia Herz" userId="30a2eeef-e3ac-4c05-b761-972495698e4a" providerId="ADAL" clId="{48F9F192-3383-4125-A48C-C0EF8344E630}" dt="2025-10-19T14:50:44.772" v="975" actId="20577"/>
        <pc:sldMkLst>
          <pc:docMk/>
          <pc:sldMk cId="451429444" sldId="2147479483"/>
        </pc:sldMkLst>
      </pc:sldChg>
      <pc:sldChg chg="modSp mod modAnim modNotesTx">
        <pc:chgData name="Julia Herz" userId="30a2eeef-e3ac-4c05-b761-972495698e4a" providerId="ADAL" clId="{48F9F192-3383-4125-A48C-C0EF8344E630}" dt="2025-10-19T14:40:24.814" v="870"/>
        <pc:sldMkLst>
          <pc:docMk/>
          <pc:sldMk cId="3403400295" sldId="2147479484"/>
        </pc:sldMkLst>
        <pc:picChg chg="mod">
          <ac:chgData name="Julia Herz" userId="30a2eeef-e3ac-4c05-b761-972495698e4a" providerId="ADAL" clId="{48F9F192-3383-4125-A48C-C0EF8344E630}" dt="2025-10-19T14:39:36.478" v="865" actId="1076"/>
          <ac:picMkLst>
            <pc:docMk/>
            <pc:sldMk cId="3403400295" sldId="2147479484"/>
            <ac:picMk id="16" creationId="{A016406A-86C0-9141-3246-C5F41602E62E}"/>
          </ac:picMkLst>
        </pc:picChg>
      </pc:sldChg>
      <pc:sldChg chg="addSp modSp modNotesTx">
        <pc:chgData name="Julia Herz" userId="30a2eeef-e3ac-4c05-b761-972495698e4a" providerId="ADAL" clId="{48F9F192-3383-4125-A48C-C0EF8344E630}" dt="2025-10-19T14:41:40.592" v="905" actId="20577"/>
        <pc:sldMkLst>
          <pc:docMk/>
          <pc:sldMk cId="3892427243" sldId="2147479485"/>
        </pc:sldMkLst>
        <pc:picChg chg="add mod">
          <ac:chgData name="Julia Herz" userId="30a2eeef-e3ac-4c05-b761-972495698e4a" providerId="ADAL" clId="{48F9F192-3383-4125-A48C-C0EF8344E630}" dt="2025-10-19T14:41:12.025" v="873"/>
          <ac:picMkLst>
            <pc:docMk/>
            <pc:sldMk cId="3892427243" sldId="2147479485"/>
            <ac:picMk id="5" creationId="{920DB922-8A14-4BF6-D48C-714928205980}"/>
          </ac:picMkLst>
        </pc:picChg>
      </pc:sldChg>
      <pc:sldChg chg="addSp modSp add mod ord modNotesTx">
        <pc:chgData name="Julia Herz" userId="30a2eeef-e3ac-4c05-b761-972495698e4a" providerId="ADAL" clId="{48F9F192-3383-4125-A48C-C0EF8344E630}" dt="2025-10-19T14:41:06.811" v="871"/>
        <pc:sldMkLst>
          <pc:docMk/>
          <pc:sldMk cId="2654940743" sldId="2147479486"/>
        </pc:sldMkLst>
        <pc:picChg chg="add mod">
          <ac:chgData name="Julia Herz" userId="30a2eeef-e3ac-4c05-b761-972495698e4a" providerId="ADAL" clId="{48F9F192-3383-4125-A48C-C0EF8344E630}" dt="2025-10-19T13:45:12.723" v="26" actId="1076"/>
          <ac:picMkLst>
            <pc:docMk/>
            <pc:sldMk cId="2654940743" sldId="2147479486"/>
            <ac:picMk id="4" creationId="{B1682FFA-3BBC-7F32-44DE-923B6A2408C9}"/>
          </ac:picMkLst>
        </pc:picChg>
        <pc:picChg chg="add mod">
          <ac:chgData name="Julia Herz" userId="30a2eeef-e3ac-4c05-b761-972495698e4a" providerId="ADAL" clId="{48F9F192-3383-4125-A48C-C0EF8344E630}" dt="2025-10-19T14:41:06.811" v="871"/>
          <ac:picMkLst>
            <pc:docMk/>
            <pc:sldMk cId="2654940743" sldId="2147479486"/>
            <ac:picMk id="5" creationId="{B6752276-70B8-D343-20E8-4247D7B4B486}"/>
          </ac:picMkLst>
        </pc:picChg>
      </pc:sldChg>
      <pc:sldChg chg="addSp delSp modSp new mod modClrScheme chgLayout">
        <pc:chgData name="Julia Herz" userId="30a2eeef-e3ac-4c05-b761-972495698e4a" providerId="ADAL" clId="{48F9F192-3383-4125-A48C-C0EF8344E630}" dt="2025-10-19T14:52:34.858" v="981"/>
        <pc:sldMkLst>
          <pc:docMk/>
          <pc:sldMk cId="502060876" sldId="2147479487"/>
        </pc:sldMkLst>
        <pc:spChg chg="del mod ord">
          <ac:chgData name="Julia Herz" userId="30a2eeef-e3ac-4c05-b761-972495698e4a" providerId="ADAL" clId="{48F9F192-3383-4125-A48C-C0EF8344E630}" dt="2025-10-19T13:56:44.821" v="29" actId="700"/>
          <ac:spMkLst>
            <pc:docMk/>
            <pc:sldMk cId="502060876" sldId="2147479487"/>
            <ac:spMk id="2" creationId="{E4EFF7DE-F4F1-FD83-B853-39D06E82FC3F}"/>
          </ac:spMkLst>
        </pc:spChg>
        <pc:spChg chg="del mod ord">
          <ac:chgData name="Julia Herz" userId="30a2eeef-e3ac-4c05-b761-972495698e4a" providerId="ADAL" clId="{48F9F192-3383-4125-A48C-C0EF8344E630}" dt="2025-10-19T13:57:24.219" v="34" actId="700"/>
          <ac:spMkLst>
            <pc:docMk/>
            <pc:sldMk cId="502060876" sldId="2147479487"/>
            <ac:spMk id="3" creationId="{6ECF5D5C-CADE-27CD-B8C3-E5E9DD517178}"/>
          </ac:spMkLst>
        </pc:spChg>
        <pc:spChg chg="mod ord">
          <ac:chgData name="Julia Herz" userId="30a2eeef-e3ac-4c05-b761-972495698e4a" providerId="ADAL" clId="{48F9F192-3383-4125-A48C-C0EF8344E630}" dt="2025-10-19T14:00:36.557" v="119" actId="26606"/>
          <ac:spMkLst>
            <pc:docMk/>
            <pc:sldMk cId="502060876" sldId="2147479487"/>
            <ac:spMk id="4" creationId="{26AE99F6-37C7-61AF-1FFB-2F3EBFF6419B}"/>
          </ac:spMkLst>
        </pc:spChg>
        <pc:spChg chg="add del mod ord">
          <ac:chgData name="Julia Herz" userId="30a2eeef-e3ac-4c05-b761-972495698e4a" providerId="ADAL" clId="{48F9F192-3383-4125-A48C-C0EF8344E630}" dt="2025-10-19T13:56:49.140" v="30" actId="26606"/>
          <ac:spMkLst>
            <pc:docMk/>
            <pc:sldMk cId="502060876" sldId="2147479487"/>
            <ac:spMk id="5" creationId="{D9255887-38A4-35FC-C426-7CD60C29B4F5}"/>
          </ac:spMkLst>
        </pc:spChg>
        <pc:spChg chg="add del mod ord">
          <ac:chgData name="Julia Herz" userId="30a2eeef-e3ac-4c05-b761-972495698e4a" providerId="ADAL" clId="{48F9F192-3383-4125-A48C-C0EF8344E630}" dt="2025-10-19T13:56:49.140" v="30" actId="26606"/>
          <ac:spMkLst>
            <pc:docMk/>
            <pc:sldMk cId="502060876" sldId="2147479487"/>
            <ac:spMk id="6" creationId="{22CD2EEE-BD64-A046-2BA6-178842A906D7}"/>
          </ac:spMkLst>
        </pc:spChg>
        <pc:spChg chg="add del mod ord">
          <ac:chgData name="Julia Herz" userId="30a2eeef-e3ac-4c05-b761-972495698e4a" providerId="ADAL" clId="{48F9F192-3383-4125-A48C-C0EF8344E630}" dt="2025-10-19T13:56:49.140" v="30" actId="26606"/>
          <ac:spMkLst>
            <pc:docMk/>
            <pc:sldMk cId="502060876" sldId="2147479487"/>
            <ac:spMk id="7" creationId="{027C4C83-11B0-D0E2-353F-B026BE48C701}"/>
          </ac:spMkLst>
        </pc:spChg>
        <pc:spChg chg="add mod ord">
          <ac:chgData name="Julia Herz" userId="30a2eeef-e3ac-4c05-b761-972495698e4a" providerId="ADAL" clId="{48F9F192-3383-4125-A48C-C0EF8344E630}" dt="2025-10-19T14:00:36.557" v="119" actId="26606"/>
          <ac:spMkLst>
            <pc:docMk/>
            <pc:sldMk cId="502060876" sldId="2147479487"/>
            <ac:spMk id="8" creationId="{A54E3A36-E0D2-DCCA-2CC7-148B9FDFA461}"/>
          </ac:spMkLst>
        </pc:spChg>
        <pc:spChg chg="add del mod ord">
          <ac:chgData name="Julia Herz" userId="30a2eeef-e3ac-4c05-b761-972495698e4a" providerId="ADAL" clId="{48F9F192-3383-4125-A48C-C0EF8344E630}" dt="2025-10-19T14:00:36.557" v="119" actId="26606"/>
          <ac:spMkLst>
            <pc:docMk/>
            <pc:sldMk cId="502060876" sldId="2147479487"/>
            <ac:spMk id="9" creationId="{918FFEA2-0238-7981-C009-860D304EBAB0}"/>
          </ac:spMkLst>
        </pc:spChg>
        <pc:spChg chg="add del mod">
          <ac:chgData name="Julia Herz" userId="30a2eeef-e3ac-4c05-b761-972495698e4a" providerId="ADAL" clId="{48F9F192-3383-4125-A48C-C0EF8344E630}" dt="2025-10-19T13:57:24.219" v="34" actId="700"/>
          <ac:spMkLst>
            <pc:docMk/>
            <pc:sldMk cId="502060876" sldId="2147479487"/>
            <ac:spMk id="12" creationId="{54EF1536-CB52-6E3A-9972-7216695822F4}"/>
          </ac:spMkLst>
        </pc:spChg>
        <pc:spChg chg="add del mod ord">
          <ac:chgData name="Julia Herz" userId="30a2eeef-e3ac-4c05-b761-972495698e4a" providerId="ADAL" clId="{48F9F192-3383-4125-A48C-C0EF8344E630}" dt="2025-10-19T13:57:24.219" v="34" actId="700"/>
          <ac:spMkLst>
            <pc:docMk/>
            <pc:sldMk cId="502060876" sldId="2147479487"/>
            <ac:spMk id="14" creationId="{7B32D20F-5657-A3C2-4C47-8AE26A3C1484}"/>
          </ac:spMkLst>
        </pc:spChg>
        <pc:spChg chg="add mod">
          <ac:chgData name="Julia Herz" userId="30a2eeef-e3ac-4c05-b761-972495698e4a" providerId="ADAL" clId="{48F9F192-3383-4125-A48C-C0EF8344E630}" dt="2025-10-19T14:03:53.731" v="220" actId="113"/>
          <ac:spMkLst>
            <pc:docMk/>
            <pc:sldMk cId="502060876" sldId="2147479487"/>
            <ac:spMk id="19" creationId="{C31A1DF3-6E79-C609-4BAE-64786094407F}"/>
          </ac:spMkLst>
        </pc:spChg>
        <pc:spChg chg="add mod">
          <ac:chgData name="Julia Herz" userId="30a2eeef-e3ac-4c05-b761-972495698e4a" providerId="ADAL" clId="{48F9F192-3383-4125-A48C-C0EF8344E630}" dt="2025-10-19T14:00:36.557" v="119" actId="26606"/>
          <ac:spMkLst>
            <pc:docMk/>
            <pc:sldMk cId="502060876" sldId="2147479487"/>
            <ac:spMk id="21" creationId="{206D8091-FCEF-1E8B-5AE8-B1586F5F91D7}"/>
          </ac:spMkLst>
        </pc:spChg>
        <pc:spChg chg="add del">
          <ac:chgData name="Julia Herz" userId="30a2eeef-e3ac-4c05-b761-972495698e4a" providerId="ADAL" clId="{48F9F192-3383-4125-A48C-C0EF8344E630}" dt="2025-10-19T14:04:07.715" v="222" actId="22"/>
          <ac:spMkLst>
            <pc:docMk/>
            <pc:sldMk cId="502060876" sldId="2147479487"/>
            <ac:spMk id="22" creationId="{D2D9C819-0681-909B-812B-0A63688F148E}"/>
          </ac:spMkLst>
        </pc:spChg>
        <pc:spChg chg="add mod">
          <ac:chgData name="Julia Herz" userId="30a2eeef-e3ac-4c05-b761-972495698e4a" providerId="ADAL" clId="{48F9F192-3383-4125-A48C-C0EF8344E630}" dt="2025-10-19T14:05:51.954" v="243" actId="1076"/>
          <ac:spMkLst>
            <pc:docMk/>
            <pc:sldMk cId="502060876" sldId="2147479487"/>
            <ac:spMk id="23" creationId="{72F800AC-6997-2CDA-C880-4950C51ECAE5}"/>
          </ac:spMkLst>
        </pc:spChg>
        <pc:spChg chg="add mod">
          <ac:chgData name="Julia Herz" userId="30a2eeef-e3ac-4c05-b761-972495698e4a" providerId="ADAL" clId="{48F9F192-3383-4125-A48C-C0EF8344E630}" dt="2025-10-19T14:27:55.556" v="470" actId="113"/>
          <ac:spMkLst>
            <pc:docMk/>
            <pc:sldMk cId="502060876" sldId="2147479487"/>
            <ac:spMk id="24" creationId="{F9A1FA02-DCD6-3DD0-80B5-879967A980D0}"/>
          </ac:spMkLst>
        </pc:spChg>
        <pc:spChg chg="add mod">
          <ac:chgData name="Julia Herz" userId="30a2eeef-e3ac-4c05-b761-972495698e4a" providerId="ADAL" clId="{48F9F192-3383-4125-A48C-C0EF8344E630}" dt="2025-10-19T14:05:51.954" v="243" actId="1076"/>
          <ac:spMkLst>
            <pc:docMk/>
            <pc:sldMk cId="502060876" sldId="2147479487"/>
            <ac:spMk id="25" creationId="{6FE45E62-07C5-8799-843C-AD491ECE2EFD}"/>
          </ac:spMkLst>
        </pc:spChg>
        <pc:picChg chg="add del mod">
          <ac:chgData name="Julia Herz" userId="30a2eeef-e3ac-4c05-b761-972495698e4a" providerId="ADAL" clId="{48F9F192-3383-4125-A48C-C0EF8344E630}" dt="2025-10-19T13:58:45.127" v="101" actId="478"/>
          <ac:picMkLst>
            <pc:docMk/>
            <pc:sldMk cId="502060876" sldId="2147479487"/>
            <ac:picMk id="11" creationId="{D37419D7-9747-F9E0-9EF7-C6FF0F6AEE15}"/>
          </ac:picMkLst>
        </pc:picChg>
        <pc:picChg chg="add mod ord">
          <ac:chgData name="Julia Herz" userId="30a2eeef-e3ac-4c05-b761-972495698e4a" providerId="ADAL" clId="{48F9F192-3383-4125-A48C-C0EF8344E630}" dt="2025-10-19T14:05:51.954" v="243" actId="1076"/>
          <ac:picMkLst>
            <pc:docMk/>
            <pc:sldMk cId="502060876" sldId="2147479487"/>
            <ac:picMk id="13" creationId="{D16CF5D9-BA26-C34D-4B02-4C641148A369}"/>
          </ac:picMkLst>
        </pc:picChg>
        <pc:picChg chg="add mod modCrop">
          <ac:chgData name="Julia Herz" userId="30a2eeef-e3ac-4c05-b761-972495698e4a" providerId="ADAL" clId="{48F9F192-3383-4125-A48C-C0EF8344E630}" dt="2025-10-19T14:05:51.954" v="243" actId="1076"/>
          <ac:picMkLst>
            <pc:docMk/>
            <pc:sldMk cId="502060876" sldId="2147479487"/>
            <ac:picMk id="16" creationId="{C9852416-3BDC-07FC-0604-E6FB6508C8E0}"/>
          </ac:picMkLst>
        </pc:picChg>
        <pc:picChg chg="add mod">
          <ac:chgData name="Julia Herz" userId="30a2eeef-e3ac-4c05-b761-972495698e4a" providerId="ADAL" clId="{48F9F192-3383-4125-A48C-C0EF8344E630}" dt="2025-10-19T14:29:03.473" v="473" actId="962"/>
          <ac:picMkLst>
            <pc:docMk/>
            <pc:sldMk cId="502060876" sldId="2147479487"/>
            <ac:picMk id="17" creationId="{39945B6D-7440-74C5-CD90-8471DF69FC9F}"/>
          </ac:picMkLst>
        </pc:picChg>
        <pc:picChg chg="add mod">
          <ac:chgData name="Julia Herz" userId="30a2eeef-e3ac-4c05-b761-972495698e4a" providerId="ADAL" clId="{48F9F192-3383-4125-A48C-C0EF8344E630}" dt="2025-10-19T14:29:38.893" v="477" actId="14100"/>
          <ac:picMkLst>
            <pc:docMk/>
            <pc:sldMk cId="502060876" sldId="2147479487"/>
            <ac:picMk id="27" creationId="{069B5439-1761-7727-1F04-23D6C708C4B1}"/>
          </ac:picMkLst>
        </pc:picChg>
        <pc:picChg chg="add mod">
          <ac:chgData name="Julia Herz" userId="30a2eeef-e3ac-4c05-b761-972495698e4a" providerId="ADAL" clId="{48F9F192-3383-4125-A48C-C0EF8344E630}" dt="2025-10-19T14:52:34.858" v="981"/>
          <ac:picMkLst>
            <pc:docMk/>
            <pc:sldMk cId="502060876" sldId="2147479487"/>
            <ac:picMk id="28" creationId="{03BF3981-9FD9-D403-8058-E0E5856B9DBE}"/>
          </ac:picMkLst>
        </pc:picChg>
      </pc:sldChg>
      <pc:sldChg chg="addSp delSp modSp new del mod modClrScheme chgLayout">
        <pc:chgData name="Julia Herz" userId="30a2eeef-e3ac-4c05-b761-972495698e4a" providerId="ADAL" clId="{48F9F192-3383-4125-A48C-C0EF8344E630}" dt="2025-10-19T14:10:51.866" v="244" actId="47"/>
        <pc:sldMkLst>
          <pc:docMk/>
          <pc:sldMk cId="2519225097" sldId="2147479488"/>
        </pc:sldMkLst>
        <pc:spChg chg="del mod ord">
          <ac:chgData name="Julia Herz" userId="30a2eeef-e3ac-4c05-b761-972495698e4a" providerId="ADAL" clId="{48F9F192-3383-4125-A48C-C0EF8344E630}" dt="2025-10-19T14:04:43.482" v="224" actId="700"/>
          <ac:spMkLst>
            <pc:docMk/>
            <pc:sldMk cId="2519225097" sldId="2147479488"/>
            <ac:spMk id="2" creationId="{AFD3DF9A-4BB7-AF48-A90C-8C86AF7834AF}"/>
          </ac:spMkLst>
        </pc:spChg>
        <pc:spChg chg="del mod ord">
          <ac:chgData name="Julia Herz" userId="30a2eeef-e3ac-4c05-b761-972495698e4a" providerId="ADAL" clId="{48F9F192-3383-4125-A48C-C0EF8344E630}" dt="2025-10-19T14:04:43.482" v="224" actId="700"/>
          <ac:spMkLst>
            <pc:docMk/>
            <pc:sldMk cId="2519225097" sldId="2147479488"/>
            <ac:spMk id="3" creationId="{2B043814-E5DE-114D-DAA1-9CFD30C57413}"/>
          </ac:spMkLst>
        </pc:spChg>
        <pc:spChg chg="mod ord">
          <ac:chgData name="Julia Herz" userId="30a2eeef-e3ac-4c05-b761-972495698e4a" providerId="ADAL" clId="{48F9F192-3383-4125-A48C-C0EF8344E630}" dt="2025-10-19T14:04:43.482" v="224" actId="700"/>
          <ac:spMkLst>
            <pc:docMk/>
            <pc:sldMk cId="2519225097" sldId="2147479488"/>
            <ac:spMk id="4" creationId="{513ACBFB-C4B7-CC74-08FA-09EC8188203C}"/>
          </ac:spMkLst>
        </pc:spChg>
        <pc:spChg chg="add mod ord">
          <ac:chgData name="Julia Herz" userId="30a2eeef-e3ac-4c05-b761-972495698e4a" providerId="ADAL" clId="{48F9F192-3383-4125-A48C-C0EF8344E630}" dt="2025-10-19T14:04:43.482" v="224" actId="700"/>
          <ac:spMkLst>
            <pc:docMk/>
            <pc:sldMk cId="2519225097" sldId="2147479488"/>
            <ac:spMk id="5" creationId="{0B02FCD0-BD4A-21C8-71D2-6999407A6C22}"/>
          </ac:spMkLst>
        </pc:spChg>
        <pc:spChg chg="add mod ord">
          <ac:chgData name="Julia Herz" userId="30a2eeef-e3ac-4c05-b761-972495698e4a" providerId="ADAL" clId="{48F9F192-3383-4125-A48C-C0EF8344E630}" dt="2025-10-19T14:04:43.482" v="224" actId="700"/>
          <ac:spMkLst>
            <pc:docMk/>
            <pc:sldMk cId="2519225097" sldId="2147479488"/>
            <ac:spMk id="6" creationId="{88824FA3-AFE0-4BC5-1DBD-A7B2182BC3C3}"/>
          </ac:spMkLst>
        </pc:spChg>
        <pc:spChg chg="add mod ord">
          <ac:chgData name="Julia Herz" userId="30a2eeef-e3ac-4c05-b761-972495698e4a" providerId="ADAL" clId="{48F9F192-3383-4125-A48C-C0EF8344E630}" dt="2025-10-19T14:04:43.482" v="224" actId="700"/>
          <ac:spMkLst>
            <pc:docMk/>
            <pc:sldMk cId="2519225097" sldId="2147479488"/>
            <ac:spMk id="7" creationId="{DDBCB511-99F9-E58A-E0F2-2F69BBAE2F88}"/>
          </ac:spMkLst>
        </pc:spChg>
        <pc:spChg chg="add mod ord">
          <ac:chgData name="Julia Herz" userId="30a2eeef-e3ac-4c05-b761-972495698e4a" providerId="ADAL" clId="{48F9F192-3383-4125-A48C-C0EF8344E630}" dt="2025-10-19T14:05:16.254" v="240" actId="20577"/>
          <ac:spMkLst>
            <pc:docMk/>
            <pc:sldMk cId="2519225097" sldId="2147479488"/>
            <ac:spMk id="8" creationId="{1651724B-09E1-64FE-C377-36CE6CC85240}"/>
          </ac:spMkLst>
        </pc:sp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026DF451-2DB7-4146-A9E5-B8FD208B2577}"/>
              </a:ext>
            </a:extLst>
          </p:cNvPr>
          <p:cNvSpPr txBox="1">
            <a:spLocks/>
          </p:cNvSpPr>
          <p:nvPr/>
        </p:nvSpPr>
        <p:spPr>
          <a:xfrm>
            <a:off x="987268" y="6429318"/>
            <a:ext cx="985077" cy="223925"/>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lIns="95251" tIns="47626" rIns="95251" bIns="47626"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10" name="Footer Placeholder 3">
            <a:extLst>
              <a:ext uri="{FF2B5EF4-FFF2-40B4-BE49-F238E27FC236}">
                <a16:creationId xmlns:a16="http://schemas.microsoft.com/office/drawing/2014/main" id="{D6652012-ADD2-4CC9-ADE4-490154D76072}"/>
              </a:ext>
            </a:extLst>
          </p:cNvPr>
          <p:cNvSpPr>
            <a:spLocks noGrp="1"/>
          </p:cNvSpPr>
          <p:nvPr>
            <p:ph type="ftr" sz="quarter" idx="2"/>
          </p:nvPr>
        </p:nvSpPr>
        <p:spPr>
          <a:xfrm>
            <a:off x="3038447" y="6449765"/>
            <a:ext cx="4456950" cy="172908"/>
          </a:xfrm>
          <a:prstGeom prst="rect">
            <a:avLst/>
          </a:prstGeom>
        </p:spPr>
        <p:txBody>
          <a:bodyPr vert="horz" lIns="0" tIns="0" rIns="0" bIns="0" rtlCol="0" anchor="b" anchorCtr="0"/>
          <a:lstStyle>
            <a:lvl1pPr algn="l">
              <a:defRPr sz="1200"/>
            </a:lvl1pPr>
          </a:lstStyle>
          <a:p>
            <a:pPr algn="r"/>
            <a:endParaRPr lang="x-none" sz="1100" dirty="0"/>
          </a:p>
        </p:txBody>
      </p:sp>
      <p:sp>
        <p:nvSpPr>
          <p:cNvPr id="11" name="Slide Number Placeholder 4">
            <a:extLst>
              <a:ext uri="{FF2B5EF4-FFF2-40B4-BE49-F238E27FC236}">
                <a16:creationId xmlns:a16="http://schemas.microsoft.com/office/drawing/2014/main" id="{794AD816-0A8D-406A-A456-29D91CAF418F}"/>
              </a:ext>
            </a:extLst>
          </p:cNvPr>
          <p:cNvSpPr>
            <a:spLocks noGrp="1"/>
          </p:cNvSpPr>
          <p:nvPr>
            <p:ph type="sldNum" sz="quarter" idx="3"/>
          </p:nvPr>
        </p:nvSpPr>
        <p:spPr>
          <a:xfrm>
            <a:off x="8234767" y="6449765"/>
            <a:ext cx="929395" cy="172908"/>
          </a:xfrm>
          <a:prstGeom prst="rect">
            <a:avLst/>
          </a:prstGeom>
        </p:spPr>
        <p:txBody>
          <a:bodyPr vert="horz" lIns="0" tIns="0" rIns="0" bIns="0" rtlCol="0" anchor="b" anchorCtr="0"/>
          <a:lstStyle>
            <a:lvl1pPr algn="r">
              <a:defRPr sz="1200"/>
            </a:lvl1pPr>
          </a:lstStyle>
          <a:p>
            <a:fld id="{0585FBCE-C1BC-4530-AF46-9A93603EA6EE}" type="slidenum">
              <a:rPr lang="x-none" sz="1100"/>
              <a:t>‹Nr.›</a:t>
            </a:fld>
            <a:endParaRPr lang="x-none" sz="1100" dirty="0"/>
          </a:p>
        </p:txBody>
      </p:sp>
      <p:sp>
        <p:nvSpPr>
          <p:cNvPr id="12" name="Header Placeholder 1">
            <a:extLst>
              <a:ext uri="{FF2B5EF4-FFF2-40B4-BE49-F238E27FC236}">
                <a16:creationId xmlns:a16="http://schemas.microsoft.com/office/drawing/2014/main" id="{A7E820C9-A8FC-43A8-BBA7-C92F1687C2D0}"/>
              </a:ext>
            </a:extLst>
          </p:cNvPr>
          <p:cNvSpPr>
            <a:spLocks noGrp="1"/>
          </p:cNvSpPr>
          <p:nvPr>
            <p:ph type="hdr" sz="quarter"/>
          </p:nvPr>
        </p:nvSpPr>
        <p:spPr>
          <a:xfrm>
            <a:off x="686683" y="335581"/>
            <a:ext cx="6808715" cy="341062"/>
          </a:xfrm>
          <a:prstGeom prst="rect">
            <a:avLst/>
          </a:prstGeom>
        </p:spPr>
        <p:txBody>
          <a:bodyPr vert="horz" lIns="0" tIns="0" rIns="0" bIns="0" rtlCol="0"/>
          <a:lstStyle>
            <a:lvl1pPr algn="l">
              <a:defRPr sz="1200"/>
            </a:lvl1pPr>
          </a:lstStyle>
          <a:p>
            <a:endParaRPr lang="x-none" dirty="0"/>
          </a:p>
        </p:txBody>
      </p:sp>
      <p:sp>
        <p:nvSpPr>
          <p:cNvPr id="13" name="Date Placeholder 2">
            <a:extLst>
              <a:ext uri="{FF2B5EF4-FFF2-40B4-BE49-F238E27FC236}">
                <a16:creationId xmlns:a16="http://schemas.microsoft.com/office/drawing/2014/main" id="{36847633-0FFB-4D7E-B9EC-3ECD8615871E}"/>
              </a:ext>
            </a:extLst>
          </p:cNvPr>
          <p:cNvSpPr>
            <a:spLocks noGrp="1"/>
          </p:cNvSpPr>
          <p:nvPr>
            <p:ph type="dt" sz="quarter" idx="1"/>
          </p:nvPr>
        </p:nvSpPr>
        <p:spPr>
          <a:xfrm>
            <a:off x="7738338" y="335582"/>
            <a:ext cx="1447646" cy="172908"/>
          </a:xfrm>
          <a:prstGeom prst="rect">
            <a:avLst/>
          </a:prstGeom>
        </p:spPr>
        <p:txBody>
          <a:bodyPr vert="horz" lIns="0" tIns="0" rIns="0" bIns="0" rtlCol="0"/>
          <a:lstStyle>
            <a:lvl1pPr algn="r">
              <a:defRPr sz="1200"/>
            </a:lvl1pPr>
          </a:lstStyle>
          <a:p>
            <a:fld id="{12B8232C-350F-4CA5-9476-7F573727F243}" type="datetimeFigureOut">
              <a:rPr lang="x-none" sz="1100">
                <a:solidFill>
                  <a:schemeClr val="tx2"/>
                </a:solidFill>
              </a:rPr>
              <a:t>19.10.2025</a:t>
            </a:fld>
            <a:endParaRPr lang="x-none" sz="1100">
              <a:solidFill>
                <a:schemeClr val="tx2"/>
              </a:solidFill>
            </a:endParaRPr>
          </a:p>
        </p:txBody>
      </p:sp>
    </p:spTree>
    <p:extLst>
      <p:ext uri="{BB962C8B-B14F-4D97-AF65-F5344CB8AC3E}">
        <p14:creationId xmlns:p14="http://schemas.microsoft.com/office/powerpoint/2010/main" val="40274382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97188" y="849313"/>
            <a:ext cx="4078287" cy="2295525"/>
          </a:xfrm>
          <a:prstGeom prst="rect">
            <a:avLst/>
          </a:prstGeom>
          <a:noFill/>
          <a:ln w="12700">
            <a:solidFill>
              <a:prstClr val="black"/>
            </a:solidFill>
          </a:ln>
        </p:spPr>
        <p:txBody>
          <a:bodyPr vert="horz" lIns="95251" tIns="47626" rIns="95251" bIns="47626" rtlCol="0" anchor="ctr"/>
          <a:lstStyle/>
          <a:p>
            <a:endParaRPr lang="x-none"/>
          </a:p>
        </p:txBody>
      </p:sp>
      <p:sp>
        <p:nvSpPr>
          <p:cNvPr id="5" name="Notes Placeholder 4"/>
          <p:cNvSpPr>
            <a:spLocks noGrp="1"/>
          </p:cNvSpPr>
          <p:nvPr>
            <p:ph type="body" sz="quarter" idx="3"/>
          </p:nvPr>
        </p:nvSpPr>
        <p:spPr>
          <a:xfrm>
            <a:off x="987267" y="3271382"/>
            <a:ext cx="7898130" cy="2676585"/>
          </a:xfrm>
          <a:prstGeom prst="rect">
            <a:avLst/>
          </a:prstGeom>
        </p:spPr>
        <p:txBody>
          <a:bodyPr vert="horz" lIns="95251" tIns="47626" rIns="95251" bIns="47626" rtlCol="0"/>
          <a:lstStyle/>
          <a:p>
            <a:pPr marL="0" marR="0" lvl="0" indent="0" algn="l" defTabSz="952509" rtl="0" eaLnBrk="1" fontAlgn="auto" latinLnBrk="0" hangingPunct="1">
              <a:lnSpc>
                <a:spcPct val="110000"/>
              </a:lnSpc>
              <a:spcBef>
                <a:spcPts val="625"/>
              </a:spcBef>
              <a:spcAft>
                <a:spcPts val="209"/>
              </a:spcAft>
              <a:buClrTx/>
              <a:buSzTx/>
              <a:buFont typeface="Arial" panose="020B0604020202020204" pitchFamily="34" charset="0"/>
              <a:buNone/>
              <a:tabLst/>
              <a:defRPr/>
            </a:pPr>
            <a:r>
              <a:rPr lang="en-GB" dirty="0"/>
              <a:t>Click to edit text.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Text Placeholder 7">
            <a:extLst>
              <a:ext uri="{FF2B5EF4-FFF2-40B4-BE49-F238E27FC236}">
                <a16:creationId xmlns:a16="http://schemas.microsoft.com/office/drawing/2014/main" id="{EC4FE186-1613-4311-9C71-BBEE5EE60D4C}"/>
              </a:ext>
            </a:extLst>
          </p:cNvPr>
          <p:cNvSpPr txBox="1">
            <a:spLocks/>
          </p:cNvSpPr>
          <p:nvPr/>
        </p:nvSpPr>
        <p:spPr>
          <a:xfrm>
            <a:off x="987268" y="6429318"/>
            <a:ext cx="985077" cy="223925"/>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lIns="95251" tIns="47626" rIns="95251" bIns="47626"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9" name="Header Placeholder 1">
            <a:extLst>
              <a:ext uri="{FF2B5EF4-FFF2-40B4-BE49-F238E27FC236}">
                <a16:creationId xmlns:a16="http://schemas.microsoft.com/office/drawing/2014/main" id="{2A27DCE9-40E6-432B-910B-367C5A8E7D39}"/>
              </a:ext>
            </a:extLst>
          </p:cNvPr>
          <p:cNvSpPr>
            <a:spLocks noGrp="1"/>
          </p:cNvSpPr>
          <p:nvPr>
            <p:ph type="hdr" sz="quarter"/>
          </p:nvPr>
        </p:nvSpPr>
        <p:spPr>
          <a:xfrm>
            <a:off x="987267" y="335581"/>
            <a:ext cx="6229365" cy="341062"/>
          </a:xfrm>
          <a:prstGeom prst="rect">
            <a:avLst/>
          </a:prstGeom>
        </p:spPr>
        <p:txBody>
          <a:bodyPr vert="horz" lIns="0" tIns="0" rIns="0" bIns="0" rtlCol="0"/>
          <a:lstStyle>
            <a:lvl1pPr algn="l">
              <a:defRPr sz="1200"/>
            </a:lvl1pPr>
          </a:lstStyle>
          <a:p>
            <a:endParaRPr lang="x-none" dirty="0"/>
          </a:p>
        </p:txBody>
      </p:sp>
      <p:sp>
        <p:nvSpPr>
          <p:cNvPr id="10" name="Date Placeholder 2">
            <a:extLst>
              <a:ext uri="{FF2B5EF4-FFF2-40B4-BE49-F238E27FC236}">
                <a16:creationId xmlns:a16="http://schemas.microsoft.com/office/drawing/2014/main" id="{97EA52C8-3965-4362-8C7C-CF12DE2904BA}"/>
              </a:ext>
            </a:extLst>
          </p:cNvPr>
          <p:cNvSpPr>
            <a:spLocks noGrp="1"/>
          </p:cNvSpPr>
          <p:nvPr>
            <p:ph type="dt" sz="quarter" idx="1"/>
          </p:nvPr>
        </p:nvSpPr>
        <p:spPr>
          <a:xfrm>
            <a:off x="7437754" y="335582"/>
            <a:ext cx="1447646" cy="172908"/>
          </a:xfrm>
          <a:prstGeom prst="rect">
            <a:avLst/>
          </a:prstGeom>
        </p:spPr>
        <p:txBody>
          <a:bodyPr vert="horz" lIns="0" tIns="0" rIns="0" bIns="0" rtlCol="0"/>
          <a:lstStyle>
            <a:lvl1pPr algn="r">
              <a:defRPr sz="1200"/>
            </a:lvl1pPr>
          </a:lstStyle>
          <a:p>
            <a:fld id="{12B8232C-350F-4CA5-9476-7F573727F243}" type="datetimeFigureOut">
              <a:rPr lang="x-none" sz="1100" smtClean="0">
                <a:solidFill>
                  <a:schemeClr val="tx2"/>
                </a:solidFill>
              </a:rPr>
              <a:t>19.10.2025</a:t>
            </a:fld>
            <a:endParaRPr lang="x-none" sz="1100">
              <a:solidFill>
                <a:schemeClr val="tx2"/>
              </a:solidFill>
            </a:endParaRPr>
          </a:p>
        </p:txBody>
      </p:sp>
      <p:sp>
        <p:nvSpPr>
          <p:cNvPr id="11" name="Footer Placeholder 3">
            <a:extLst>
              <a:ext uri="{FF2B5EF4-FFF2-40B4-BE49-F238E27FC236}">
                <a16:creationId xmlns:a16="http://schemas.microsoft.com/office/drawing/2014/main" id="{3A68F532-C5B4-44A2-A8EA-6AB2518A3BA6}"/>
              </a:ext>
            </a:extLst>
          </p:cNvPr>
          <p:cNvSpPr>
            <a:spLocks noGrp="1"/>
          </p:cNvSpPr>
          <p:nvPr>
            <p:ph type="ftr" sz="quarter" idx="4"/>
          </p:nvPr>
        </p:nvSpPr>
        <p:spPr>
          <a:xfrm>
            <a:off x="2759684" y="6449765"/>
            <a:ext cx="4456950" cy="172908"/>
          </a:xfrm>
          <a:prstGeom prst="rect">
            <a:avLst/>
          </a:prstGeom>
        </p:spPr>
        <p:txBody>
          <a:bodyPr vert="horz" lIns="0" tIns="0" rIns="0" bIns="0" rtlCol="0" anchor="b" anchorCtr="0"/>
          <a:lstStyle>
            <a:lvl1pPr algn="l">
              <a:defRPr sz="1200"/>
            </a:lvl1pPr>
          </a:lstStyle>
          <a:p>
            <a:pPr algn="r"/>
            <a:endParaRPr lang="x-none" sz="1100" dirty="0"/>
          </a:p>
        </p:txBody>
      </p:sp>
      <p:sp>
        <p:nvSpPr>
          <p:cNvPr id="12" name="Slide Number Placeholder 4">
            <a:extLst>
              <a:ext uri="{FF2B5EF4-FFF2-40B4-BE49-F238E27FC236}">
                <a16:creationId xmlns:a16="http://schemas.microsoft.com/office/drawing/2014/main" id="{A0F3D55A-ADD4-440E-B337-B22D4BE31469}"/>
              </a:ext>
            </a:extLst>
          </p:cNvPr>
          <p:cNvSpPr>
            <a:spLocks noGrp="1"/>
          </p:cNvSpPr>
          <p:nvPr>
            <p:ph type="sldNum" sz="quarter" idx="5"/>
          </p:nvPr>
        </p:nvSpPr>
        <p:spPr>
          <a:xfrm>
            <a:off x="7956003" y="6449765"/>
            <a:ext cx="929395" cy="172908"/>
          </a:xfrm>
          <a:prstGeom prst="rect">
            <a:avLst/>
          </a:prstGeom>
        </p:spPr>
        <p:txBody>
          <a:bodyPr vert="horz" lIns="0" tIns="0" rIns="0" bIns="0" rtlCol="0" anchor="b" anchorCtr="0"/>
          <a:lstStyle>
            <a:lvl1pPr algn="r">
              <a:defRPr sz="1200"/>
            </a:lvl1pPr>
          </a:lstStyle>
          <a:p>
            <a:fld id="{0585FBCE-C1BC-4530-AF46-9A93603EA6EE}" type="slidenum">
              <a:rPr lang="x-none" sz="1100" smtClean="0"/>
              <a:t>‹Nr.›</a:t>
            </a:fld>
            <a:endParaRPr lang="x-none" sz="1100" dirty="0"/>
          </a:p>
        </p:txBody>
      </p:sp>
    </p:spTree>
    <p:extLst>
      <p:ext uri="{BB962C8B-B14F-4D97-AF65-F5344CB8AC3E}">
        <p14:creationId xmlns:p14="http://schemas.microsoft.com/office/powerpoint/2010/main" val="252109256"/>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defRPr sz="1200" kern="1200">
        <a:solidFill>
          <a:schemeClr val="tx1"/>
        </a:solidFill>
        <a:latin typeface="+mn-lt"/>
        <a:ea typeface="+mn-ea"/>
        <a:cs typeface="+mn-cs"/>
      </a:defRPr>
    </a:lvl1pPr>
    <a:lvl2pPr marL="0" algn="l" defTabSz="914400" rtl="0" eaLnBrk="1" latinLnBrk="0" hangingPunct="1">
      <a:lnSpc>
        <a:spcPct val="120000"/>
      </a:lnSpc>
      <a:spcBef>
        <a:spcPts val="600"/>
      </a:spcBef>
      <a:spcAft>
        <a:spcPts val="600"/>
      </a:spcAft>
      <a:defRPr sz="1200" kern="1200">
        <a:solidFill>
          <a:schemeClr val="tx1"/>
        </a:solidFill>
        <a:latin typeface="Pluto Sans DPD PPT" panose="02000000000000000000" pitchFamily="2" charset="0"/>
        <a:ea typeface="+mn-ea"/>
        <a:cs typeface="+mn-cs"/>
      </a:defRPr>
    </a:lvl2pPr>
    <a:lvl3pPr marL="108000" indent="-108000" algn="l" defTabSz="914400" rtl="0" eaLnBrk="1" latinLnBrk="0" hangingPunct="1">
      <a:lnSpc>
        <a:spcPct val="120000"/>
      </a:lnSpc>
      <a:spcBef>
        <a:spcPts val="0"/>
      </a:spcBef>
      <a:spcAft>
        <a:spcPts val="0"/>
      </a:spcAft>
      <a:buClr>
        <a:schemeClr val="bg2"/>
      </a:buClr>
      <a:buSzPct val="120000"/>
      <a:buFont typeface="Arial" panose="020B0604020202020204" pitchFamily="34" charset="0"/>
      <a:buChar char="•"/>
      <a:defRPr sz="1200" kern="1200">
        <a:solidFill>
          <a:schemeClr val="tx1"/>
        </a:solidFill>
        <a:latin typeface="+mn-lt"/>
        <a:ea typeface="+mn-ea"/>
        <a:cs typeface="+mn-cs"/>
      </a:defRPr>
    </a:lvl3pPr>
    <a:lvl4pPr marL="216000" indent="-108000" algn="l" defTabSz="914400" rtl="0" eaLnBrk="1" latinLnBrk="0" hangingPunct="1">
      <a:lnSpc>
        <a:spcPct val="120000"/>
      </a:lnSpc>
      <a:spcBef>
        <a:spcPts val="0"/>
      </a:spcBef>
      <a:spcAft>
        <a:spcPts val="0"/>
      </a:spcAft>
      <a:buClr>
        <a:schemeClr val="accent4"/>
      </a:buClr>
      <a:buFont typeface="Arial" panose="020B0604020202020204" pitchFamily="34" charset="0"/>
      <a:buChar char="•"/>
      <a:defRPr sz="1000" kern="1200">
        <a:solidFill>
          <a:schemeClr val="tx1"/>
        </a:solidFill>
        <a:latin typeface="+mn-lt"/>
        <a:ea typeface="+mn-ea"/>
        <a:cs typeface="+mn-cs"/>
      </a:defRPr>
    </a:lvl4pPr>
    <a:lvl5pPr marL="324000" indent="-108000" algn="l" defTabSz="914400" rtl="0" eaLnBrk="1" latinLnBrk="0" hangingPunct="1">
      <a:lnSpc>
        <a:spcPct val="120000"/>
      </a:lnSpc>
      <a:spcBef>
        <a:spcPts val="0"/>
      </a:spcBef>
      <a:spcAft>
        <a:spcPts val="0"/>
      </a:spcAft>
      <a:buClr>
        <a:schemeClr val="tx2"/>
      </a:buClr>
      <a:buFont typeface="Arial" panose="020B0604020202020204" pitchFamily="34" charset="0"/>
      <a:buChar char="•"/>
      <a:defRPr sz="1000" kern="1200">
        <a:solidFill>
          <a:schemeClr val="tx1"/>
        </a:solidFill>
        <a:latin typeface="+mn-lt"/>
        <a:ea typeface="+mn-ea"/>
        <a:cs typeface="+mn-cs"/>
      </a:defRPr>
    </a:lvl5pPr>
    <a:lvl6pPr marL="432000" indent="-108000" algn="l" defTabSz="914400" rtl="0" eaLnBrk="1" latinLnBrk="0" hangingPunct="1">
      <a:lnSpc>
        <a:spcPct val="120000"/>
      </a:lnSpc>
      <a:spcBef>
        <a:spcPts val="0"/>
      </a:spcBef>
      <a:spcAft>
        <a:spcPts val="0"/>
      </a:spcAft>
      <a:buClr>
        <a:schemeClr val="accent2"/>
      </a:buClr>
      <a:buFont typeface="Arial" panose="020B0604020202020204" pitchFamily="34" charset="0"/>
      <a:buChar char="•"/>
      <a:defRPr sz="800" kern="1200">
        <a:solidFill>
          <a:schemeClr val="tx1"/>
        </a:solidFill>
        <a:latin typeface="+mn-lt"/>
        <a:ea typeface="+mn-ea"/>
        <a:cs typeface="+mn-cs"/>
      </a:defRPr>
    </a:lvl6pPr>
    <a:lvl7pPr marL="540000" indent="-108000" algn="l" defTabSz="914400" rtl="0" eaLnBrk="1" latinLnBrk="0" hangingPunct="1">
      <a:lnSpc>
        <a:spcPct val="120000"/>
      </a:lnSpc>
      <a:spcBef>
        <a:spcPts val="0"/>
      </a:spcBef>
      <a:spcAft>
        <a:spcPts val="0"/>
      </a:spcAft>
      <a:buClr>
        <a:schemeClr val="accent2"/>
      </a:buClr>
      <a:buFont typeface="Arial" panose="020B0604020202020204" pitchFamily="34" charset="0"/>
      <a:buChar char="•"/>
      <a:defRPr sz="800" kern="1200">
        <a:solidFill>
          <a:schemeClr val="tx1"/>
        </a:solidFill>
        <a:latin typeface="+mn-lt"/>
        <a:ea typeface="+mn-ea"/>
        <a:cs typeface="+mn-cs"/>
      </a:defRPr>
    </a:lvl7pPr>
    <a:lvl8pPr marL="540000" indent="-108000" algn="l" defTabSz="914400" rtl="0" eaLnBrk="1" latinLnBrk="0" hangingPunct="1">
      <a:lnSpc>
        <a:spcPct val="120000"/>
      </a:lnSpc>
      <a:spcBef>
        <a:spcPts val="0"/>
      </a:spcBef>
      <a:spcAft>
        <a:spcPts val="0"/>
      </a:spcAft>
      <a:buClr>
        <a:schemeClr val="accent2"/>
      </a:buClr>
      <a:buFont typeface="Arial" panose="020B0604020202020204" pitchFamily="34" charset="0"/>
      <a:buChar char="•"/>
      <a:defRPr sz="800" kern="1200">
        <a:solidFill>
          <a:schemeClr val="tx1"/>
        </a:solidFill>
        <a:latin typeface="+mn-lt"/>
        <a:ea typeface="+mn-ea"/>
        <a:cs typeface="+mn-cs"/>
      </a:defRPr>
    </a:lvl8pPr>
    <a:lvl9pPr marL="540000" indent="-108000" algn="l" defTabSz="914400" rtl="0" eaLnBrk="1" latinLnBrk="0" hangingPunct="1">
      <a:lnSpc>
        <a:spcPct val="120000"/>
      </a:lnSpc>
      <a:spcBef>
        <a:spcPts val="0"/>
      </a:spcBef>
      <a:spcAft>
        <a:spcPts val="0"/>
      </a:spcAft>
      <a:buClr>
        <a:schemeClr val="accent2"/>
      </a:buClr>
      <a:buFont typeface="Arial" panose="020B0604020202020204" pitchFamily="34" charset="0"/>
      <a:buChar char="•"/>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585FBCE-C1BC-4530-AF46-9A93603EA6EE}" type="slidenum">
              <a:rPr lang="x-none" sz="1100"/>
              <a:t>1</a:t>
            </a:fld>
            <a:endParaRPr lang="x-none" sz="1100"/>
          </a:p>
        </p:txBody>
      </p:sp>
    </p:spTree>
    <p:extLst>
      <p:ext uri="{BB962C8B-B14F-4D97-AF65-F5344CB8AC3E}">
        <p14:creationId xmlns:p14="http://schemas.microsoft.com/office/powerpoint/2010/main" val="6978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a:extLst>
            <a:ext uri="{FF2B5EF4-FFF2-40B4-BE49-F238E27FC236}">
              <a16:creationId xmlns:a16="http://schemas.microsoft.com/office/drawing/2014/main" id="{4B0D6ADD-9DCD-F95A-5DD0-CEFE362CD60C}"/>
            </a:ext>
          </a:extLst>
        </p:cNvPr>
        <p:cNvGrpSpPr/>
        <p:nvPr/>
      </p:nvGrpSpPr>
      <p:grpSpPr>
        <a:xfrm>
          <a:off x="0" y="0"/>
          <a:ext cx="0" cy="0"/>
          <a:chOff x="0" y="0"/>
          <a:chExt cx="0" cy="0"/>
        </a:xfrm>
      </p:grpSpPr>
      <p:sp>
        <p:nvSpPr>
          <p:cNvPr id="635" name="Google Shape;635;g33531199a60_0_623:notes">
            <a:extLst>
              <a:ext uri="{FF2B5EF4-FFF2-40B4-BE49-F238E27FC236}">
                <a16:creationId xmlns:a16="http://schemas.microsoft.com/office/drawing/2014/main" id="{38F3C2D0-A519-2A83-43C9-9CFD08B359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33531199a60_0_623:notes">
            <a:extLst>
              <a:ext uri="{FF2B5EF4-FFF2-40B4-BE49-F238E27FC236}">
                <a16:creationId xmlns:a16="http://schemas.microsoft.com/office/drawing/2014/main" id="{8BCAC9C3-AE41-1369-9B42-1AB6A6991E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de-DE" dirty="0"/>
              <a:t>Unsere technologische Basis dafür ist die AI Suite von </a:t>
            </a:r>
            <a:r>
              <a:rPr lang="de-DE" dirty="0" err="1"/>
              <a:t>dreamleap</a:t>
            </a:r>
            <a:r>
              <a:rPr lang="de-DE" dirty="0"/>
              <a:t> – eine sichere, modulare Plattform, die alle Anwendungen zentral bündelt: vom Schreiben über Übersetzung bis hin zur Audioanalyse.“</a:t>
            </a:r>
          </a:p>
          <a:p>
            <a:r>
              <a:rPr lang="de-DE" dirty="0"/>
              <a:t>„Für DPD war wichtig, dass keine losgelösten Tools entstehen, sondern ein integriertes System mit </a:t>
            </a:r>
            <a:r>
              <a:rPr lang="de-DE" dirty="0" err="1"/>
              <a:t>Governance</a:t>
            </a:r>
            <a:r>
              <a:rPr lang="de-DE" dirty="0"/>
              <a:t>, Datenkontrolle und hoher Benutzerfreundlichkeit.“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11957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Use Cases, die ihr gleich seht, laufen auf unserer AI Suite – einer sicheren All-in-</a:t>
            </a:r>
            <a:r>
              <a:rPr lang="de-DE" dirty="0" err="1"/>
              <a:t>One</a:t>
            </a:r>
            <a:r>
              <a:rPr lang="de-DE" dirty="0"/>
              <a:t>-Plattform. Sie ist das Fundament, auf dem DPD seine KI-Prozesse aufbaut – vom Text über Bild und Ton bis hin zur Dokumentenerstellung. Die Plattform wird laufend weiterentwickelt und ist vollständig Swiss Made</a:t>
            </a:r>
            <a:endParaRPr lang="de-CH" dirty="0"/>
          </a:p>
          <a:p>
            <a:endParaRPr lang="de-CH" dirty="0"/>
          </a:p>
          <a:p>
            <a:r>
              <a:rPr lang="de-CH" dirty="0"/>
              <a:t>Faktor Wirtschaftlichkeit mitnehmen pro Use Case</a:t>
            </a:r>
          </a:p>
          <a:p>
            <a:endParaRPr lang="de-CH" dirty="0"/>
          </a:p>
          <a:p>
            <a:r>
              <a:rPr lang="de-CH" dirty="0"/>
              <a:t>- Translation</a:t>
            </a:r>
          </a:p>
          <a:p>
            <a:r>
              <a:rPr lang="de-CH" dirty="0"/>
              <a:t>- Content</a:t>
            </a:r>
          </a:p>
          <a:p>
            <a:r>
              <a:rPr lang="de-CH" dirty="0"/>
              <a:t>- Quality</a:t>
            </a:r>
          </a:p>
          <a:p>
            <a:r>
              <a:rPr lang="de-CH" dirty="0"/>
              <a:t>- Image Gen.</a:t>
            </a:r>
          </a:p>
        </p:txBody>
      </p:sp>
      <p:sp>
        <p:nvSpPr>
          <p:cNvPr id="4" name="Foliennummernplatzhalter 3"/>
          <p:cNvSpPr>
            <a:spLocks noGrp="1"/>
          </p:cNvSpPr>
          <p:nvPr>
            <p:ph type="sldNum" sz="quarter" idx="5"/>
          </p:nvPr>
        </p:nvSpPr>
        <p:spPr/>
        <p:txBody>
          <a:bodyPr/>
          <a:lstStyle/>
          <a:p>
            <a:fld id="{0585FBCE-C1BC-4530-AF46-9A93603EA6EE}" type="slidenum">
              <a:rPr lang="en-GB"/>
              <a:t>13</a:t>
            </a:fld>
            <a:endParaRPr lang="en-GB"/>
          </a:p>
        </p:txBody>
      </p:sp>
    </p:spTree>
    <p:extLst>
      <p:ext uri="{BB962C8B-B14F-4D97-AF65-F5344CB8AC3E}">
        <p14:creationId xmlns:p14="http://schemas.microsoft.com/office/powerpoint/2010/main" val="310199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Bei DPD haben wir die AI Suite strategisch in unsere Systemlandschaft integriert. Wie ihr hier seht, ist das kein Add-on, sondern ein zentrales Element unserer digitalen Infrastruktur – mit direkter Anbindung an bestehende Tools und Prozesse.“</a:t>
            </a:r>
          </a:p>
          <a:p>
            <a:r>
              <a:rPr lang="de-DE" dirty="0"/>
              <a:t>„Dadurch können wir nicht nur Pilotprojekte umsetzen – sondern wirklich skalieren.“</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200" b="0" i="0" u="none" strike="noStrike" kern="1200" cap="none" spc="0" normalizeH="0" baseline="0" noProof="0">
                <a:ln>
                  <a:noFill/>
                </a:ln>
                <a:solidFill>
                  <a:srgbClr val="414042"/>
                </a:solidFill>
                <a:effectLst/>
                <a:uLnTx/>
                <a:uFillTx/>
                <a:latin typeface="Pluto Sans DPD PPT Light"/>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414042"/>
              </a:solidFill>
              <a:effectLst/>
              <a:uLnTx/>
              <a:uFillTx/>
              <a:latin typeface="Pluto Sans DPD PPT Light"/>
              <a:ea typeface="+mn-ea"/>
              <a:cs typeface="Arial"/>
              <a:sym typeface="Arial"/>
            </a:endParaRPr>
          </a:p>
        </p:txBody>
      </p:sp>
    </p:spTree>
    <p:extLst>
      <p:ext uri="{BB962C8B-B14F-4D97-AF65-F5344CB8AC3E}">
        <p14:creationId xmlns:p14="http://schemas.microsoft.com/office/powerpoint/2010/main" val="1966881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„Starten wir mit dem ersten Use Case: Content-Erstellung.“</a:t>
            </a:r>
          </a:p>
          <a:p>
            <a:r>
              <a:rPr lang="de-DE" dirty="0"/>
              <a:t>„Das Marketing-Team von DPD produziert täglich Inhalte – von </a:t>
            </a:r>
            <a:r>
              <a:rPr lang="de-DE" dirty="0" err="1"/>
              <a:t>Social</a:t>
            </a:r>
            <a:r>
              <a:rPr lang="de-DE" dirty="0"/>
              <a:t> Media bis Newsletter. Dabei waren Geschwindigkeit, Markenkonformität und Ressourcen die </a:t>
            </a:r>
            <a:r>
              <a:rPr lang="de-DE" dirty="0" err="1"/>
              <a:t>grössten</a:t>
            </a:r>
            <a:r>
              <a:rPr lang="de-DE" dirty="0"/>
              <a:t> Herausforderungen.“</a:t>
            </a:r>
          </a:p>
          <a:p>
            <a:r>
              <a:rPr lang="de-DE" dirty="0"/>
              <a:t>Mit unserem Content Butler können heute innerhalb von Minuten kanaloptimierte Texte erstellt werden – auf Basis von Vorlagen, CI-Vorgaben und Zielgruppenparametern.</a:t>
            </a:r>
          </a:p>
          <a:p>
            <a:endParaRPr lang="de-DE" dirty="0"/>
          </a:p>
          <a:p>
            <a:r>
              <a:rPr lang="de-DE" dirty="0"/>
              <a:t>Hasan:</a:t>
            </a:r>
            <a:br>
              <a:rPr lang="de-DE" dirty="0"/>
            </a:br>
            <a:r>
              <a:rPr lang="de-DE" dirty="0"/>
              <a:t>„Für unser Marketing-Team war das ein echter </a:t>
            </a:r>
            <a:r>
              <a:rPr lang="de-DE" dirty="0" err="1"/>
              <a:t>Gamechanger</a:t>
            </a:r>
            <a:r>
              <a:rPr lang="de-DE" dirty="0"/>
              <a:t> – mehr Fokus auf Strategie, weniger auf Copy-Paste.“</a:t>
            </a:r>
            <a:endParaRPr lang="de-CH" dirty="0"/>
          </a:p>
        </p:txBody>
      </p:sp>
      <p:sp>
        <p:nvSpPr>
          <p:cNvPr id="4" name="Foliennummernplatzhalter 3"/>
          <p:cNvSpPr>
            <a:spLocks noGrp="1"/>
          </p:cNvSpPr>
          <p:nvPr>
            <p:ph type="sldNum" sz="quarter" idx="5"/>
          </p:nvPr>
        </p:nvSpPr>
        <p:spPr/>
        <p:txBody>
          <a:bodyPr/>
          <a:lstStyle/>
          <a:p>
            <a:fld id="{0585FBCE-C1BC-4530-AF46-9A93603EA6EE}" type="slidenum">
              <a:rPr lang="en-GB"/>
              <a:t>16</a:t>
            </a:fld>
            <a:endParaRPr lang="en-GB"/>
          </a:p>
        </p:txBody>
      </p:sp>
    </p:spTree>
    <p:extLst>
      <p:ext uri="{BB962C8B-B14F-4D97-AF65-F5344CB8AC3E}">
        <p14:creationId xmlns:p14="http://schemas.microsoft.com/office/powerpoint/2010/main" val="180603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zweite Use Case kommt aus dem Kundenservice: die Analyse von Gesprächsmitschnitten.“</a:t>
            </a:r>
          </a:p>
          <a:p>
            <a:r>
              <a:rPr lang="de-DE" dirty="0"/>
              <a:t>„Ziel war es, die Servicequalität nicht nur punktuell zu prüfen, sondern systematisch und datenbasiert auszuwerten.“</a:t>
            </a:r>
          </a:p>
          <a:p>
            <a:r>
              <a:rPr lang="de-DE" dirty="0"/>
              <a:t>Hier ein kleiner Geschmack, wie dies aussehen könnte. </a:t>
            </a:r>
          </a:p>
          <a:p>
            <a:endParaRPr lang="de-CH" dirty="0"/>
          </a:p>
        </p:txBody>
      </p:sp>
      <p:sp>
        <p:nvSpPr>
          <p:cNvPr id="4" name="Foliennummernplatzhalter 3"/>
          <p:cNvSpPr>
            <a:spLocks noGrp="1"/>
          </p:cNvSpPr>
          <p:nvPr>
            <p:ph type="sldNum" sz="quarter" idx="5"/>
          </p:nvPr>
        </p:nvSpPr>
        <p:spPr/>
        <p:txBody>
          <a:bodyPr/>
          <a:lstStyle/>
          <a:p>
            <a:fld id="{0585FBCE-C1BC-4530-AF46-9A93603EA6EE}" type="slidenum">
              <a:rPr lang="x-none" sz="1100" smtClean="0"/>
              <a:t>17</a:t>
            </a:fld>
            <a:endParaRPr lang="x-none" sz="1100" dirty="0"/>
          </a:p>
        </p:txBody>
      </p:sp>
    </p:spTree>
    <p:extLst>
      <p:ext uri="{BB962C8B-B14F-4D97-AF65-F5344CB8AC3E}">
        <p14:creationId xmlns:p14="http://schemas.microsoft.com/office/powerpoint/2010/main" val="168700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78B0-1B6D-156E-75D2-52B6FF07B3A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C8574B-6723-031E-91C5-3ED14191E6A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94A9D4-2BAC-F7E0-D87D-A285F3883E4E}"/>
              </a:ext>
            </a:extLst>
          </p:cNvPr>
          <p:cNvSpPr>
            <a:spLocks noGrp="1"/>
          </p:cNvSpPr>
          <p:nvPr>
            <p:ph type="body" idx="1"/>
          </p:nvPr>
        </p:nvSpPr>
        <p:spPr/>
        <p:txBody>
          <a:bodyPr/>
          <a:lstStyle/>
          <a:p>
            <a:r>
              <a:rPr lang="de-DE" dirty="0"/>
              <a:t>Hier seht ihr ein reales Auswertungsergebnis: </a:t>
            </a:r>
            <a:r>
              <a:rPr lang="de-DE" dirty="0" err="1"/>
              <a:t>Begrüssung</a:t>
            </a:r>
            <a:r>
              <a:rPr lang="de-DE" dirty="0"/>
              <a:t>, Lösungskompetenz, Abschluss – alles messbar und strukturiert. Auf Wunsch sogar mit Stimmungsanalyse.“</a:t>
            </a:r>
          </a:p>
          <a:p>
            <a:r>
              <a:rPr lang="de-DE" dirty="0"/>
              <a:t>„So erhalten Teamleiter ein klares Bild und können gezielt coachen – ganz ohne manuelles Abhören.“</a:t>
            </a:r>
          </a:p>
          <a:p>
            <a:r>
              <a:rPr lang="de-DE" b="1" dirty="0"/>
              <a:t>(Optional: Hasan ergänzt)</a:t>
            </a:r>
            <a:br>
              <a:rPr lang="de-DE" dirty="0"/>
            </a:br>
            <a:r>
              <a:rPr lang="de-DE" dirty="0"/>
              <a:t>„Früher haben wir stichprobenartig ausgewertet – heute haben wir Transparenz über Gespräche  und können proaktiv handeln</a:t>
            </a:r>
          </a:p>
          <a:p>
            <a:br>
              <a:rPr lang="de-DE" dirty="0"/>
            </a:br>
            <a:endParaRPr lang="de-CH" dirty="0"/>
          </a:p>
        </p:txBody>
      </p:sp>
      <p:sp>
        <p:nvSpPr>
          <p:cNvPr id="4" name="Foliennummernplatzhalter 3">
            <a:extLst>
              <a:ext uri="{FF2B5EF4-FFF2-40B4-BE49-F238E27FC236}">
                <a16:creationId xmlns:a16="http://schemas.microsoft.com/office/drawing/2014/main" id="{5207424C-C6AF-8BDE-0CEF-6E4438B918B1}"/>
              </a:ext>
            </a:extLst>
          </p:cNvPr>
          <p:cNvSpPr>
            <a:spLocks noGrp="1"/>
          </p:cNvSpPr>
          <p:nvPr>
            <p:ph type="sldNum" sz="quarter" idx="5"/>
          </p:nvPr>
        </p:nvSpPr>
        <p:spPr/>
        <p:txBody>
          <a:bodyPr/>
          <a:lstStyle/>
          <a:p>
            <a:fld id="{0585FBCE-C1BC-4530-AF46-9A93603EA6EE}" type="slidenum">
              <a:rPr lang="en-GB"/>
              <a:t>18</a:t>
            </a:fld>
            <a:endParaRPr lang="en-GB"/>
          </a:p>
        </p:txBody>
      </p:sp>
    </p:spTree>
    <p:extLst>
      <p:ext uri="{BB962C8B-B14F-4D97-AF65-F5344CB8AC3E}">
        <p14:creationId xmlns:p14="http://schemas.microsoft.com/office/powerpoint/2010/main" val="554777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585FBCE-C1BC-4530-AF46-9A93603EA6EE}" type="slidenum">
              <a:rPr lang="en-GB"/>
              <a:t>19</a:t>
            </a:fld>
            <a:endParaRPr lang="en-GB"/>
          </a:p>
        </p:txBody>
      </p:sp>
    </p:spTree>
    <p:extLst>
      <p:ext uri="{BB962C8B-B14F-4D97-AF65-F5344CB8AC3E}">
        <p14:creationId xmlns:p14="http://schemas.microsoft.com/office/powerpoint/2010/main" val="1604171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585FBCE-C1BC-4530-AF46-9A93603EA6EE}" type="slidenum">
              <a:rPr lang="en-GB"/>
              <a:t>20</a:t>
            </a:fld>
            <a:endParaRPr lang="en-GB"/>
          </a:p>
        </p:txBody>
      </p:sp>
    </p:spTree>
    <p:extLst>
      <p:ext uri="{BB962C8B-B14F-4D97-AF65-F5344CB8AC3E}">
        <p14:creationId xmlns:p14="http://schemas.microsoft.com/office/powerpoint/2010/main" val="1212433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dem Image Generator aus der AI Suite lassen sich Bilder schnell, CI-konform und variabel generieren – z. B. für saisonale Kampagnen oder A/B-Tests. Hier seht ihr ein Beispiel: ein typisches Sujet aus dem DPD-Umfeld, erstellt in wenigen Sekunden.</a:t>
            </a:r>
          </a:p>
          <a:p>
            <a:endParaRPr lang="de-DE" dirty="0"/>
          </a:p>
          <a:p>
            <a:r>
              <a:rPr lang="de-DE" dirty="0"/>
              <a:t>Neu auch aus Stanzrissen </a:t>
            </a:r>
            <a:r>
              <a:rPr lang="de-DE" dirty="0" err="1"/>
              <a:t>Packshots</a:t>
            </a:r>
            <a:r>
              <a:rPr lang="de-DE" dirty="0"/>
              <a:t> machen und Produktfotos.</a:t>
            </a:r>
            <a:endParaRPr lang="de-CH" dirty="0"/>
          </a:p>
        </p:txBody>
      </p:sp>
      <p:sp>
        <p:nvSpPr>
          <p:cNvPr id="4" name="Foliennummernplatzhalter 3"/>
          <p:cNvSpPr>
            <a:spLocks noGrp="1"/>
          </p:cNvSpPr>
          <p:nvPr>
            <p:ph type="sldNum" sz="quarter" idx="5"/>
          </p:nvPr>
        </p:nvSpPr>
        <p:spPr/>
        <p:txBody>
          <a:bodyPr/>
          <a:lstStyle/>
          <a:p>
            <a:fld id="{0585FBCE-C1BC-4530-AF46-9A93603EA6EE}" type="slidenum">
              <a:rPr lang="en-GB"/>
              <a:t>22</a:t>
            </a:fld>
            <a:endParaRPr lang="en-GB"/>
          </a:p>
        </p:txBody>
      </p:sp>
    </p:spTree>
    <p:extLst>
      <p:ext uri="{BB962C8B-B14F-4D97-AF65-F5344CB8AC3E}">
        <p14:creationId xmlns:p14="http://schemas.microsoft.com/office/powerpoint/2010/main" val="4115227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585FBCE-C1BC-4530-AF46-9A93603EA6EE}" type="slidenum">
              <a:rPr lang="en-GB"/>
              <a:t>23</a:t>
            </a:fld>
            <a:endParaRPr lang="en-GB"/>
          </a:p>
        </p:txBody>
      </p:sp>
    </p:spTree>
    <p:extLst>
      <p:ext uri="{BB962C8B-B14F-4D97-AF65-F5344CB8AC3E}">
        <p14:creationId xmlns:p14="http://schemas.microsoft.com/office/powerpoint/2010/main" val="199315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defTabSz="879104">
              <a:defRPr/>
            </a:pPr>
            <a:fld id="{0585FBCE-C1BC-4530-AF46-9A93603EA6EE}" type="slidenum">
              <a:rPr lang="en-GB" sz="1000">
                <a:solidFill>
                  <a:srgbClr val="414042"/>
                </a:solidFill>
                <a:latin typeface="Pluto Sans DPD PPT Light"/>
              </a:rPr>
              <a:pPr defTabSz="879104">
                <a:defRPr/>
              </a:pPr>
              <a:t>4</a:t>
            </a:fld>
            <a:endParaRPr lang="en-GB" sz="1000">
              <a:solidFill>
                <a:srgbClr val="414042"/>
              </a:solidFill>
              <a:latin typeface="Pluto Sans DPD PPT Light"/>
            </a:endParaRPr>
          </a:p>
        </p:txBody>
      </p:sp>
    </p:spTree>
    <p:extLst>
      <p:ext uri="{BB962C8B-B14F-4D97-AF65-F5344CB8AC3E}">
        <p14:creationId xmlns:p14="http://schemas.microsoft.com/office/powerpoint/2010/main" val="8936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letzte Use Case, den wir euch heute vorstellen, betrifft die Übersetzung. DPD ist ein internationales Unternehmen, das täglich Inhalte in mehreren Sprachen produziert – von Systemtexten über Kundenkommunikation bis hin zu Verträgen.“</a:t>
            </a:r>
            <a:endParaRPr lang="de-CH" dirty="0"/>
          </a:p>
        </p:txBody>
      </p:sp>
      <p:sp>
        <p:nvSpPr>
          <p:cNvPr id="4" name="Foliennummernplatzhalter 3"/>
          <p:cNvSpPr>
            <a:spLocks noGrp="1"/>
          </p:cNvSpPr>
          <p:nvPr>
            <p:ph type="sldNum" sz="quarter" idx="5"/>
          </p:nvPr>
        </p:nvSpPr>
        <p:spPr/>
        <p:txBody>
          <a:bodyPr/>
          <a:lstStyle/>
          <a:p>
            <a:fld id="{0585FBCE-C1BC-4530-AF46-9A93603EA6EE}" type="slidenum">
              <a:rPr lang="en-GB"/>
              <a:t>25</a:t>
            </a:fld>
            <a:endParaRPr lang="en-GB"/>
          </a:p>
        </p:txBody>
      </p:sp>
    </p:spTree>
    <p:extLst>
      <p:ext uri="{BB962C8B-B14F-4D97-AF65-F5344CB8AC3E}">
        <p14:creationId xmlns:p14="http://schemas.microsoft.com/office/powerpoint/2010/main" val="3155252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defTabSz="879104">
              <a:defRPr/>
            </a:pPr>
            <a:fld id="{0585FBCE-C1BC-4530-AF46-9A93603EA6EE}" type="slidenum">
              <a:rPr lang="en-GB" sz="1000">
                <a:solidFill>
                  <a:srgbClr val="414042"/>
                </a:solidFill>
                <a:latin typeface="Pluto Sans DPD PPT Light"/>
              </a:rPr>
              <a:pPr defTabSz="879104">
                <a:defRPr/>
              </a:pPr>
              <a:t>26</a:t>
            </a:fld>
            <a:endParaRPr lang="en-GB" sz="1000">
              <a:solidFill>
                <a:srgbClr val="414042"/>
              </a:solidFill>
              <a:latin typeface="Pluto Sans DPD PPT Light"/>
            </a:endParaRPr>
          </a:p>
        </p:txBody>
      </p:sp>
    </p:spTree>
    <p:extLst>
      <p:ext uri="{BB962C8B-B14F-4D97-AF65-F5344CB8AC3E}">
        <p14:creationId xmlns:p14="http://schemas.microsoft.com/office/powerpoint/2010/main" val="2305645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a:t>Julia:</a:t>
            </a:r>
            <a:br>
              <a:rPr lang="de-CH" noProof="0" dirty="0"/>
            </a:br>
            <a:r>
              <a:rPr lang="de-DE" dirty="0"/>
              <a:t>Was unser gemeinsames Vorgehen besonders gemacht hat, ist die enge Verzahnung von Strategie, Technologie und </a:t>
            </a:r>
            <a:r>
              <a:rPr lang="de-DE" dirty="0" err="1"/>
              <a:t>Enablement</a:t>
            </a:r>
            <a:r>
              <a:rPr lang="de-DE" dirty="0"/>
              <a:t>.“</a:t>
            </a:r>
          </a:p>
          <a:p>
            <a:r>
              <a:rPr lang="de-DE" dirty="0"/>
              <a:t>„Wir waren nicht nur Technologiepartner, sondern auch </a:t>
            </a:r>
            <a:r>
              <a:rPr lang="de-DE" dirty="0" err="1"/>
              <a:t>Enabler</a:t>
            </a:r>
            <a:r>
              <a:rPr lang="de-DE" dirty="0"/>
              <a:t>, Sparringspartner und manchmal auch Sparringsgegner – wenn es darum ging, Projekte realistisch, skalierbar und </a:t>
            </a:r>
            <a:r>
              <a:rPr lang="de-DE" dirty="0" err="1"/>
              <a:t>compliant</a:t>
            </a:r>
            <a:r>
              <a:rPr lang="de-DE" dirty="0"/>
              <a:t> umzusetzen.“</a:t>
            </a:r>
          </a:p>
          <a:p>
            <a:r>
              <a:rPr lang="de-DE" dirty="0"/>
              <a:t>„DPD hat sich mutig und strukturiert auf diesen Weg eingelassen – und genau das macht den Unterschied zwischen 'Pilot' und 'Transformation'.“</a:t>
            </a:r>
          </a:p>
          <a:p>
            <a:endParaRPr lang="de-CH" noProof="0" dirty="0"/>
          </a:p>
        </p:txBody>
      </p:sp>
      <p:sp>
        <p:nvSpPr>
          <p:cNvPr id="4" name="Foliennummernplatzhalter 3"/>
          <p:cNvSpPr>
            <a:spLocks noGrp="1"/>
          </p:cNvSpPr>
          <p:nvPr>
            <p:ph type="sldNum" sz="quarter" idx="5"/>
          </p:nvPr>
        </p:nvSpPr>
        <p:spPr/>
        <p:txBody>
          <a:bodyPr/>
          <a:lstStyle/>
          <a:p>
            <a:pPr defTabSz="952509">
              <a:defRPr/>
            </a:pPr>
            <a:fld id="{0585FBCE-C1BC-4530-AF46-9A93603EA6EE}" type="slidenum">
              <a:rPr lang="en-GB" sz="1100">
                <a:solidFill>
                  <a:srgbClr val="414042"/>
                </a:solidFill>
                <a:latin typeface="Pluto Sans DPD PPT Light"/>
              </a:rPr>
              <a:pPr defTabSz="952509">
                <a:defRPr/>
              </a:pPr>
              <a:t>27</a:t>
            </a:fld>
            <a:endParaRPr lang="en-GB" sz="1100">
              <a:solidFill>
                <a:srgbClr val="414042"/>
              </a:solidFill>
              <a:latin typeface="Pluto Sans DPD PPT Light"/>
            </a:endParaRPr>
          </a:p>
        </p:txBody>
      </p:sp>
    </p:spTree>
    <p:extLst>
      <p:ext uri="{BB962C8B-B14F-4D97-AF65-F5344CB8AC3E}">
        <p14:creationId xmlns:p14="http://schemas.microsoft.com/office/powerpoint/2010/main" val="3838401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unser gemeinsames Vorgehen besonders gemacht hat, ist die enge Verzahnung von Strategie, Technologie und </a:t>
            </a:r>
            <a:r>
              <a:rPr lang="de-DE" dirty="0" err="1"/>
              <a:t>Enablement</a:t>
            </a:r>
            <a:r>
              <a:rPr lang="de-DE" dirty="0"/>
              <a:t>.“</a:t>
            </a:r>
          </a:p>
          <a:p>
            <a:r>
              <a:rPr lang="de-DE" dirty="0"/>
              <a:t>„Wir waren nicht nur Technologiepartner, sondern auch </a:t>
            </a:r>
            <a:r>
              <a:rPr lang="de-DE" dirty="0" err="1"/>
              <a:t>Enabler</a:t>
            </a:r>
            <a:r>
              <a:rPr lang="de-DE" dirty="0"/>
              <a:t>, Sparringspartner und manchmal auch Sparringsgegner – wenn es darum ging, Projekte realistisch, skalierbar und </a:t>
            </a:r>
            <a:r>
              <a:rPr lang="de-DE" dirty="0" err="1"/>
              <a:t>compliant</a:t>
            </a:r>
            <a:r>
              <a:rPr lang="de-DE" dirty="0"/>
              <a:t> umzusetzen.“</a:t>
            </a:r>
          </a:p>
          <a:p>
            <a:r>
              <a:rPr lang="de-DE" dirty="0"/>
              <a:t>„DPD hat sich mutig und strukturiert auf diesen Weg eingelassen – und genau das macht den Unterschied zwischen 'Pilot' und 'Transformation'.“</a:t>
            </a:r>
          </a:p>
          <a:p>
            <a:endParaRPr lang="de-CH" dirty="0"/>
          </a:p>
        </p:txBody>
      </p:sp>
      <p:sp>
        <p:nvSpPr>
          <p:cNvPr id="4" name="Foliennummernplatzhalter 3"/>
          <p:cNvSpPr>
            <a:spLocks noGrp="1"/>
          </p:cNvSpPr>
          <p:nvPr>
            <p:ph type="sldNum" sz="quarter" idx="5"/>
          </p:nvPr>
        </p:nvSpPr>
        <p:spPr/>
        <p:txBody>
          <a:bodyPr/>
          <a:lstStyle/>
          <a:p>
            <a:fld id="{0585FBCE-C1BC-4530-AF46-9A93603EA6EE}" type="slidenum">
              <a:rPr lang="x-none" sz="1100" smtClean="0"/>
              <a:t>28</a:t>
            </a:fld>
            <a:endParaRPr lang="x-none" sz="1100" dirty="0"/>
          </a:p>
        </p:txBody>
      </p:sp>
    </p:spTree>
    <p:extLst>
      <p:ext uri="{BB962C8B-B14F-4D97-AF65-F5344CB8AC3E}">
        <p14:creationId xmlns:p14="http://schemas.microsoft.com/office/powerpoint/2010/main" val="2149392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4832" indent="-164832">
              <a:buFont typeface="Wingdings" panose="05000000000000000000" pitchFamily="2" charset="2"/>
              <a:buChar char="è"/>
            </a:pPr>
            <a:endParaRPr lang="en-GB"/>
          </a:p>
        </p:txBody>
      </p:sp>
      <p:sp>
        <p:nvSpPr>
          <p:cNvPr id="4" name="Foliennummernplatzhalter 3"/>
          <p:cNvSpPr>
            <a:spLocks noGrp="1"/>
          </p:cNvSpPr>
          <p:nvPr>
            <p:ph type="sldNum" sz="quarter" idx="5"/>
          </p:nvPr>
        </p:nvSpPr>
        <p:spPr/>
        <p:txBody>
          <a:bodyPr/>
          <a:lstStyle/>
          <a:p>
            <a:pPr defTabSz="879104">
              <a:defRPr/>
            </a:pPr>
            <a:fld id="{0585FBCE-C1BC-4530-AF46-9A93603EA6EE}" type="slidenum">
              <a:rPr lang="en-GB" sz="1000">
                <a:solidFill>
                  <a:srgbClr val="414042"/>
                </a:solidFill>
                <a:latin typeface="Pluto Sans DPD PPT Light"/>
              </a:rPr>
              <a:pPr defTabSz="879104">
                <a:defRPr/>
              </a:pPr>
              <a:t>31</a:t>
            </a:fld>
            <a:endParaRPr lang="en-GB" sz="1000">
              <a:solidFill>
                <a:srgbClr val="414042"/>
              </a:solidFill>
              <a:latin typeface="Pluto Sans DPD PPT Light"/>
            </a:endParaRPr>
          </a:p>
        </p:txBody>
      </p:sp>
    </p:spTree>
    <p:extLst>
      <p:ext uri="{BB962C8B-B14F-4D97-AF65-F5344CB8AC3E}">
        <p14:creationId xmlns:p14="http://schemas.microsoft.com/office/powerpoint/2010/main" val="76375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585FBCE-C1BC-4530-AF46-9A93603EA6EE}" type="slidenum">
              <a:rPr lang="en-GB"/>
              <a:t>5</a:t>
            </a:fld>
            <a:endParaRPr lang="en-GB"/>
          </a:p>
        </p:txBody>
      </p:sp>
    </p:spTree>
    <p:extLst>
      <p:ext uri="{BB962C8B-B14F-4D97-AF65-F5344CB8AC3E}">
        <p14:creationId xmlns:p14="http://schemas.microsoft.com/office/powerpoint/2010/main" val="80871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585FBCE-C1BC-4530-AF46-9A93603EA6EE}" type="slidenum">
              <a:rPr lang="en-GB"/>
              <a:t>6</a:t>
            </a:fld>
            <a:endParaRPr lang="en-GB"/>
          </a:p>
        </p:txBody>
      </p:sp>
    </p:spTree>
    <p:extLst>
      <p:ext uri="{BB962C8B-B14F-4D97-AF65-F5344CB8AC3E}">
        <p14:creationId xmlns:p14="http://schemas.microsoft.com/office/powerpoint/2010/main" val="413818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Damit diese Vision Realität wird, brauchten wir den richtigen Partner.</a:t>
            </a:r>
            <a:endParaRPr lang="de-CH" dirty="0"/>
          </a:p>
        </p:txBody>
      </p:sp>
      <p:sp>
        <p:nvSpPr>
          <p:cNvPr id="4" name="Foliennummernplatzhalter 3"/>
          <p:cNvSpPr>
            <a:spLocks noGrp="1"/>
          </p:cNvSpPr>
          <p:nvPr>
            <p:ph type="sldNum" sz="quarter" idx="5"/>
          </p:nvPr>
        </p:nvSpPr>
        <p:spPr/>
        <p:txBody>
          <a:bodyPr/>
          <a:lstStyle/>
          <a:p>
            <a:fld id="{0585FBCE-C1BC-4530-AF46-9A93603EA6EE}" type="slidenum">
              <a:rPr lang="x-none" sz="1100" smtClean="0"/>
              <a:t>7</a:t>
            </a:fld>
            <a:endParaRPr lang="x-none" sz="1100" dirty="0"/>
          </a:p>
        </p:txBody>
      </p:sp>
    </p:spTree>
    <p:extLst>
      <p:ext uri="{BB962C8B-B14F-4D97-AF65-F5344CB8AC3E}">
        <p14:creationId xmlns:p14="http://schemas.microsoft.com/office/powerpoint/2010/main" val="111192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0585FBCE-C1BC-4530-AF46-9A93603EA6EE}" type="slidenum">
              <a:rPr lang="en-GB"/>
              <a:t>8</a:t>
            </a:fld>
            <a:endParaRPr lang="en-GB"/>
          </a:p>
        </p:txBody>
      </p:sp>
    </p:spTree>
    <p:extLst>
      <p:ext uri="{BB962C8B-B14F-4D97-AF65-F5344CB8AC3E}">
        <p14:creationId xmlns:p14="http://schemas.microsoft.com/office/powerpoint/2010/main" val="174532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585FBCE-C1BC-4530-AF46-9A93603EA6EE}" type="slidenum">
              <a:rPr lang="x-none" sz="1100"/>
              <a:t>9</a:t>
            </a:fld>
            <a:endParaRPr lang="x-none" sz="1100" dirty="0"/>
          </a:p>
        </p:txBody>
      </p:sp>
    </p:spTree>
    <p:extLst>
      <p:ext uri="{BB962C8B-B14F-4D97-AF65-F5344CB8AC3E}">
        <p14:creationId xmlns:p14="http://schemas.microsoft.com/office/powerpoint/2010/main" val="254805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Damit diese Vision Realität wird, brauchten wir den richtigen Partner.</a:t>
            </a:r>
          </a:p>
          <a:p>
            <a:endParaRPr lang="de-DE" dirty="0"/>
          </a:p>
          <a:p>
            <a:r>
              <a:rPr lang="de-DE" dirty="0"/>
              <a:t>Im nächsten Teil zeigen wir euch, wie DPD mit konkreten Anwendungsfällen entlang der Customer Journey messbaren Mehrwert geschaffen hat. Doch bevor wir in die Use Cases einsteigen, werfen wir noch einen Blick darauf, wie wir KI-Projekte grundsätzlich angehen – denn das ist entscheidend für den Erfolg.</a:t>
            </a:r>
            <a:endParaRPr lang="en-GB" dirty="0"/>
          </a:p>
        </p:txBody>
      </p:sp>
      <p:sp>
        <p:nvSpPr>
          <p:cNvPr id="4" name="Foliennummernplatzhalter 3"/>
          <p:cNvSpPr>
            <a:spLocks noGrp="1"/>
          </p:cNvSpPr>
          <p:nvPr>
            <p:ph type="sldNum" sz="quarter" idx="5"/>
          </p:nvPr>
        </p:nvSpPr>
        <p:spPr/>
        <p:txBody>
          <a:bodyPr/>
          <a:lstStyle/>
          <a:p>
            <a:pPr defTabSz="879104">
              <a:defRPr/>
            </a:pPr>
            <a:fld id="{0585FBCE-C1BC-4530-AF46-9A93603EA6EE}" type="slidenum">
              <a:rPr lang="en-GB" sz="1000">
                <a:solidFill>
                  <a:srgbClr val="414042"/>
                </a:solidFill>
                <a:latin typeface="Pluto Sans DPD PPT Light"/>
              </a:rPr>
              <a:pPr defTabSz="879104">
                <a:defRPr/>
              </a:pPr>
              <a:t>10</a:t>
            </a:fld>
            <a:endParaRPr lang="en-GB" sz="1000">
              <a:solidFill>
                <a:srgbClr val="414042"/>
              </a:solidFill>
              <a:latin typeface="Pluto Sans DPD PPT Light"/>
            </a:endParaRPr>
          </a:p>
        </p:txBody>
      </p:sp>
    </p:spTree>
    <p:extLst>
      <p:ext uri="{BB962C8B-B14F-4D97-AF65-F5344CB8AC3E}">
        <p14:creationId xmlns:p14="http://schemas.microsoft.com/office/powerpoint/2010/main" val="162955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F985-E73E-DF44-64DA-716DF83BC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691BB-4FEB-51D6-8A19-2F6B97205B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C8CBD3-3E52-6C6E-0449-0A12632A42A6}"/>
              </a:ext>
            </a:extLst>
          </p:cNvPr>
          <p:cNvSpPr>
            <a:spLocks noGrp="1"/>
          </p:cNvSpPr>
          <p:nvPr>
            <p:ph type="body" idx="1"/>
          </p:nvPr>
        </p:nvSpPr>
        <p:spPr/>
        <p:txBody>
          <a:bodyPr/>
          <a:lstStyle/>
          <a:p>
            <a:r>
              <a:rPr lang="de-DE" dirty="0"/>
              <a:t>Es ist wichtig, sich eines bewusst zu machen:</a:t>
            </a:r>
            <a:br>
              <a:rPr lang="de-DE" dirty="0"/>
            </a:br>
            <a:r>
              <a:rPr lang="de-DE" dirty="0"/>
              <a:t>KI ist kein </a:t>
            </a:r>
            <a:r>
              <a:rPr lang="de-DE" dirty="0" err="1"/>
              <a:t>One</a:t>
            </a:r>
            <a:r>
              <a:rPr lang="de-DE" dirty="0"/>
              <a:t>-Off. Ein Produkt oder ein Modul allein bringt keinen nachhaltigen Effekt – erst ein sauberer Prozess macht den Unterschied.“</a:t>
            </a:r>
          </a:p>
          <a:p>
            <a:r>
              <a:rPr lang="de-DE" dirty="0"/>
              <a:t>„In der AI Factory bei DPD folgen wir deshalb einem klaren Ablauf: von der strukturierten Datenbasis über die Modellentwicklung bis hin zur laufenden Optimierung im Betrieb. Genau dieser Gedanke zieht sich auch durch alle Use Cases, die wir gleich vorstellen.</a:t>
            </a:r>
          </a:p>
          <a:p>
            <a:endParaRPr lang="de-DE" dirty="0"/>
          </a:p>
          <a:p>
            <a:r>
              <a:rPr lang="de-DE" dirty="0"/>
              <a:t>Das gilt nicht nur über die bestehenden Module, sondern wir begleiten ebenfalls bei der Auswahl und Priorisierung neuer Use Cases im gezeigten Shapes Prozess. Wichtig dabei ist die Business-Relevanz und Machbarkeit, die den Auswahlprozess definieren. </a:t>
            </a:r>
          </a:p>
          <a:p>
            <a:endParaRPr lang="en-US" dirty="0"/>
          </a:p>
        </p:txBody>
      </p:sp>
      <p:sp>
        <p:nvSpPr>
          <p:cNvPr id="4" name="Slide Number Placeholder 3">
            <a:extLst>
              <a:ext uri="{FF2B5EF4-FFF2-40B4-BE49-F238E27FC236}">
                <a16:creationId xmlns:a16="http://schemas.microsoft.com/office/drawing/2014/main" id="{059F0865-2D27-A7EB-EB9C-39280ADFDF1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21451-1387-4CA6-816F-3879F97B5CBC}"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6004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3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3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tags" Target="../tags/tag34.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Master" Target="../slideMasters/slideMaster3.xml"/><Relationship Id="rId4" Type="http://schemas.openxmlformats.org/officeDocument/2006/relationships/tags" Target="../tags/tag49.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3.xml"/><Relationship Id="rId1"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1.xml"/><Relationship Id="rId1" Type="http://schemas.openxmlformats.org/officeDocument/2006/relationships/tags" Target="../tags/tag6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62.xml"/><Relationship Id="rId4" Type="http://schemas.openxmlformats.org/officeDocument/2006/relationships/image" Target="../media/image2.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63.xml"/><Relationship Id="rId4" Type="http://schemas.openxmlformats.org/officeDocument/2006/relationships/image" Target="../media/image6.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7.xml"/><Relationship Id="rId1" Type="http://schemas.openxmlformats.org/officeDocument/2006/relationships/tags" Target="../tags/tag6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68.xml"/><Relationship Id="rId4" Type="http://schemas.openxmlformats.org/officeDocument/2006/relationships/image" Target="../media/image2.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69.xml"/><Relationship Id="rId4" Type="http://schemas.openxmlformats.org/officeDocument/2006/relationships/image" Target="../media/image6.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Master" Target="../slideMasters/slideMaster1.xml"/><Relationship Id="rId4" Type="http://schemas.openxmlformats.org/officeDocument/2006/relationships/tags" Target="../tags/tag2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Variant 6">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3" name="Picture Placeholder 13">
            <a:extLst>
              <a:ext uri="{FF2B5EF4-FFF2-40B4-BE49-F238E27FC236}">
                <a16:creationId xmlns:a16="http://schemas.microsoft.com/office/drawing/2014/main" id="{EE701F0D-DBB0-4665-A84D-4E0F593D3264}"/>
              </a:ext>
            </a:extLst>
          </p:cNvPr>
          <p:cNvSpPr>
            <a:spLocks noGrp="1"/>
          </p:cNvSpPr>
          <p:nvPr>
            <p:ph type="pic" sz="quarter" idx="18" hasCustomPrompt="1"/>
          </p:nvPr>
        </p:nvSpPr>
        <p:spPr bwMode="gray">
          <a:xfrm>
            <a:off x="6678241"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96001" y="2996953"/>
            <a:ext cx="5760040" cy="864096"/>
          </a:xfrm>
          <a:prstGeom prst="rect">
            <a:avLst/>
          </a:prstGeom>
        </p:spPr>
        <p:txBody>
          <a:bodyPr anchor="b" anchorCtr="0"/>
          <a:lstStyle>
            <a:lvl1pPr>
              <a:defRPr sz="4800"/>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96001" y="3861048"/>
            <a:ext cx="5760039"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Text Placeholder 7">
            <a:extLst>
              <a:ext uri="{FF2B5EF4-FFF2-40B4-BE49-F238E27FC236}">
                <a16:creationId xmlns:a16="http://schemas.microsoft.com/office/drawing/2014/main" id="{DBD3D3A9-F548-496E-9309-81CBBA0D428A}"/>
              </a:ext>
            </a:extLst>
          </p:cNvPr>
          <p:cNvSpPr txBox="1">
            <a:spLocks noChangeAspect="1"/>
          </p:cNvSpPr>
          <p:nvPr userDrawn="1"/>
        </p:nvSpPr>
        <p:spPr bwMode="gray">
          <a:xfrm>
            <a:off x="696000"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22" name="Text Placeholder 7">
            <a:extLst>
              <a:ext uri="{FF2B5EF4-FFF2-40B4-BE49-F238E27FC236}">
                <a16:creationId xmlns:a16="http://schemas.microsoft.com/office/drawing/2014/main" id="{B3525C8E-1381-445D-8EFB-3AE85D5BE0E4}"/>
              </a:ext>
            </a:extLst>
          </p:cNvPr>
          <p:cNvSpPr txBox="1">
            <a:spLocks noChangeAspect="1"/>
          </p:cNvSpPr>
          <p:nvPr userDrawn="1"/>
        </p:nvSpPr>
        <p:spPr bwMode="gray">
          <a:xfrm>
            <a:off x="698099" y="6381360"/>
            <a:ext cx="1139369" cy="2880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370533647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4">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solidFill>
                  <a:schemeClr val="bg1"/>
                </a:solidFill>
              </a:defRPr>
            </a:lvl1pPr>
          </a:lstStyle>
          <a:p>
            <a:r>
              <a:rPr lang="en-GB"/>
              <a:t>Heading (36pt) </a:t>
            </a:r>
            <a:r>
              <a:rPr lang="en-GB" err="1"/>
              <a:t>ExtraLight</a:t>
            </a:r>
            <a:endParaRPr lang="en-GB"/>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678241"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F109CD40-297A-4B05-8E7C-0A6A8E4CF984}" type="datetime1">
              <a:rPr lang="de-DE" smtClean="0"/>
              <a:t>19.10.2025</a:t>
            </a:fld>
            <a:endParaRPr lang="en-GB"/>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a:t>DPDgroup</a:t>
            </a:r>
          </a:p>
        </p:txBody>
      </p:sp>
      <p:grpSp>
        <p:nvGrpSpPr>
          <p:cNvPr id="19" name="Group 8">
            <a:extLst>
              <a:ext uri="{FF2B5EF4-FFF2-40B4-BE49-F238E27FC236}">
                <a16:creationId xmlns:a16="http://schemas.microsoft.com/office/drawing/2014/main" id="{300F0D33-09E3-4197-843A-5F93B00D72DF}"/>
              </a:ext>
            </a:extLst>
          </p:cNvPr>
          <p:cNvGrpSpPr>
            <a:grpSpLocks noChangeAspect="1"/>
          </p:cNvGrpSpPr>
          <p:nvPr userDrawn="1"/>
        </p:nvGrpSpPr>
        <p:grpSpPr bwMode="invGray">
          <a:xfrm>
            <a:off x="697676" y="6381360"/>
            <a:ext cx="657846" cy="288000"/>
            <a:chOff x="735847" y="6280925"/>
            <a:chExt cx="929441" cy="406902"/>
          </a:xfrm>
        </p:grpSpPr>
        <p:sp>
          <p:nvSpPr>
            <p:cNvPr id="23" name="Freeform: Shape 10">
              <a:extLst>
                <a:ext uri="{FF2B5EF4-FFF2-40B4-BE49-F238E27FC236}">
                  <a16:creationId xmlns:a16="http://schemas.microsoft.com/office/drawing/2014/main" id="{16865D84-98F9-41A4-AF1A-593D7079A9A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25" name="Freeform: Shape 11">
              <a:extLst>
                <a:ext uri="{FF2B5EF4-FFF2-40B4-BE49-F238E27FC236}">
                  <a16:creationId xmlns:a16="http://schemas.microsoft.com/office/drawing/2014/main" id="{FB193A18-5E42-4AB6-963C-13803F2738F9}"/>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3829622198"/>
      </p:ext>
    </p:extLst>
  </p:cSld>
  <p:clrMapOvr>
    <a:masterClrMapping/>
  </p:clrMapOvr>
  <p:extLst>
    <p:ext uri="{DCECCB84-F9BA-43D5-87BE-67443E8EF086}">
      <p15:sldGuideLst xmlns:p15="http://schemas.microsoft.com/office/powerpoint/2012/main">
        <p15:guide id="1" pos="4203"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End_Chart_red">
    <p:bg>
      <p:bgPr>
        <a:solidFill>
          <a:schemeClr val="accent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pic>
        <p:nvPicPr>
          <p:cNvPr id="7" name="Graphic 6">
            <a:extLst>
              <a:ext uri="{FF2B5EF4-FFF2-40B4-BE49-F238E27FC236}">
                <a16:creationId xmlns:a16="http://schemas.microsoft.com/office/drawing/2014/main" id="{52D0FFCA-208F-4D27-B513-BAD4F9D0F4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2717" y="2491500"/>
            <a:ext cx="2526563" cy="1494000"/>
          </a:xfrm>
          <a:prstGeom prst="rect">
            <a:avLst/>
          </a:prstGeom>
        </p:spPr>
      </p:pic>
    </p:spTree>
    <p:extLst>
      <p:ext uri="{BB962C8B-B14F-4D97-AF65-F5344CB8AC3E}">
        <p14:creationId xmlns:p14="http://schemas.microsoft.com/office/powerpoint/2010/main" val="36361899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ntset_Regu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67BF-ECB9-477F-A4B2-EA3F949864B0}"/>
              </a:ext>
            </a:extLst>
          </p:cNvPr>
          <p:cNvSpPr>
            <a:spLocks noGrp="1"/>
          </p:cNvSpPr>
          <p:nvPr>
            <p:ph type="title" hasCustomPrompt="1"/>
          </p:nvPr>
        </p:nvSpPr>
        <p:spPr/>
        <p:txBody>
          <a:bodyPr/>
          <a:lstStyle>
            <a:lvl1pPr>
              <a:defRPr/>
            </a:lvl1pPr>
          </a:lstStyle>
          <a:p>
            <a:r>
              <a:rPr lang="en-GB" noProof="0"/>
              <a:t>Character set (Pluto Sans DPD Regular)</a:t>
            </a:r>
          </a:p>
        </p:txBody>
      </p:sp>
      <p:sp>
        <p:nvSpPr>
          <p:cNvPr id="3" name="Slide Number Placeholder 2">
            <a:extLst>
              <a:ext uri="{FF2B5EF4-FFF2-40B4-BE49-F238E27FC236}">
                <a16:creationId xmlns:a16="http://schemas.microsoft.com/office/drawing/2014/main" id="{019EADC5-5450-4179-8E1A-B85465EA684B}"/>
              </a:ext>
            </a:extLst>
          </p:cNvPr>
          <p:cNvSpPr>
            <a:spLocks noGrp="1"/>
          </p:cNvSpPr>
          <p:nvPr>
            <p:ph type="sldNum" sz="quarter" idx="10"/>
          </p:nvPr>
        </p:nvSpPr>
        <p:spPr/>
        <p:txBody>
          <a:bodyPr/>
          <a:lstStyle/>
          <a:p>
            <a:fld id="{F18D249E-531C-448D-97B7-84919B9EBFFF}" type="slidenum">
              <a:rPr lang="en-GB" noProof="0" smtClean="0"/>
              <a:pPr/>
              <a:t>‹Nr.›</a:t>
            </a:fld>
            <a:endParaRPr lang="en-GB" noProof="0"/>
          </a:p>
        </p:txBody>
      </p:sp>
      <p:sp>
        <p:nvSpPr>
          <p:cNvPr id="4" name="TextBox 3">
            <a:extLst>
              <a:ext uri="{FF2B5EF4-FFF2-40B4-BE49-F238E27FC236}">
                <a16:creationId xmlns:a16="http://schemas.microsoft.com/office/drawing/2014/main" id="{058ACFD7-268C-439C-A289-AF8217BAEF98}"/>
              </a:ext>
            </a:extLst>
          </p:cNvPr>
          <p:cNvSpPr txBox="1"/>
          <p:nvPr userDrawn="1"/>
        </p:nvSpPr>
        <p:spPr>
          <a:xfrm>
            <a:off x="477838" y="1808163"/>
            <a:ext cx="11236325"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Pluto Sans DPD PPT" panose="02000000000000000000" pitchFamily="2" charset="0"/>
                <a:ea typeface="+mn-ea"/>
                <a:cs typeface="+mn-cs"/>
              </a:rPr>
              <a:t>!"#$%&amp;'()*+,-./0123456789:;&lt;=&gt;?@ABCDEFGHIJKLMNOPQRSTUVWXYZ[\]^_`abcdefghijklmnopqrstuvwxyz{|}~ ¡¢£¤¥¦§¨©ª«¬­®¯°±²³´µ¶·¸¹º»¼½¾¿ÀÁÂÃÄÅÆÇÈÉÊËÌÍÎÏÐÑÒÓÔÕÖ×ØÙÚÛÜÝÞßàáâãäåæçèéêëìíîïðñòóôõö÷øùúûüýþÿĀāĂăĄąĆćĈĉĊċČčĎďĐđĒēĔĕĖėĘęĚěĜĝĞğĠġĢģĤĥĦħĨĩĪīĬĭĮįİıĲĳĴĵĶķĸĹĺĻļĽľĿŀŁłŃńŅņŇňŉŊŋŌōŎŏŐőŒœŔŕŖŗŘřŚśŜŝŞşŠšŢţŤťŦŧŨũŪūŬŭŮůŰűŲųŴŵŶŷŸŹźŻżŽžƒǺǻǼǽǾǿȘșȚțȷˆˇ˘˙˚˛˜˝ΔΩμπЀЁЂЃЄЅІЇЈЉЊЋЌЍЎЏАБВГДЕЖЗИЙКЛМНОПРСТУФХЦЧШЩЪЫЬЭЮЯабвгдежзийклмнопрстуфхцчшщъыьэюяѐёђѓєѕіїјљњћќѝўџѢѣѲѳѴѵҐґẀẁẂẃẄẅỲỳ–—‘’‚“”„†‡•…‰‹›⁄⁰⁴⁵⁶⁷⁸⁹₀₁₂₃₄₅₆₇₈₉€ℓ℗™Ω℮⅓⅔⅛⅜⅝⅞←↑→↓↖↗↘↙∂∆∏∑−∕∙√∞∫≈≠≤≥◊ﬁﬂ</a:t>
            </a:r>
          </a:p>
          <a:p>
            <a:endParaRPr lang="en-GB" noProof="0">
              <a:latin typeface="Pluto Sans DPD PPT" panose="02000000000000000000" pitchFamily="2" charset="0"/>
            </a:endParaRPr>
          </a:p>
        </p:txBody>
      </p:sp>
    </p:spTree>
    <p:extLst>
      <p:ext uri="{BB962C8B-B14F-4D97-AF65-F5344CB8AC3E}">
        <p14:creationId xmlns:p14="http://schemas.microsoft.com/office/powerpoint/2010/main" val="32617053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ntse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67BF-ECB9-477F-A4B2-EA3F949864B0}"/>
              </a:ext>
            </a:extLst>
          </p:cNvPr>
          <p:cNvSpPr>
            <a:spLocks noGrp="1"/>
          </p:cNvSpPr>
          <p:nvPr>
            <p:ph type="title" hasCustomPrompt="1"/>
          </p:nvPr>
        </p:nvSpPr>
        <p:spPr/>
        <p:txBody>
          <a:bodyPr/>
          <a:lstStyle>
            <a:lvl1pPr>
              <a:defRPr/>
            </a:lvl1pPr>
          </a:lstStyle>
          <a:p>
            <a:r>
              <a:rPr lang="en-GB" noProof="0"/>
              <a:t>Character set (Pluto Sans DPD Light)</a:t>
            </a:r>
          </a:p>
        </p:txBody>
      </p:sp>
      <p:sp>
        <p:nvSpPr>
          <p:cNvPr id="3" name="Slide Number Placeholder 2">
            <a:extLst>
              <a:ext uri="{FF2B5EF4-FFF2-40B4-BE49-F238E27FC236}">
                <a16:creationId xmlns:a16="http://schemas.microsoft.com/office/drawing/2014/main" id="{019EADC5-5450-4179-8E1A-B85465EA684B}"/>
              </a:ext>
            </a:extLst>
          </p:cNvPr>
          <p:cNvSpPr>
            <a:spLocks noGrp="1"/>
          </p:cNvSpPr>
          <p:nvPr>
            <p:ph type="sldNum" sz="quarter" idx="10"/>
          </p:nvPr>
        </p:nvSpPr>
        <p:spPr/>
        <p:txBody>
          <a:bodyPr/>
          <a:lstStyle/>
          <a:p>
            <a:fld id="{F18D249E-531C-448D-97B7-84919B9EBFFF}" type="slidenum">
              <a:rPr lang="en-GB" noProof="0" smtClean="0"/>
              <a:pPr/>
              <a:t>‹Nr.›</a:t>
            </a:fld>
            <a:endParaRPr lang="en-GB" noProof="0"/>
          </a:p>
        </p:txBody>
      </p:sp>
      <p:sp>
        <p:nvSpPr>
          <p:cNvPr id="4" name="TextBox 3">
            <a:extLst>
              <a:ext uri="{FF2B5EF4-FFF2-40B4-BE49-F238E27FC236}">
                <a16:creationId xmlns:a16="http://schemas.microsoft.com/office/drawing/2014/main" id="{C80CDDAF-64F6-404F-9434-6B1D8B79FD54}"/>
              </a:ext>
            </a:extLst>
          </p:cNvPr>
          <p:cNvSpPr txBox="1"/>
          <p:nvPr userDrawn="1"/>
        </p:nvSpPr>
        <p:spPr>
          <a:xfrm>
            <a:off x="477838" y="1808163"/>
            <a:ext cx="11236325"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mn-lt"/>
                <a:ea typeface="+mn-ea"/>
                <a:cs typeface="+mn-cs"/>
              </a:rPr>
              <a:t>!"#$%&amp;'()*+,-./0123456789:;&lt;=&gt;?@ABCDEFGHIJKLMNOPQRSTUVWXYZ[\]^_`abcdefghijklmnopqrstuvwxyz{|}~ ¡¢£¤¥¦§¨©ª«¬­®¯°±²³´µ¶·¸¹º»¼½¾¿ÀÁÂÃÄÅÆÇÈÉÊËÌÍÎÏÐÑÒÓÔÕÖ×ØÙÚÛÜÝÞßàáâãäåæçèéêëìíîïðñòóôõö÷øùúûüýþÿĀāĂăĄąĆćĈĉĊċČčĎďĐđĒēĔĕĖėĘęĚěĜĝĞğĠġĢģĤĥĦħĨĩĪīĬĭĮįİıĲĳĴĵĶķĸĹĺĻļĽľĿŀŁłŃńŅņŇňŉŊŋŌōŎŏŐőŒœŔŕŖŗŘřŚśŜŝŞşŠšŢţŤťŦŧŨũŪūŬŭŮůŰűŲųŴŵŶŷŸŹźŻżŽžƒǺǻǼǽǾǿȘșȚțȷˆˇ˘˙˚˛˜˝ΔΩμπЀЁЂЃЄЅІЇЈЉЊЋЌЍЎЏАБВГДЕЖЗИЙКЛМНОПРСТУФХЦЧШЩЪЫЬЭЮЯабвгдежзийклмнопрстуфхцчшщъыьэюяѐёђѓєѕіїјљњћќѝўџѢѣѲѳѴѵҐґẀẁẂẃẄẅỲỳ–—‘’‚“”„†‡•…‰‹›⁄⁰⁴⁵⁶⁷⁸⁹₀₁₂₃₄₅₆₇₈₉€ℓ℗™Ω℮⅓⅔⅛⅜⅝⅞←↑→↓↖↗↘↙∂∆∏∑−∕∙√∞∫≈≠≤≥◊ﬁﬂ</a:t>
            </a:r>
          </a:p>
          <a:p>
            <a:endParaRPr lang="en-GB" noProof="0">
              <a:latin typeface="+mn-lt"/>
            </a:endParaRPr>
          </a:p>
        </p:txBody>
      </p:sp>
    </p:spTree>
    <p:extLst>
      <p:ext uri="{BB962C8B-B14F-4D97-AF65-F5344CB8AC3E}">
        <p14:creationId xmlns:p14="http://schemas.microsoft.com/office/powerpoint/2010/main" val="6950319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ntset_Extra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67BF-ECB9-477F-A4B2-EA3F949864B0}"/>
              </a:ext>
            </a:extLst>
          </p:cNvPr>
          <p:cNvSpPr>
            <a:spLocks noGrp="1"/>
          </p:cNvSpPr>
          <p:nvPr>
            <p:ph type="title" hasCustomPrompt="1"/>
          </p:nvPr>
        </p:nvSpPr>
        <p:spPr/>
        <p:txBody>
          <a:bodyPr/>
          <a:lstStyle>
            <a:lvl1pPr>
              <a:defRPr/>
            </a:lvl1pPr>
          </a:lstStyle>
          <a:p>
            <a:r>
              <a:rPr lang="en-GB" noProof="0"/>
              <a:t>Character set (Pluto Sans DPD Extralight)</a:t>
            </a:r>
          </a:p>
        </p:txBody>
      </p:sp>
      <p:sp>
        <p:nvSpPr>
          <p:cNvPr id="3" name="Slide Number Placeholder 2">
            <a:extLst>
              <a:ext uri="{FF2B5EF4-FFF2-40B4-BE49-F238E27FC236}">
                <a16:creationId xmlns:a16="http://schemas.microsoft.com/office/drawing/2014/main" id="{019EADC5-5450-4179-8E1A-B85465EA684B}"/>
              </a:ext>
            </a:extLst>
          </p:cNvPr>
          <p:cNvSpPr>
            <a:spLocks noGrp="1"/>
          </p:cNvSpPr>
          <p:nvPr>
            <p:ph type="sldNum" sz="quarter" idx="10"/>
          </p:nvPr>
        </p:nvSpPr>
        <p:spPr/>
        <p:txBody>
          <a:bodyPr/>
          <a:lstStyle/>
          <a:p>
            <a:fld id="{F18D249E-531C-448D-97B7-84919B9EBFFF}" type="slidenum">
              <a:rPr lang="en-GB" noProof="0" smtClean="0"/>
              <a:pPr/>
              <a:t>‹Nr.›</a:t>
            </a:fld>
            <a:endParaRPr lang="en-GB" noProof="0"/>
          </a:p>
        </p:txBody>
      </p:sp>
      <p:sp>
        <p:nvSpPr>
          <p:cNvPr id="4" name="TextBox 3">
            <a:extLst>
              <a:ext uri="{FF2B5EF4-FFF2-40B4-BE49-F238E27FC236}">
                <a16:creationId xmlns:a16="http://schemas.microsoft.com/office/drawing/2014/main" id="{C5F2CB06-66FF-435C-9636-54ECB2D9B436}"/>
              </a:ext>
            </a:extLst>
          </p:cNvPr>
          <p:cNvSpPr txBox="1"/>
          <p:nvPr userDrawn="1"/>
        </p:nvSpPr>
        <p:spPr>
          <a:xfrm>
            <a:off x="477838" y="1808163"/>
            <a:ext cx="11236325"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mj-lt"/>
                <a:ea typeface="+mn-ea"/>
                <a:cs typeface="+mn-cs"/>
              </a:rPr>
              <a:t>!"#$%&amp;'()*+,-./0123456789:;&lt;=&gt;?@ABCDEFGHIJKLMNOPQRSTUVWXYZ[\]^_`abcdefghijklmnopqrstuvwxyz{|}~ ¡¢£¤¥¦§¨©ª«¬­®¯°±²³´µ¶·¸¹º»¼½¾¿ÀÁÂÃÄÅÆÇÈÉÊËÌÍÎÏÐÑÒÓÔÕÖ×ØÙÚÛÜÝÞßàáâãäåæçèéêëìíîïðñòóôõö÷øùúûüýþÿĀāĂăĄąĆćĈĉĊċČčĎďĐđĒēĔĕĖėĘęĚěĜĝĞğĠġĢģĤĥĦħĨĩĪīĬĭĮįİıĲĳĴĵĶķĸĹĺĻļĽľĿŀŁłŃńŅņŇňŉŊŋŌōŎŏŐőŒœŔŕŖŗŘřŚśŜŝŞşŠšŢţŤťŦŧŨũŪūŬŭŮůŰűŲųŴŵŶŷŸŹźŻżŽžƒǺǻǼǽǾǿȘșȚțȷˆˇ˘˙˚˛˜˝ΔΩμπЀЁЂЃЄЅІЇЈЉЊЋЌЍЎЏАБВГДЕЖЗИЙКЛМНОПРСТУФХЦЧШЩЪЫЬЭЮЯабвгдежзийклмнопрстуфхцчшщъыьэюяѐёђѓєѕіїјљњћќѝўџѢѣѲѳѴѵҐґẀẁẂẃẄẅỲỳ–—‘’‚“”„†‡•…‰‹›⁄⁰⁴⁵⁶⁷⁸⁹₀₁₂₃₄₅₆₇₈₉€ℓ℗™Ω℮⅓⅔⅛⅜⅝⅞←↑→↓↖↗↘↙∂∆∏∑−∕∙√∞∫≈≠≤≥◊ﬁﬂ</a:t>
            </a:r>
          </a:p>
          <a:p>
            <a:endParaRPr lang="en-GB" noProof="0">
              <a:latin typeface="+mj-lt"/>
            </a:endParaRPr>
          </a:p>
        </p:txBody>
      </p:sp>
    </p:spTree>
    <p:extLst>
      <p:ext uri="{BB962C8B-B14F-4D97-AF65-F5344CB8AC3E}">
        <p14:creationId xmlns:p14="http://schemas.microsoft.com/office/powerpoint/2010/main" val="2234048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ntset_Th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67BF-ECB9-477F-A4B2-EA3F949864B0}"/>
              </a:ext>
            </a:extLst>
          </p:cNvPr>
          <p:cNvSpPr>
            <a:spLocks noGrp="1"/>
          </p:cNvSpPr>
          <p:nvPr>
            <p:ph type="title" hasCustomPrompt="1"/>
          </p:nvPr>
        </p:nvSpPr>
        <p:spPr/>
        <p:txBody>
          <a:bodyPr/>
          <a:lstStyle>
            <a:lvl1pPr>
              <a:defRPr/>
            </a:lvl1pPr>
          </a:lstStyle>
          <a:p>
            <a:r>
              <a:rPr lang="en-GB" noProof="0"/>
              <a:t>Character set (Pluto Sans DPD Thin)</a:t>
            </a:r>
          </a:p>
        </p:txBody>
      </p:sp>
      <p:sp>
        <p:nvSpPr>
          <p:cNvPr id="3" name="Slide Number Placeholder 2">
            <a:extLst>
              <a:ext uri="{FF2B5EF4-FFF2-40B4-BE49-F238E27FC236}">
                <a16:creationId xmlns:a16="http://schemas.microsoft.com/office/drawing/2014/main" id="{019EADC5-5450-4179-8E1A-B85465EA684B}"/>
              </a:ext>
            </a:extLst>
          </p:cNvPr>
          <p:cNvSpPr>
            <a:spLocks noGrp="1"/>
          </p:cNvSpPr>
          <p:nvPr>
            <p:ph type="sldNum" sz="quarter" idx="10"/>
          </p:nvPr>
        </p:nvSpPr>
        <p:spPr/>
        <p:txBody>
          <a:bodyPr/>
          <a:lstStyle/>
          <a:p>
            <a:fld id="{F18D249E-531C-448D-97B7-84919B9EBFFF}" type="slidenum">
              <a:rPr lang="en-GB" noProof="0" smtClean="0"/>
              <a:pPr/>
              <a:t>‹Nr.›</a:t>
            </a:fld>
            <a:endParaRPr lang="en-GB" noProof="0"/>
          </a:p>
        </p:txBody>
      </p:sp>
      <p:sp>
        <p:nvSpPr>
          <p:cNvPr id="4" name="TextBox 3">
            <a:extLst>
              <a:ext uri="{FF2B5EF4-FFF2-40B4-BE49-F238E27FC236}">
                <a16:creationId xmlns:a16="http://schemas.microsoft.com/office/drawing/2014/main" id="{420B5E57-EE2A-48ED-A05C-39BA887338CB}"/>
              </a:ext>
            </a:extLst>
          </p:cNvPr>
          <p:cNvSpPr txBox="1"/>
          <p:nvPr userDrawn="1"/>
        </p:nvSpPr>
        <p:spPr>
          <a:xfrm>
            <a:off x="477838" y="1808163"/>
            <a:ext cx="11236325"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Pluto Sans DPD PPT Thin" panose="02000000000000000000" pitchFamily="2" charset="0"/>
                <a:ea typeface="+mn-ea"/>
                <a:cs typeface="+mn-cs"/>
              </a:rPr>
              <a:t>!"#$%&amp;'()*+,-./0123456789:;&lt;=&gt;?@ABCDEFGHIJKLMNOPQRSTUVWXYZ[\]^_`abcdefghijklmnopqrstuvwxyz{|}~ ¡¢£¤¥¦§¨©ª«¬­®¯°±²³´µ¶·¸¹º»¼½¾¿ÀÁÂÃÄÅÆÇÈÉÊËÌÍÎÏÐÑÒÓÔÕÖ×ØÙÚÛÜÝÞßàáâãäåæçèéêëìíîïðñòóôõö÷øùúûüýþÿĀāĂăĄąĆćĈĉĊċČčĎďĐđĒēĔĕĖėĘęĚěĜĝĞğĠġĢģĤĥĦħĨĩĪīĬĭĮįİıĲĳĴĵĶķĸĹĺĻļĽľĿŀŁłŃńŅņŇňŉŊŋŌōŎŏŐőŒœŔŕŖŗŘřŚśŜŝŞşŠšŢţŤťŦŧŨũŪūŬŭŮůŰűŲųŴŵŶŷŸŹźŻżŽžƒǺǻǼǽǾǿȘșȚțȷˆˇ˘˙˚˛˜˝ΔΩμπЀЁЂЃЄЅІЇЈЉЊЋЌЍЎЏАБВГДЕЖЗИЙКЛМНОПРСТУФХЦЧШЩЪЫЬЭЮЯабвгдежзийклмнопрстуфхцчшщъыьэюяѐёђѓєѕіїјљњћќѝўџѢѣѲѳѴѵҐґẀẁẂẃẄẅỲỳ–—‘’‚“”„†‡•…‰‹›⁄⁰⁴⁵⁶⁷⁸⁹₀₁₂₃₄₅₆₇₈₉€ℓ℗™Ω℮⅓⅔⅛⅜⅝⅞←↑→↓↖↗↘↙∂∆∏∑−∕∙√∞∫≈≠≤≥◊ﬁﬂ</a:t>
            </a:r>
          </a:p>
          <a:p>
            <a:endParaRPr lang="en-GB" noProof="0">
              <a:latin typeface="Pluto Sans DPD PPT Thin" panose="02000000000000000000" pitchFamily="2" charset="0"/>
            </a:endParaRPr>
          </a:p>
        </p:txBody>
      </p:sp>
    </p:spTree>
    <p:extLst>
      <p:ext uri="{BB962C8B-B14F-4D97-AF65-F5344CB8AC3E}">
        <p14:creationId xmlns:p14="http://schemas.microsoft.com/office/powerpoint/2010/main" val="28055272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Variant 6">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3" name="Picture Placeholder 13">
            <a:extLst>
              <a:ext uri="{FF2B5EF4-FFF2-40B4-BE49-F238E27FC236}">
                <a16:creationId xmlns:a16="http://schemas.microsoft.com/office/drawing/2014/main" id="{EE701F0D-DBB0-4665-A84D-4E0F593D3264}"/>
              </a:ext>
            </a:extLst>
          </p:cNvPr>
          <p:cNvSpPr>
            <a:spLocks noGrp="1"/>
          </p:cNvSpPr>
          <p:nvPr>
            <p:ph type="pic" sz="quarter" idx="18" hasCustomPrompt="1"/>
          </p:nvPr>
        </p:nvSpPr>
        <p:spPr bwMode="gray">
          <a:xfrm>
            <a:off x="6678241"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96001" y="2996953"/>
            <a:ext cx="5760040" cy="864096"/>
          </a:xfrm>
          <a:prstGeom prst="rect">
            <a:avLst/>
          </a:prstGeom>
        </p:spPr>
        <p:txBody>
          <a:bodyPr anchor="b" anchorCtr="0"/>
          <a:lstStyle>
            <a:lvl1pPr>
              <a:defRPr sz="4800"/>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96001" y="3861048"/>
            <a:ext cx="5760039"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Text Placeholder 7">
            <a:extLst>
              <a:ext uri="{FF2B5EF4-FFF2-40B4-BE49-F238E27FC236}">
                <a16:creationId xmlns:a16="http://schemas.microsoft.com/office/drawing/2014/main" id="{DBD3D3A9-F548-496E-9309-81CBBA0D428A}"/>
              </a:ext>
            </a:extLst>
          </p:cNvPr>
          <p:cNvSpPr txBox="1">
            <a:spLocks noChangeAspect="1"/>
          </p:cNvSpPr>
          <p:nvPr userDrawn="1"/>
        </p:nvSpPr>
        <p:spPr bwMode="gray">
          <a:xfrm>
            <a:off x="696000"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22" name="Text Placeholder 7">
            <a:extLst>
              <a:ext uri="{FF2B5EF4-FFF2-40B4-BE49-F238E27FC236}">
                <a16:creationId xmlns:a16="http://schemas.microsoft.com/office/drawing/2014/main" id="{B3525C8E-1381-445D-8EFB-3AE85D5BE0E4}"/>
              </a:ext>
            </a:extLst>
          </p:cNvPr>
          <p:cNvSpPr txBox="1">
            <a:spLocks noChangeAspect="1"/>
          </p:cNvSpPr>
          <p:nvPr userDrawn="1"/>
        </p:nvSpPr>
        <p:spPr bwMode="gray">
          <a:xfrm>
            <a:off x="698099" y="6381360"/>
            <a:ext cx="1139369" cy="288000"/>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419612720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1">
    <p:spTree>
      <p:nvGrpSpPr>
        <p:cNvPr id="1" name=""/>
        <p:cNvGrpSpPr/>
        <p:nvPr/>
      </p:nvGrpSpPr>
      <p:grpSpPr>
        <a:xfrm>
          <a:off x="0" y="0"/>
          <a:ext cx="0" cy="0"/>
          <a:chOff x="0" y="0"/>
          <a:chExt cx="0" cy="0"/>
        </a:xfrm>
      </p:grpSpPr>
      <p:sp>
        <p:nvSpPr>
          <p:cNvPr id="20" name="Medienplatzhalter 19">
            <a:extLst>
              <a:ext uri="{FF2B5EF4-FFF2-40B4-BE49-F238E27FC236}">
                <a16:creationId xmlns:a16="http://schemas.microsoft.com/office/drawing/2014/main" id="{39F9C35D-B0DD-4E92-A10B-8AB980A6E044}"/>
              </a:ext>
            </a:extLst>
          </p:cNvPr>
          <p:cNvSpPr>
            <a:spLocks noGrp="1"/>
          </p:cNvSpPr>
          <p:nvPr>
            <p:ph type="media" sz="quarter" idx="21" hasCustomPrompt="1"/>
          </p:nvPr>
        </p:nvSpPr>
        <p:spPr bwMode="gray">
          <a:xfrm>
            <a:off x="4251" y="0"/>
            <a:ext cx="12187749" cy="6858000"/>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400">
                <a:latin typeface="+mn-lt"/>
              </a:defRPr>
            </a:lvl1pPr>
            <a:lvl2pPr marL="0" indent="0" algn="ctr">
              <a:buFont typeface="Arial" panose="020B0604020202020204" pitchFamily="34" charset="0"/>
              <a:buNone/>
              <a:defRPr sz="1400">
                <a:latin typeface="+mn-lt"/>
              </a:defRPr>
            </a:lvl2pPr>
            <a:lvl3pPr marL="0" indent="0" algn="ctr">
              <a:buNone/>
              <a:defRPr sz="1400">
                <a:latin typeface="+mn-lt"/>
              </a:defRPr>
            </a:lvl3pPr>
            <a:lvl4pPr marL="0" indent="0" algn="ctr">
              <a:buNone/>
              <a:defRPr sz="1400">
                <a:latin typeface="+mn-lt"/>
              </a:defRPr>
            </a:lvl4pPr>
            <a:lvl5pPr marL="0" indent="0" algn="ctr">
              <a:buNone/>
              <a:defRPr sz="1400">
                <a:latin typeface="+mn-lt"/>
              </a:defRPr>
            </a:lvl5pPr>
            <a:lvl6pPr marL="0" indent="0" algn="ctr">
              <a:buNone/>
              <a:defRPr sz="1400">
                <a:latin typeface="+mn-lt"/>
              </a:defRPr>
            </a:lvl6pPr>
            <a:lvl7pPr marL="0" indent="0" algn="ctr">
              <a:buNone/>
              <a:defRPr sz="1400">
                <a:latin typeface="+mn-lt"/>
              </a:defRPr>
            </a:lvl7pPr>
            <a:lvl8pPr marL="0" indent="0" algn="ctr">
              <a:buNone/>
              <a:defRPr sz="1400">
                <a:latin typeface="+mn-lt"/>
              </a:defRPr>
            </a:lvl8pPr>
            <a:lvl9pPr marL="0" indent="0" algn="ctr">
              <a:buNone/>
              <a:defRPr sz="1400">
                <a:latin typeface="+mn-lt"/>
              </a:defRPr>
            </a:lvl9pPr>
          </a:lstStyle>
          <a:p>
            <a:r>
              <a:rPr lang="en-GB" dirty="0"/>
              <a:t>Video</a:t>
            </a:r>
          </a:p>
        </p:txBody>
      </p:sp>
      <p:sp>
        <p:nvSpPr>
          <p:cNvPr id="21" name="Textplatzhalter 20">
            <a:extLst>
              <a:ext uri="{FF2B5EF4-FFF2-40B4-BE49-F238E27FC236}">
                <a16:creationId xmlns:a16="http://schemas.microsoft.com/office/drawing/2014/main" id="{904FD1FA-0D3F-43E0-8053-9C94E8F3F9E6}"/>
              </a:ext>
            </a:extLst>
          </p:cNvPr>
          <p:cNvSpPr>
            <a:spLocks noGrp="1"/>
          </p:cNvSpPr>
          <p:nvPr>
            <p:ph type="body" sz="quarter" idx="22"/>
          </p:nvPr>
        </p:nvSpPr>
        <p:spPr bwMode="gray">
          <a:xfrm>
            <a:off x="0" y="0"/>
            <a:ext cx="12192000" cy="6858000"/>
          </a:xfrm>
          <a:custGeom>
            <a:avLst/>
            <a:gdLst>
              <a:gd name="connsiteX0" fmla="*/ 9087458 w 12192000"/>
              <a:gd name="connsiteY0" fmla="*/ 430952 h 6858000"/>
              <a:gd name="connsiteX1" fmla="*/ 9000034 w 12192000"/>
              <a:gd name="connsiteY1" fmla="*/ 451138 h 6858000"/>
              <a:gd name="connsiteX2" fmla="*/ 6765666 w 12192000"/>
              <a:gd name="connsiteY2" fmla="*/ 1668976 h 6858000"/>
              <a:gd name="connsiteX3" fmla="*/ 6678241 w 12192000"/>
              <a:gd name="connsiteY3" fmla="*/ 1820365 h 6858000"/>
              <a:gd name="connsiteX4" fmla="*/ 6678241 w 12192000"/>
              <a:gd name="connsiteY4" fmla="*/ 4557136 h 6858000"/>
              <a:gd name="connsiteX5" fmla="*/ 6763984 w 12192000"/>
              <a:gd name="connsiteY5" fmla="*/ 4708525 h 6858000"/>
              <a:gd name="connsiteX6" fmla="*/ 9000034 w 12192000"/>
              <a:gd name="connsiteY6" fmla="*/ 6028972 h 6858000"/>
              <a:gd name="connsiteX7" fmla="*/ 9087458 w 12192000"/>
              <a:gd name="connsiteY7" fmla="*/ 6049156 h 6858000"/>
              <a:gd name="connsiteX8" fmla="*/ 9174883 w 12192000"/>
              <a:gd name="connsiteY8" fmla="*/ 6028972 h 6858000"/>
              <a:gd name="connsiteX9" fmla="*/ 11410931 w 12192000"/>
              <a:gd name="connsiteY9" fmla="*/ 4708525 h 6858000"/>
              <a:gd name="connsiteX10" fmla="*/ 11496674 w 12192000"/>
              <a:gd name="connsiteY10" fmla="*/ 4557136 h 6858000"/>
              <a:gd name="connsiteX11" fmla="*/ 11496674 w 12192000"/>
              <a:gd name="connsiteY11" fmla="*/ 1822047 h 6858000"/>
              <a:gd name="connsiteX12" fmla="*/ 11410931 w 12192000"/>
              <a:gd name="connsiteY12" fmla="*/ 1668976 h 6858000"/>
              <a:gd name="connsiteX13" fmla="*/ 9174883 w 12192000"/>
              <a:gd name="connsiteY13" fmla="*/ 451138 h 6858000"/>
              <a:gd name="connsiteX14" fmla="*/ 9087458 w 12192000"/>
              <a:gd name="connsiteY14" fmla="*/ 430952 h 6858000"/>
              <a:gd name="connsiteX15" fmla="*/ 0 w 12192000"/>
              <a:gd name="connsiteY15" fmla="*/ 0 h 6858000"/>
              <a:gd name="connsiteX16" fmla="*/ 12192000 w 12192000"/>
              <a:gd name="connsiteY16" fmla="*/ 0 h 6858000"/>
              <a:gd name="connsiteX17" fmla="*/ 121920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9087458" y="430952"/>
                </a:moveTo>
                <a:cubicBezTo>
                  <a:pt x="9055514" y="430952"/>
                  <a:pt x="9023570" y="437681"/>
                  <a:pt x="9000034" y="451138"/>
                </a:cubicBezTo>
                <a:cubicBezTo>
                  <a:pt x="6765666" y="1668976"/>
                  <a:pt x="6765666" y="1668976"/>
                  <a:pt x="6765666" y="1668976"/>
                </a:cubicBezTo>
                <a:cubicBezTo>
                  <a:pt x="6716910" y="1697571"/>
                  <a:pt x="6678241" y="1766537"/>
                  <a:pt x="6678241" y="1820365"/>
                </a:cubicBezTo>
                <a:cubicBezTo>
                  <a:pt x="6678241" y="4557136"/>
                  <a:pt x="6678241" y="4557136"/>
                  <a:pt x="6678241" y="4557136"/>
                </a:cubicBezTo>
                <a:cubicBezTo>
                  <a:pt x="6678241" y="4612645"/>
                  <a:pt x="6716910" y="4681612"/>
                  <a:pt x="6763984" y="4708525"/>
                </a:cubicBezTo>
                <a:cubicBezTo>
                  <a:pt x="9000034" y="6028972"/>
                  <a:pt x="9000034" y="6028972"/>
                  <a:pt x="9000034" y="6028972"/>
                </a:cubicBezTo>
                <a:cubicBezTo>
                  <a:pt x="9025252" y="6042428"/>
                  <a:pt x="9055514" y="6049156"/>
                  <a:pt x="9087458" y="6049156"/>
                </a:cubicBezTo>
                <a:cubicBezTo>
                  <a:pt x="9119402" y="6049156"/>
                  <a:pt x="9149664" y="6042428"/>
                  <a:pt x="9174883" y="6028972"/>
                </a:cubicBezTo>
                <a:cubicBezTo>
                  <a:pt x="11410931" y="4708525"/>
                  <a:pt x="11410931" y="4708525"/>
                  <a:pt x="11410931" y="4708525"/>
                </a:cubicBezTo>
                <a:cubicBezTo>
                  <a:pt x="11458005" y="4679929"/>
                  <a:pt x="11496674" y="4612645"/>
                  <a:pt x="11496674" y="4557136"/>
                </a:cubicBezTo>
                <a:cubicBezTo>
                  <a:pt x="11496674" y="1822047"/>
                  <a:pt x="11496674" y="1822047"/>
                  <a:pt x="11496674" y="1822047"/>
                </a:cubicBezTo>
                <a:cubicBezTo>
                  <a:pt x="11496674" y="1766537"/>
                  <a:pt x="11458005" y="1697571"/>
                  <a:pt x="11410931" y="1668976"/>
                </a:cubicBezTo>
                <a:cubicBezTo>
                  <a:pt x="9174883" y="451138"/>
                  <a:pt x="9174883" y="451138"/>
                  <a:pt x="9174883" y="451138"/>
                </a:cubicBezTo>
                <a:cubicBezTo>
                  <a:pt x="9151345" y="437681"/>
                  <a:pt x="9119402" y="430952"/>
                  <a:pt x="9087458" y="430952"/>
                </a:cubicBezTo>
                <a:close/>
                <a:moveTo>
                  <a:pt x="0" y="0"/>
                </a:moveTo>
                <a:lnTo>
                  <a:pt x="12192000" y="0"/>
                </a:lnTo>
                <a:lnTo>
                  <a:pt x="12192000" y="6858000"/>
                </a:lnTo>
                <a:lnTo>
                  <a:pt x="0" y="6858000"/>
                </a:lnTo>
                <a:close/>
              </a:path>
            </a:pathLst>
          </a:custGeom>
          <a:solidFill>
            <a:schemeClr val="bg1"/>
          </a:solidFill>
        </p:spPr>
        <p:txBody>
          <a:bodyPr wrap="square">
            <a:noAutofit/>
          </a:bodyPr>
          <a:lstStyle>
            <a:lvl1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1pPr>
            <a:lvl2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2pPr>
            <a:lvl3pPr marL="0" indent="0">
              <a:lnSpc>
                <a:spcPct val="100000"/>
              </a:lnSpc>
              <a:spcBef>
                <a:spcPts val="0"/>
              </a:spcBef>
              <a:spcAft>
                <a:spcPts val="0"/>
              </a:spcAft>
              <a:buNone/>
              <a:defRPr sz="100">
                <a:solidFill>
                  <a:schemeClr val="bg1">
                    <a:alpha val="0"/>
                  </a:schemeClr>
                </a:solidFill>
                <a:latin typeface="+mj-lt"/>
              </a:defRPr>
            </a:lvl3pPr>
            <a:lvl4pPr marL="0" indent="0">
              <a:lnSpc>
                <a:spcPct val="100000"/>
              </a:lnSpc>
              <a:spcBef>
                <a:spcPts val="0"/>
              </a:spcBef>
              <a:spcAft>
                <a:spcPts val="0"/>
              </a:spcAft>
              <a:buNone/>
              <a:defRPr sz="100">
                <a:solidFill>
                  <a:schemeClr val="bg1">
                    <a:alpha val="0"/>
                  </a:schemeClr>
                </a:solidFill>
                <a:latin typeface="+mj-lt"/>
              </a:defRPr>
            </a:lvl4pPr>
            <a:lvl5pPr marL="0" indent="0">
              <a:lnSpc>
                <a:spcPct val="100000"/>
              </a:lnSpc>
              <a:spcBef>
                <a:spcPts val="0"/>
              </a:spcBef>
              <a:spcAft>
                <a:spcPts val="0"/>
              </a:spcAft>
              <a:buNone/>
              <a:defRPr sz="100">
                <a:solidFill>
                  <a:schemeClr val="bg1">
                    <a:alpha val="0"/>
                  </a:schemeClr>
                </a:solidFill>
                <a:latin typeface="+mj-lt"/>
              </a:defRPr>
            </a:lvl5pPr>
            <a:lvl6pPr marL="0" indent="0">
              <a:lnSpc>
                <a:spcPct val="100000"/>
              </a:lnSpc>
              <a:spcBef>
                <a:spcPts val="0"/>
              </a:spcBef>
              <a:spcAft>
                <a:spcPts val="0"/>
              </a:spcAft>
              <a:buNone/>
              <a:defRPr sz="100">
                <a:solidFill>
                  <a:schemeClr val="bg1">
                    <a:alpha val="0"/>
                  </a:schemeClr>
                </a:solidFill>
                <a:latin typeface="+mj-lt"/>
              </a:defRPr>
            </a:lvl6pPr>
            <a:lvl7pPr marL="0" indent="0">
              <a:lnSpc>
                <a:spcPct val="100000"/>
              </a:lnSpc>
              <a:spcBef>
                <a:spcPts val="0"/>
              </a:spcBef>
              <a:spcAft>
                <a:spcPts val="0"/>
              </a:spcAft>
              <a:buNone/>
              <a:defRPr sz="100">
                <a:solidFill>
                  <a:schemeClr val="bg1">
                    <a:alpha val="0"/>
                  </a:schemeClr>
                </a:solidFill>
                <a:latin typeface="+mj-lt"/>
              </a:defRPr>
            </a:lvl7pPr>
            <a:lvl8pPr marL="0" indent="0">
              <a:lnSpc>
                <a:spcPct val="100000"/>
              </a:lnSpc>
              <a:spcBef>
                <a:spcPts val="0"/>
              </a:spcBef>
              <a:spcAft>
                <a:spcPts val="0"/>
              </a:spcAft>
              <a:buNone/>
              <a:defRPr sz="100">
                <a:solidFill>
                  <a:schemeClr val="bg1">
                    <a:alpha val="0"/>
                  </a:schemeClr>
                </a:solidFill>
                <a:latin typeface="+mj-lt"/>
              </a:defRPr>
            </a:lvl8pPr>
            <a:lvl9pPr marL="0" indent="0">
              <a:lnSpc>
                <a:spcPct val="100000"/>
              </a:lnSpc>
              <a:spcBef>
                <a:spcPts val="0"/>
              </a:spcBef>
              <a:spcAft>
                <a:spcPts val="0"/>
              </a:spcAft>
              <a:buNone/>
              <a:defRPr sz="100">
                <a:solidFill>
                  <a:schemeClr val="bg1">
                    <a:alpha val="0"/>
                  </a:schemeClr>
                </a:solidFill>
                <a:latin typeface="+mj-lt"/>
              </a:defRPr>
            </a:lvl9pPr>
          </a:lstStyle>
          <a:p>
            <a:pPr lvl="0"/>
            <a:endParaRPr lang="en-GB" dirty="0"/>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96001" y="2996953"/>
            <a:ext cx="5760040" cy="864096"/>
          </a:xfrm>
          <a:prstGeom prst="rect">
            <a:avLst/>
          </a:prstGeom>
        </p:spPr>
        <p:txBody>
          <a:bodyPr anchor="b" anchorCtr="0"/>
          <a:lstStyle>
            <a:lvl1pPr>
              <a:defRPr sz="4800"/>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96001" y="3861048"/>
            <a:ext cx="5760039"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Text Placeholder 7">
            <a:extLst>
              <a:ext uri="{FF2B5EF4-FFF2-40B4-BE49-F238E27FC236}">
                <a16:creationId xmlns:a16="http://schemas.microsoft.com/office/drawing/2014/main" id="{2550A799-09FB-41FD-BB6A-44DC7926ACA9}"/>
              </a:ext>
            </a:extLst>
          </p:cNvPr>
          <p:cNvSpPr>
            <a:spLocks noGrp="1"/>
          </p:cNvSpPr>
          <p:nvPr>
            <p:ph type="body" sz="quarter" idx="19" hasCustomPrompt="1"/>
          </p:nvPr>
        </p:nvSpPr>
        <p:spPr>
          <a:xfrm>
            <a:off x="696000"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23" name="Text Placeholder 7">
            <a:extLst>
              <a:ext uri="{FF2B5EF4-FFF2-40B4-BE49-F238E27FC236}">
                <a16:creationId xmlns:a16="http://schemas.microsoft.com/office/drawing/2014/main" id="{AC3F888F-61E7-456D-B085-F156D919F550}"/>
              </a:ext>
            </a:extLst>
          </p:cNvPr>
          <p:cNvSpPr>
            <a:spLocks noGrp="1"/>
          </p:cNvSpPr>
          <p:nvPr>
            <p:ph type="body" sz="quarter" idx="17" hasCustomPrompt="1"/>
          </p:nvPr>
        </p:nvSpPr>
        <p:spPr>
          <a:xfrm>
            <a:off x="698099" y="6381360"/>
            <a:ext cx="1141200" cy="288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12325628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Variant 8">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6" name="Bildplatzhalter 25">
            <a:extLst>
              <a:ext uri="{FF2B5EF4-FFF2-40B4-BE49-F238E27FC236}">
                <a16:creationId xmlns:a16="http://schemas.microsoft.com/office/drawing/2014/main" id="{63738A56-69A1-4DC2-8290-4C5C838AB4B4}"/>
              </a:ext>
            </a:extLst>
          </p:cNvPr>
          <p:cNvSpPr>
            <a:spLocks noGrp="1"/>
          </p:cNvSpPr>
          <p:nvPr>
            <p:ph type="pic" sz="quarter" idx="18" hasCustomPrompt="1"/>
          </p:nvPr>
        </p:nvSpPr>
        <p:spPr bwMode="gray">
          <a:xfrm>
            <a:off x="8976319" y="0"/>
            <a:ext cx="3240361" cy="6885384"/>
          </a:xfrm>
          <a:custGeom>
            <a:avLst/>
            <a:gdLst>
              <a:gd name="connsiteX0" fmla="*/ 2565526 w 3240361"/>
              <a:gd name="connsiteY0" fmla="*/ 0 h 6885384"/>
              <a:gd name="connsiteX1" fmla="*/ 3240361 w 3240361"/>
              <a:gd name="connsiteY1" fmla="*/ 0 h 6885384"/>
              <a:gd name="connsiteX2" fmla="*/ 3240361 w 3240361"/>
              <a:gd name="connsiteY2" fmla="*/ 6885384 h 6885384"/>
              <a:gd name="connsiteX3" fmla="*/ 2652660 w 3240361"/>
              <a:gd name="connsiteY3" fmla="*/ 6885384 h 6885384"/>
              <a:gd name="connsiteX4" fmla="*/ 2647969 w 3240361"/>
              <a:gd name="connsiteY4" fmla="*/ 6882614 h 6885384"/>
              <a:gd name="connsiteX5" fmla="*/ 114292 w 3240361"/>
              <a:gd name="connsiteY5" fmla="*/ 5386411 h 6885384"/>
              <a:gd name="connsiteX6" fmla="*/ 0 w 3240361"/>
              <a:gd name="connsiteY6" fmla="*/ 5184616 h 6885384"/>
              <a:gd name="connsiteX7" fmla="*/ 0 w 3240361"/>
              <a:gd name="connsiteY7" fmla="*/ 1536614 h 6885384"/>
              <a:gd name="connsiteX8" fmla="*/ 116533 w 3240361"/>
              <a:gd name="connsiteY8" fmla="*/ 1334819 h 6885384"/>
              <a:gd name="connsiteX9" fmla="*/ 2333276 w 3240361"/>
              <a:gd name="connsiteY9" fmla="*/ 126587 h 68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61" h="6885384">
                <a:moveTo>
                  <a:pt x="2565526" y="0"/>
                </a:moveTo>
                <a:lnTo>
                  <a:pt x="3240361" y="0"/>
                </a:lnTo>
                <a:lnTo>
                  <a:pt x="3240361" y="6885384"/>
                </a:lnTo>
                <a:lnTo>
                  <a:pt x="2652660" y="6885384"/>
                </a:lnTo>
                <a:lnTo>
                  <a:pt x="2647969" y="6882614"/>
                </a:lnTo>
                <a:cubicBezTo>
                  <a:pt x="2253660" y="6649764"/>
                  <a:pt x="1511430" y="6211458"/>
                  <a:pt x="114292" y="5386411"/>
                </a:cubicBezTo>
                <a:cubicBezTo>
                  <a:pt x="51544" y="5350537"/>
                  <a:pt x="0" y="5258607"/>
                  <a:pt x="0" y="5184616"/>
                </a:cubicBezTo>
                <a:cubicBezTo>
                  <a:pt x="0" y="5184616"/>
                  <a:pt x="0" y="5184616"/>
                  <a:pt x="0" y="1536614"/>
                </a:cubicBezTo>
                <a:cubicBezTo>
                  <a:pt x="0" y="1464864"/>
                  <a:pt x="51544" y="1372934"/>
                  <a:pt x="116533" y="1334819"/>
                </a:cubicBezTo>
                <a:cubicBezTo>
                  <a:pt x="116533" y="1334819"/>
                  <a:pt x="116533" y="1334819"/>
                  <a:pt x="2333276" y="126587"/>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27" name="Title 4">
            <a:extLst>
              <a:ext uri="{FF2B5EF4-FFF2-40B4-BE49-F238E27FC236}">
                <a16:creationId xmlns:a16="http://schemas.microsoft.com/office/drawing/2014/main" id="{D43B4E4F-D88D-44C8-B823-6E4E8EC122F5}"/>
              </a:ext>
            </a:extLst>
          </p:cNvPr>
          <p:cNvSpPr>
            <a:spLocks noGrp="1"/>
          </p:cNvSpPr>
          <p:nvPr>
            <p:ph type="title" hasCustomPrompt="1"/>
          </p:nvPr>
        </p:nvSpPr>
        <p:spPr bwMode="gray">
          <a:xfrm>
            <a:off x="696000" y="2996953"/>
            <a:ext cx="7920280" cy="864096"/>
          </a:xfrm>
          <a:prstGeom prst="rect">
            <a:avLst/>
          </a:prstGeom>
        </p:spPr>
        <p:txBody>
          <a:bodyPr anchor="b" anchorCtr="0"/>
          <a:lstStyle>
            <a:lvl1pPr>
              <a:defRPr sz="4800"/>
            </a:lvl1pPr>
          </a:lstStyle>
          <a:p>
            <a:r>
              <a:rPr lang="en-GB" dirty="0"/>
              <a:t>Title (48pt) </a:t>
            </a:r>
            <a:r>
              <a:rPr lang="en-GB" dirty="0" err="1"/>
              <a:t>ExtraLight</a:t>
            </a:r>
            <a:endParaRPr lang="en-GB" dirty="0"/>
          </a:p>
        </p:txBody>
      </p:sp>
      <p:sp>
        <p:nvSpPr>
          <p:cNvPr id="33" name="Text Placeholder 7">
            <a:extLst>
              <a:ext uri="{FF2B5EF4-FFF2-40B4-BE49-F238E27FC236}">
                <a16:creationId xmlns:a16="http://schemas.microsoft.com/office/drawing/2014/main" id="{C63C10FF-D1A4-4B69-A0DE-0AB430E86452}"/>
              </a:ext>
            </a:extLst>
          </p:cNvPr>
          <p:cNvSpPr>
            <a:spLocks noGrp="1"/>
          </p:cNvSpPr>
          <p:nvPr>
            <p:ph type="body" sz="quarter" idx="12" hasCustomPrompt="1"/>
          </p:nvPr>
        </p:nvSpPr>
        <p:spPr bwMode="gray">
          <a:xfrm>
            <a:off x="696000" y="3861048"/>
            <a:ext cx="6048000"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7" name="Text Placeholder 7">
            <a:extLst>
              <a:ext uri="{FF2B5EF4-FFF2-40B4-BE49-F238E27FC236}">
                <a16:creationId xmlns:a16="http://schemas.microsoft.com/office/drawing/2014/main" id="{247BECE9-8653-4BE2-BD38-6A8BE127A4C6}"/>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Text Placeholder 7">
            <a:extLst>
              <a:ext uri="{FF2B5EF4-FFF2-40B4-BE49-F238E27FC236}">
                <a16:creationId xmlns:a16="http://schemas.microsoft.com/office/drawing/2014/main" id="{9F2789D5-5E3C-459D-B834-F3BE58CAD3EF}"/>
              </a:ext>
            </a:extLst>
          </p:cNvPr>
          <p:cNvSpPr txBox="1">
            <a:spLocks noChangeAspect="1"/>
          </p:cNvSpPr>
          <p:nvPr userDrawn="1"/>
        </p:nvSpPr>
        <p:spPr bwMode="gray">
          <a:xfrm>
            <a:off x="698099" y="6381360"/>
            <a:ext cx="1139369" cy="2880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20" name="Text Placeholder 7">
            <a:extLst>
              <a:ext uri="{FF2B5EF4-FFF2-40B4-BE49-F238E27FC236}">
                <a16:creationId xmlns:a16="http://schemas.microsoft.com/office/drawing/2014/main" id="{7AC3FA2D-1957-4B03-8D7A-D15D5EAF39C1}"/>
              </a:ext>
            </a:extLst>
          </p:cNvPr>
          <p:cNvSpPr txBox="1">
            <a:spLocks noChangeAspect="1"/>
          </p:cNvSpPr>
          <p:nvPr userDrawn="1"/>
        </p:nvSpPr>
        <p:spPr bwMode="gray">
          <a:xfrm>
            <a:off x="696000" y="368300"/>
            <a:ext cx="1559891" cy="684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287928651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Variant 9">
    <p:spTree>
      <p:nvGrpSpPr>
        <p:cNvPr id="1" name=""/>
        <p:cNvGrpSpPr/>
        <p:nvPr/>
      </p:nvGrpSpPr>
      <p:grpSpPr>
        <a:xfrm>
          <a:off x="0" y="0"/>
          <a:ext cx="0" cy="0"/>
          <a:chOff x="0" y="0"/>
          <a:chExt cx="0" cy="0"/>
        </a:xfrm>
      </p:grpSpPr>
      <p:sp>
        <p:nvSpPr>
          <p:cNvPr id="31" name="Bildplatzhalter 30">
            <a:extLst>
              <a:ext uri="{FF2B5EF4-FFF2-40B4-BE49-F238E27FC236}">
                <a16:creationId xmlns:a16="http://schemas.microsoft.com/office/drawing/2014/main" id="{0CBCF3CD-C55A-4E2D-B87D-E304305510C6}"/>
              </a:ext>
            </a:extLst>
          </p:cNvPr>
          <p:cNvSpPr>
            <a:spLocks noGrp="1"/>
          </p:cNvSpPr>
          <p:nvPr>
            <p:ph type="pic" sz="quarter" idx="18" hasCustomPrompt="1"/>
          </p:nvPr>
        </p:nvSpPr>
        <p:spPr bwMode="gray">
          <a:xfrm>
            <a:off x="0" y="0"/>
            <a:ext cx="5911930" cy="6858000"/>
          </a:xfrm>
          <a:custGeom>
            <a:avLst/>
            <a:gdLst>
              <a:gd name="connsiteX0" fmla="*/ 0 w 5911930"/>
              <a:gd name="connsiteY0" fmla="*/ 0 h 6858000"/>
              <a:gd name="connsiteX1" fmla="*/ 5369874 w 5911930"/>
              <a:gd name="connsiteY1" fmla="*/ 0 h 6858000"/>
              <a:gd name="connsiteX2" fmla="*/ 5735814 w 5911930"/>
              <a:gd name="connsiteY2" fmla="*/ 199305 h 6858000"/>
              <a:gd name="connsiteX3" fmla="*/ 5911930 w 5911930"/>
              <a:gd name="connsiteY3" fmla="*/ 513711 h 6858000"/>
              <a:gd name="connsiteX4" fmla="*/ 5911930 w 5911930"/>
              <a:gd name="connsiteY4" fmla="*/ 6131579 h 6858000"/>
              <a:gd name="connsiteX5" fmla="*/ 5735814 w 5911930"/>
              <a:gd name="connsiteY5" fmla="*/ 6442532 h 6858000"/>
              <a:gd name="connsiteX6" fmla="*/ 5047197 w 5911930"/>
              <a:gd name="connsiteY6" fmla="*/ 6849179 h 6858000"/>
              <a:gd name="connsiteX7" fmla="*/ 5032259 w 5911930"/>
              <a:gd name="connsiteY7" fmla="*/ 6858000 h 6858000"/>
              <a:gd name="connsiteX8" fmla="*/ 0 w 591193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1930" h="6858000">
                <a:moveTo>
                  <a:pt x="0" y="0"/>
                </a:moveTo>
                <a:lnTo>
                  <a:pt x="5369874" y="0"/>
                </a:lnTo>
                <a:lnTo>
                  <a:pt x="5735814" y="199305"/>
                </a:lnTo>
                <a:cubicBezTo>
                  <a:pt x="5832504" y="258038"/>
                  <a:pt x="5911930" y="399695"/>
                  <a:pt x="5911930" y="513711"/>
                </a:cubicBezTo>
                <a:cubicBezTo>
                  <a:pt x="5911930" y="513711"/>
                  <a:pt x="5911930" y="513711"/>
                  <a:pt x="5911930" y="6131579"/>
                </a:cubicBezTo>
                <a:cubicBezTo>
                  <a:pt x="5911930" y="6245595"/>
                  <a:pt x="5832504" y="6383796"/>
                  <a:pt x="5735814" y="6442532"/>
                </a:cubicBezTo>
                <a:cubicBezTo>
                  <a:pt x="5735814" y="6442532"/>
                  <a:pt x="5735814" y="6442532"/>
                  <a:pt x="5047197" y="6849179"/>
                </a:cubicBezTo>
                <a:lnTo>
                  <a:pt x="5032259" y="6858000"/>
                </a:lnTo>
                <a:lnTo>
                  <a:pt x="0" y="6858000"/>
                </a:ln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3" name="Title 4">
            <a:extLst>
              <a:ext uri="{FF2B5EF4-FFF2-40B4-BE49-F238E27FC236}">
                <a16:creationId xmlns:a16="http://schemas.microsoft.com/office/drawing/2014/main" id="{2A6669B0-D04F-43F0-ADAC-68079272214B}"/>
              </a:ext>
            </a:extLst>
          </p:cNvPr>
          <p:cNvSpPr>
            <a:spLocks noGrp="1"/>
          </p:cNvSpPr>
          <p:nvPr>
            <p:ph type="title" hasCustomPrompt="1"/>
          </p:nvPr>
        </p:nvSpPr>
        <p:spPr bwMode="gray">
          <a:xfrm>
            <a:off x="6384632" y="2996953"/>
            <a:ext cx="5112043" cy="864096"/>
          </a:xfrm>
          <a:prstGeom prst="rect">
            <a:avLst/>
          </a:prstGeom>
        </p:spPr>
        <p:txBody>
          <a:bodyPr anchor="b" anchorCtr="0"/>
          <a:lstStyle>
            <a:lvl1pPr>
              <a:defRPr sz="4800"/>
            </a:lvl1pPr>
          </a:lstStyle>
          <a:p>
            <a:r>
              <a:rPr lang="en-GB" dirty="0"/>
              <a:t>Title (48pt)</a:t>
            </a:r>
          </a:p>
        </p:txBody>
      </p:sp>
      <p:sp>
        <p:nvSpPr>
          <p:cNvPr id="34" name="Text Placeholder 7">
            <a:extLst>
              <a:ext uri="{FF2B5EF4-FFF2-40B4-BE49-F238E27FC236}">
                <a16:creationId xmlns:a16="http://schemas.microsoft.com/office/drawing/2014/main" id="{F82D5733-F245-4549-BD8D-C5144F0F8E67}"/>
              </a:ext>
            </a:extLst>
          </p:cNvPr>
          <p:cNvSpPr>
            <a:spLocks noGrp="1"/>
          </p:cNvSpPr>
          <p:nvPr>
            <p:ph type="body" sz="quarter" idx="12" hasCustomPrompt="1"/>
          </p:nvPr>
        </p:nvSpPr>
        <p:spPr bwMode="gray">
          <a:xfrm>
            <a:off x="6384632" y="3861048"/>
            <a:ext cx="5112043"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7" name="Text Placeholder 7">
            <a:extLst>
              <a:ext uri="{FF2B5EF4-FFF2-40B4-BE49-F238E27FC236}">
                <a16:creationId xmlns:a16="http://schemas.microsoft.com/office/drawing/2014/main" id="{2B335A77-FD05-49CF-AB69-9EDF648DFEE8}"/>
              </a:ext>
            </a:extLst>
          </p:cNvPr>
          <p:cNvSpPr>
            <a:spLocks noGrp="1"/>
          </p:cNvSpPr>
          <p:nvPr>
            <p:ph type="body" sz="quarter" idx="14" hasCustomPrompt="1"/>
          </p:nvPr>
        </p:nvSpPr>
        <p:spPr bwMode="gray">
          <a:xfrm>
            <a:off x="6384632"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Text Placeholder 7">
            <a:extLst>
              <a:ext uri="{FF2B5EF4-FFF2-40B4-BE49-F238E27FC236}">
                <a16:creationId xmlns:a16="http://schemas.microsoft.com/office/drawing/2014/main" id="{9ED04CEC-A660-4F70-A81B-73CBE224A2C2}"/>
              </a:ext>
            </a:extLst>
          </p:cNvPr>
          <p:cNvSpPr txBox="1">
            <a:spLocks noChangeAspect="1"/>
          </p:cNvSpPr>
          <p:nvPr userDrawn="1"/>
        </p:nvSpPr>
        <p:spPr bwMode="gray">
          <a:xfrm>
            <a:off x="9936709"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19" name="Text Placeholder 7">
            <a:extLst>
              <a:ext uri="{FF2B5EF4-FFF2-40B4-BE49-F238E27FC236}">
                <a16:creationId xmlns:a16="http://schemas.microsoft.com/office/drawing/2014/main" id="{90F71DA6-F882-4E5C-AFA3-3FB90E5BB7A5}"/>
              </a:ext>
            </a:extLst>
          </p:cNvPr>
          <p:cNvSpPr>
            <a:spLocks noGrp="1"/>
          </p:cNvSpPr>
          <p:nvPr>
            <p:ph type="body" sz="quarter" idx="17" hasCustomPrompt="1"/>
          </p:nvPr>
        </p:nvSpPr>
        <p:spPr>
          <a:xfrm>
            <a:off x="698099" y="6381360"/>
            <a:ext cx="1141200" cy="288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83654753"/>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Variant 11">
    <p:spTree>
      <p:nvGrpSpPr>
        <p:cNvPr id="1" name=""/>
        <p:cNvGrpSpPr/>
        <p:nvPr/>
      </p:nvGrpSpPr>
      <p:grpSpPr>
        <a:xfrm>
          <a:off x="0" y="0"/>
          <a:ext cx="0" cy="0"/>
          <a:chOff x="0" y="0"/>
          <a:chExt cx="0" cy="0"/>
        </a:xfrm>
      </p:grpSpPr>
      <p:sp>
        <p:nvSpPr>
          <p:cNvPr id="34" name="Bildplatzhalter 33">
            <a:extLst>
              <a:ext uri="{FF2B5EF4-FFF2-40B4-BE49-F238E27FC236}">
                <a16:creationId xmlns:a16="http://schemas.microsoft.com/office/drawing/2014/main" id="{408F0B78-BFB7-4B01-A025-4E56D91045BF}"/>
              </a:ext>
            </a:extLst>
          </p:cNvPr>
          <p:cNvSpPr>
            <a:spLocks noGrp="1"/>
          </p:cNvSpPr>
          <p:nvPr>
            <p:ph type="pic" sz="quarter" idx="19" hasCustomPrompt="1"/>
          </p:nvPr>
        </p:nvSpPr>
        <p:spPr bwMode="gray">
          <a:xfrm>
            <a:off x="0" y="0"/>
            <a:ext cx="12192000" cy="6858000"/>
          </a:xfrm>
          <a:prstGeom prst="rect">
            <a:avLst/>
          </a:prstGeom>
          <a:solidFill>
            <a:srgbClr val="EFEDEB"/>
          </a:solidFill>
        </p:spPr>
        <p:txBody>
          <a:bodyPr wrap="square" bIns="828000" anchor="ctr" anchorCtr="0">
            <a:noAutofit/>
          </a:bodyPr>
          <a:lstStyle>
            <a:lvl1pPr algn="ctr">
              <a:buNone/>
              <a:defRPr sz="1400"/>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9" name="Inhaltsplatzhalter 38">
            <a:extLst>
              <a:ext uri="{FF2B5EF4-FFF2-40B4-BE49-F238E27FC236}">
                <a16:creationId xmlns:a16="http://schemas.microsoft.com/office/drawing/2014/main" id="{E273FE34-CF7D-42B4-AA9F-CC11C92D089A}"/>
              </a:ext>
            </a:extLst>
          </p:cNvPr>
          <p:cNvSpPr>
            <a:spLocks noGrp="1"/>
          </p:cNvSpPr>
          <p:nvPr>
            <p:ph sz="quarter" idx="38" hasCustomPrompt="1"/>
            <p:custDataLst>
              <p:tags r:id="rId1"/>
            </p:custDataLst>
          </p:nvPr>
        </p:nvSpPr>
        <p:spPr bwMode="gray">
          <a:xfrm>
            <a:off x="696670" y="260350"/>
            <a:ext cx="5435334" cy="6337500"/>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200"/>
              </a:spcAft>
              <a:defRPr sz="4800">
                <a:solidFill>
                  <a:schemeClr val="bg2"/>
                </a:solidFill>
                <a:latin typeface="Pluto Sans DPD PPT ExtraLight" panose="02000000000000000000" pitchFamily="2" charset="0"/>
              </a:defRPr>
            </a:lvl2pPr>
            <a:lvl3pPr marL="0" indent="0">
              <a:spcBef>
                <a:spcPts val="0"/>
              </a:spcBef>
              <a:spcAft>
                <a:spcPts val="0"/>
              </a:spcAft>
              <a:buNone/>
              <a:defRPr sz="1800">
                <a:solidFill>
                  <a:schemeClr val="tx1"/>
                </a:solidFill>
                <a:latin typeface="+mn-lt"/>
              </a:defRPr>
            </a:lvl3pPr>
            <a:lvl4pPr marL="0" indent="0">
              <a:spcAft>
                <a:spcPts val="0"/>
              </a:spcAft>
              <a:buNone/>
              <a:defRPr sz="1800">
                <a:solidFill>
                  <a:schemeClr val="tx1"/>
                </a:solidFill>
                <a:latin typeface="+mn-lt"/>
              </a:defRPr>
            </a:lvl4pPr>
            <a:lvl5pPr marL="0" indent="0">
              <a:spcAft>
                <a:spcPts val="0"/>
              </a:spcAft>
              <a:buNone/>
              <a:defRPr sz="1800">
                <a:solidFill>
                  <a:schemeClr val="tx1"/>
                </a:solidFill>
                <a:latin typeface="+mn-lt"/>
              </a:defRPr>
            </a:lvl5pPr>
            <a:lvl6pPr marL="0" indent="0">
              <a:spcAft>
                <a:spcPts val="0"/>
              </a:spcAft>
              <a:buNone/>
              <a:defRPr sz="1800">
                <a:solidFill>
                  <a:schemeClr val="tx1"/>
                </a:solidFill>
                <a:latin typeface="+mn-lt"/>
              </a:defRPr>
            </a:lvl6pPr>
            <a:lvl7pPr marL="0" indent="0">
              <a:spcAft>
                <a:spcPts val="0"/>
              </a:spcAft>
              <a:buNone/>
              <a:defRPr sz="1800">
                <a:solidFill>
                  <a:schemeClr val="tx1"/>
                </a:solidFill>
                <a:latin typeface="+mn-lt"/>
              </a:defRPr>
            </a:lvl7pPr>
            <a:lvl8pPr marL="0" indent="0">
              <a:spcAft>
                <a:spcPts val="0"/>
              </a:spcAft>
              <a:buNone/>
              <a:defRPr sz="1800">
                <a:solidFill>
                  <a:schemeClr val="tx1"/>
                </a:solidFill>
                <a:latin typeface="+mn-lt"/>
              </a:defRPr>
            </a:lvl8pPr>
            <a:lvl9pPr marL="0" indent="0">
              <a:buNone/>
              <a:defRPr sz="3600">
                <a:solidFill>
                  <a:schemeClr val="bg2"/>
                </a:solidFill>
                <a:latin typeface="+mj-lt"/>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8" name="Text Placeholder 7">
            <a:extLst>
              <a:ext uri="{FF2B5EF4-FFF2-40B4-BE49-F238E27FC236}">
                <a16:creationId xmlns:a16="http://schemas.microsoft.com/office/drawing/2014/main" id="{320FF780-F970-4B51-906C-B45E18BBEA70}"/>
              </a:ext>
            </a:extLst>
          </p:cNvPr>
          <p:cNvSpPr>
            <a:spLocks noGrp="1"/>
          </p:cNvSpPr>
          <p:nvPr>
            <p:ph type="body" sz="quarter" idx="21" hasCustomPrompt="1"/>
          </p:nvPr>
        </p:nvSpPr>
        <p:spPr>
          <a:xfrm>
            <a:off x="9937800" y="368300"/>
            <a:ext cx="1558800" cy="684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9" name="Text Placeholder 7">
            <a:extLst>
              <a:ext uri="{FF2B5EF4-FFF2-40B4-BE49-F238E27FC236}">
                <a16:creationId xmlns:a16="http://schemas.microsoft.com/office/drawing/2014/main" id="{D623FDDF-728F-42B3-A0EF-5DD40BCE8B1D}"/>
              </a:ext>
            </a:extLst>
          </p:cNvPr>
          <p:cNvSpPr>
            <a:spLocks noGrp="1"/>
          </p:cNvSpPr>
          <p:nvPr>
            <p:ph type="body" sz="quarter" idx="20" hasCustomPrompt="1"/>
          </p:nvPr>
        </p:nvSpPr>
        <p:spPr>
          <a:xfrm>
            <a:off x="698099" y="6381360"/>
            <a:ext cx="1141200" cy="288000"/>
          </a:xfrm>
          <a:prstGeom prst="rect">
            <a:avLst/>
          </a:prstGeom>
          <a:blipFill dpi="0"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194181845"/>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5">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739005" cy="6858001"/>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1948" y="260648"/>
            <a:ext cx="5184726"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23" y="548680"/>
            <a:ext cx="5184651" cy="576239"/>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77E303A4-ACBA-4ED4-9CA0-0EF0BBDC9AF8}" type="datetime1">
              <a:rPr lang="de-DE" smtClean="0"/>
              <a:t>19.10.2025</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C8E7835C-4988-41C7-895A-2BD8F39E3825}"/>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70183056"/>
      </p:ext>
    </p:extLst>
  </p:cSld>
  <p:clrMapOvr>
    <a:masterClrMapping/>
  </p:clrMapOvr>
  <p:extLst>
    <p:ext uri="{DCECCB84-F9BA-43D5-87BE-67443E8EF086}">
      <p15:sldGuideLst xmlns:p15="http://schemas.microsoft.com/office/powerpoint/2012/main">
        <p15:guide id="1" pos="3976"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2">
    <p:spTree>
      <p:nvGrpSpPr>
        <p:cNvPr id="1" name=""/>
        <p:cNvGrpSpPr/>
        <p:nvPr/>
      </p:nvGrpSpPr>
      <p:grpSpPr>
        <a:xfrm>
          <a:off x="0" y="0"/>
          <a:ext cx="0" cy="0"/>
          <a:chOff x="0" y="0"/>
          <a:chExt cx="0" cy="0"/>
        </a:xfrm>
      </p:grpSpPr>
      <p:sp>
        <p:nvSpPr>
          <p:cNvPr id="15" name="Medienplatzhalter 19">
            <a:extLst>
              <a:ext uri="{FF2B5EF4-FFF2-40B4-BE49-F238E27FC236}">
                <a16:creationId xmlns:a16="http://schemas.microsoft.com/office/drawing/2014/main" id="{21BB212B-B58A-4697-8B13-BE9FC00D1F89}"/>
              </a:ext>
            </a:extLst>
          </p:cNvPr>
          <p:cNvSpPr>
            <a:spLocks noGrp="1"/>
          </p:cNvSpPr>
          <p:nvPr>
            <p:ph type="media" sz="quarter" idx="39" hasCustomPrompt="1"/>
          </p:nvPr>
        </p:nvSpPr>
        <p:spPr bwMode="gray">
          <a:xfrm>
            <a:off x="4251" y="0"/>
            <a:ext cx="12187749" cy="6858000"/>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400">
                <a:latin typeface="+mn-lt"/>
              </a:defRPr>
            </a:lvl1pPr>
            <a:lvl2pPr marL="0" indent="0" algn="ctr">
              <a:buFont typeface="Arial" panose="020B0604020202020204" pitchFamily="34" charset="0"/>
              <a:buNone/>
              <a:defRPr sz="1400">
                <a:latin typeface="+mn-lt"/>
              </a:defRPr>
            </a:lvl2pPr>
            <a:lvl3pPr marL="0" indent="0" algn="ctr">
              <a:buNone/>
              <a:defRPr sz="1400">
                <a:latin typeface="+mn-lt"/>
              </a:defRPr>
            </a:lvl3pPr>
            <a:lvl4pPr marL="0" indent="0" algn="ctr">
              <a:buNone/>
              <a:defRPr sz="1400">
                <a:latin typeface="+mn-lt"/>
              </a:defRPr>
            </a:lvl4pPr>
            <a:lvl5pPr marL="0" indent="0" algn="ctr">
              <a:buNone/>
              <a:defRPr sz="1400">
                <a:latin typeface="+mn-lt"/>
              </a:defRPr>
            </a:lvl5pPr>
            <a:lvl6pPr marL="0" indent="0" algn="ctr">
              <a:buNone/>
              <a:defRPr sz="1400">
                <a:latin typeface="+mn-lt"/>
              </a:defRPr>
            </a:lvl6pPr>
            <a:lvl7pPr marL="0" indent="0" algn="ctr">
              <a:buNone/>
              <a:defRPr sz="1400">
                <a:latin typeface="+mn-lt"/>
              </a:defRPr>
            </a:lvl7pPr>
            <a:lvl8pPr marL="0" indent="0" algn="ctr">
              <a:buNone/>
              <a:defRPr sz="1400">
                <a:latin typeface="+mn-lt"/>
              </a:defRPr>
            </a:lvl8pPr>
            <a:lvl9pPr marL="0" indent="0" algn="ctr">
              <a:buNone/>
              <a:defRPr sz="1400">
                <a:latin typeface="+mn-lt"/>
              </a:defRPr>
            </a:lvl9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6" name="Inhaltsplatzhalter 38">
            <a:extLst>
              <a:ext uri="{FF2B5EF4-FFF2-40B4-BE49-F238E27FC236}">
                <a16:creationId xmlns:a16="http://schemas.microsoft.com/office/drawing/2014/main" id="{076A7106-F9AE-41A1-9B86-CF3F159C6EB3}"/>
              </a:ext>
            </a:extLst>
          </p:cNvPr>
          <p:cNvSpPr>
            <a:spLocks noGrp="1"/>
          </p:cNvSpPr>
          <p:nvPr>
            <p:ph sz="quarter" idx="38" hasCustomPrompt="1"/>
            <p:custDataLst>
              <p:tags r:id="rId1"/>
            </p:custDataLst>
          </p:nvPr>
        </p:nvSpPr>
        <p:spPr bwMode="gray">
          <a:xfrm>
            <a:off x="696670" y="260350"/>
            <a:ext cx="5435334" cy="6337500"/>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200"/>
              </a:spcAft>
              <a:defRPr sz="4800">
                <a:solidFill>
                  <a:schemeClr val="bg2"/>
                </a:solidFill>
                <a:latin typeface="Pluto Sans DPD PPT ExtraLight" panose="02000000000000000000" pitchFamily="2" charset="0"/>
              </a:defRPr>
            </a:lvl2pPr>
            <a:lvl3pPr marL="0" indent="0">
              <a:spcBef>
                <a:spcPts val="0"/>
              </a:spcBef>
              <a:spcAft>
                <a:spcPts val="0"/>
              </a:spcAft>
              <a:buNone/>
              <a:defRPr sz="1800">
                <a:solidFill>
                  <a:schemeClr val="tx1"/>
                </a:solidFill>
                <a:latin typeface="+mn-lt"/>
              </a:defRPr>
            </a:lvl3pPr>
            <a:lvl4pPr marL="0" indent="0">
              <a:spcAft>
                <a:spcPts val="0"/>
              </a:spcAft>
              <a:buNone/>
              <a:defRPr sz="1800">
                <a:solidFill>
                  <a:schemeClr val="tx1"/>
                </a:solidFill>
                <a:latin typeface="+mn-lt"/>
              </a:defRPr>
            </a:lvl4pPr>
            <a:lvl5pPr marL="0" indent="0">
              <a:spcAft>
                <a:spcPts val="0"/>
              </a:spcAft>
              <a:buNone/>
              <a:defRPr sz="1800">
                <a:solidFill>
                  <a:schemeClr val="tx1"/>
                </a:solidFill>
                <a:latin typeface="+mn-lt"/>
              </a:defRPr>
            </a:lvl5pPr>
            <a:lvl6pPr marL="0" indent="0">
              <a:spcAft>
                <a:spcPts val="0"/>
              </a:spcAft>
              <a:buNone/>
              <a:defRPr sz="1800">
                <a:solidFill>
                  <a:schemeClr val="tx1"/>
                </a:solidFill>
                <a:latin typeface="+mn-lt"/>
              </a:defRPr>
            </a:lvl6pPr>
            <a:lvl7pPr marL="0" indent="0">
              <a:spcAft>
                <a:spcPts val="0"/>
              </a:spcAft>
              <a:buNone/>
              <a:defRPr sz="1800">
                <a:solidFill>
                  <a:schemeClr val="tx1"/>
                </a:solidFill>
                <a:latin typeface="+mn-lt"/>
              </a:defRPr>
            </a:lvl7pPr>
            <a:lvl8pPr marL="0" indent="0">
              <a:spcAft>
                <a:spcPts val="0"/>
              </a:spcAft>
              <a:buNone/>
              <a:defRPr sz="1800">
                <a:solidFill>
                  <a:schemeClr val="tx1"/>
                </a:solidFill>
                <a:latin typeface="+mn-lt"/>
              </a:defRPr>
            </a:lvl8pPr>
            <a:lvl9pPr marL="0" indent="0">
              <a:buNone/>
              <a:defRPr sz="3600">
                <a:solidFill>
                  <a:schemeClr val="bg2"/>
                </a:solidFill>
                <a:latin typeface="+mj-lt"/>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4" name="Text Placeholder 7">
            <a:extLst>
              <a:ext uri="{FF2B5EF4-FFF2-40B4-BE49-F238E27FC236}">
                <a16:creationId xmlns:a16="http://schemas.microsoft.com/office/drawing/2014/main" id="{E4BC00A9-A70F-483C-B94A-EA42DD3B0C00}"/>
              </a:ext>
            </a:extLst>
          </p:cNvPr>
          <p:cNvSpPr>
            <a:spLocks noGrp="1"/>
          </p:cNvSpPr>
          <p:nvPr>
            <p:ph type="body" sz="quarter" idx="21" hasCustomPrompt="1"/>
          </p:nvPr>
        </p:nvSpPr>
        <p:spPr>
          <a:xfrm>
            <a:off x="9937800" y="368300"/>
            <a:ext cx="1558800" cy="684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9" name="Text Placeholder 7">
            <a:extLst>
              <a:ext uri="{FF2B5EF4-FFF2-40B4-BE49-F238E27FC236}">
                <a16:creationId xmlns:a16="http://schemas.microsoft.com/office/drawing/2014/main" id="{D120AC75-D6BD-46F6-AFA1-87585B758A4D}"/>
              </a:ext>
            </a:extLst>
          </p:cNvPr>
          <p:cNvSpPr>
            <a:spLocks noGrp="1"/>
          </p:cNvSpPr>
          <p:nvPr>
            <p:ph type="body" sz="quarter" idx="20" hasCustomPrompt="1"/>
          </p:nvPr>
        </p:nvSpPr>
        <p:spPr>
          <a:xfrm>
            <a:off x="698099" y="6381360"/>
            <a:ext cx="1141200" cy="288000"/>
          </a:xfrm>
          <a:prstGeom prst="rect">
            <a:avLst/>
          </a:prstGeom>
          <a:blipFill dpi="0"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668221841"/>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1">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1950"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25" y="548680"/>
            <a:ext cx="5184575" cy="576239"/>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95325"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D18EAD38-4F00-4055-B898-0865A83EDE1D}" type="datetime1">
              <a:rPr lang="de-DE" smtClean="0"/>
              <a:t>19.10.2025</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5DEFA339-B822-4E06-B7FC-F1239B0D2912}"/>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3211651235"/>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2">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2024"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99" y="548680"/>
            <a:ext cx="5184575" cy="576239"/>
          </a:xfrm>
        </p:spPr>
        <p:txBody>
          <a:bodyPr/>
          <a:lstStyle>
            <a:lvl1pPr>
              <a:defRPr>
                <a:solidFill>
                  <a:schemeClr val="bg1"/>
                </a:solidFill>
              </a:defRPr>
            </a:lvl1pPr>
          </a:lstStyle>
          <a:p>
            <a:r>
              <a:rPr lang="en-GB"/>
              <a:t>Heading (36pt) </a:t>
            </a:r>
            <a:r>
              <a:rPr lang="en-GB" err="1"/>
              <a:t>ExtraLight</a:t>
            </a:r>
            <a:endParaRPr lang="en-GB"/>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95325"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230ED67C-0635-4078-9214-CB379B05983E}" type="datetime1">
              <a:rPr lang="de-DE" smtClean="0"/>
              <a:t>19.10.2025</a:t>
            </a:fld>
            <a:endParaRPr lang="en-GB"/>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a:t>DPDgroup</a:t>
            </a:r>
          </a:p>
        </p:txBody>
      </p:sp>
      <p:grpSp>
        <p:nvGrpSpPr>
          <p:cNvPr id="19" name="Group 8">
            <a:extLst>
              <a:ext uri="{FF2B5EF4-FFF2-40B4-BE49-F238E27FC236}">
                <a16:creationId xmlns:a16="http://schemas.microsoft.com/office/drawing/2014/main" id="{D24C86A5-514D-4CAC-967E-88CE36383156}"/>
              </a:ext>
            </a:extLst>
          </p:cNvPr>
          <p:cNvGrpSpPr>
            <a:grpSpLocks noChangeAspect="1"/>
          </p:cNvGrpSpPr>
          <p:nvPr userDrawn="1"/>
        </p:nvGrpSpPr>
        <p:grpSpPr bwMode="invGray">
          <a:xfrm>
            <a:off x="697676" y="6381360"/>
            <a:ext cx="657846" cy="288000"/>
            <a:chOff x="735847" y="6280925"/>
            <a:chExt cx="929441" cy="406902"/>
          </a:xfrm>
        </p:grpSpPr>
        <p:sp>
          <p:nvSpPr>
            <p:cNvPr id="23" name="Freeform: Shape 10">
              <a:extLst>
                <a:ext uri="{FF2B5EF4-FFF2-40B4-BE49-F238E27FC236}">
                  <a16:creationId xmlns:a16="http://schemas.microsoft.com/office/drawing/2014/main" id="{D779235B-B397-448B-9476-2C568AFF620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25" name="Freeform: Shape 11">
              <a:extLst>
                <a:ext uri="{FF2B5EF4-FFF2-40B4-BE49-F238E27FC236}">
                  <a16:creationId xmlns:a16="http://schemas.microsoft.com/office/drawing/2014/main" id="{CDA64AE6-C410-4EF7-B975-629137030064}"/>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943716297"/>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3">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678241"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4C50345F-429A-489E-8AF2-EDB683264C5A}" type="datetime1">
              <a:rPr lang="de-DE" smtClean="0"/>
              <a:t>19.10.2025</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AF8B1418-F57A-4C2A-BBA9-6FFE85860449}"/>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163714366"/>
      </p:ext>
    </p:extLst>
  </p:cSld>
  <p:clrMapOvr>
    <a:masterClrMapping/>
  </p:clrMapOvr>
  <p:extLst>
    <p:ext uri="{DCECCB84-F9BA-43D5-87BE-67443E8EF086}">
      <p15:sldGuideLst xmlns:p15="http://schemas.microsoft.com/office/powerpoint/2012/main">
        <p15:guide id="1" pos="4520">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4">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solidFill>
                  <a:schemeClr val="bg1"/>
                </a:solidFill>
              </a:defRPr>
            </a:lvl1pPr>
          </a:lstStyle>
          <a:p>
            <a:r>
              <a:rPr lang="en-GB"/>
              <a:t>Heading (36pt) </a:t>
            </a:r>
            <a:r>
              <a:rPr lang="en-GB" err="1"/>
              <a:t>ExtraLight</a:t>
            </a:r>
            <a:endParaRPr lang="en-GB"/>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678241"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F109CD40-297A-4B05-8E7C-0A6A8E4CF984}" type="datetime1">
              <a:rPr lang="de-DE" smtClean="0"/>
              <a:t>19.10.2025</a:t>
            </a:fld>
            <a:endParaRPr lang="en-GB"/>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a:t>DPDgroup</a:t>
            </a:r>
          </a:p>
        </p:txBody>
      </p:sp>
      <p:grpSp>
        <p:nvGrpSpPr>
          <p:cNvPr id="19" name="Group 8">
            <a:extLst>
              <a:ext uri="{FF2B5EF4-FFF2-40B4-BE49-F238E27FC236}">
                <a16:creationId xmlns:a16="http://schemas.microsoft.com/office/drawing/2014/main" id="{300F0D33-09E3-4197-843A-5F93B00D72DF}"/>
              </a:ext>
            </a:extLst>
          </p:cNvPr>
          <p:cNvGrpSpPr>
            <a:grpSpLocks noChangeAspect="1"/>
          </p:cNvGrpSpPr>
          <p:nvPr userDrawn="1"/>
        </p:nvGrpSpPr>
        <p:grpSpPr bwMode="invGray">
          <a:xfrm>
            <a:off x="697676" y="6381360"/>
            <a:ext cx="657846" cy="288000"/>
            <a:chOff x="735847" y="6280925"/>
            <a:chExt cx="929441" cy="406902"/>
          </a:xfrm>
        </p:grpSpPr>
        <p:sp>
          <p:nvSpPr>
            <p:cNvPr id="23" name="Freeform: Shape 10">
              <a:extLst>
                <a:ext uri="{FF2B5EF4-FFF2-40B4-BE49-F238E27FC236}">
                  <a16:creationId xmlns:a16="http://schemas.microsoft.com/office/drawing/2014/main" id="{16865D84-98F9-41A4-AF1A-593D7079A9A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25" name="Freeform: Shape 11">
              <a:extLst>
                <a:ext uri="{FF2B5EF4-FFF2-40B4-BE49-F238E27FC236}">
                  <a16:creationId xmlns:a16="http://schemas.microsoft.com/office/drawing/2014/main" id="{FB193A18-5E42-4AB6-963C-13803F2738F9}"/>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3684812030"/>
      </p:ext>
    </p:extLst>
  </p:cSld>
  <p:clrMapOvr>
    <a:masterClrMapping/>
  </p:clrMapOvr>
  <p:extLst>
    <p:ext uri="{DCECCB84-F9BA-43D5-87BE-67443E8EF086}">
      <p15:sldGuideLst xmlns:p15="http://schemas.microsoft.com/office/powerpoint/2012/main">
        <p15:guide id="1" pos="4203">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5">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739005" cy="6858001"/>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1948" y="260648"/>
            <a:ext cx="5184726"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23" y="548680"/>
            <a:ext cx="5184651" cy="576239"/>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77E303A4-ACBA-4ED4-9CA0-0EF0BBDC9AF8}" type="datetime1">
              <a:rPr lang="de-DE" smtClean="0"/>
              <a:t>19.10.2025</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C8E7835C-4988-41C7-895A-2BD8F39E3825}"/>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673943323"/>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7">
    <p:bg>
      <p:bgPr>
        <a:solidFill>
          <a:schemeClr val="tx1"/>
        </a:solidFill>
        <a:effectLst/>
      </p:bgPr>
    </p:bg>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739005" cy="6858001"/>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1950"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25" y="548680"/>
            <a:ext cx="5184575" cy="576239"/>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77EC6776-31A1-4CF7-9D62-DF0EAED69F84}" type="datetime1">
              <a:rPr lang="de-DE" smtClean="0"/>
              <a:t>19.10.2025</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42083DAB-7CA5-4640-B7A4-DBA5E925E1E2}"/>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891133107"/>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9">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456040" y="0"/>
            <a:ext cx="5735340" cy="6858000"/>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400C8E34-847C-439F-8CEE-82FC0ADB6F5A}" type="datetime1">
              <a:rPr lang="de-DE" smtClean="0"/>
              <a:t>19.10.2025</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1A0B6DB7-AB47-4D92-A9A3-909A47F7B41E}"/>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4152677292"/>
      </p:ext>
    </p:extLst>
  </p:cSld>
  <p:clrMapOvr>
    <a:masterClrMapping/>
  </p:clrMapOvr>
  <p:extLst>
    <p:ext uri="{DCECCB84-F9BA-43D5-87BE-67443E8EF086}">
      <p15:sldGuideLst xmlns:p15="http://schemas.microsoft.com/office/powerpoint/2012/main">
        <p15:guide id="1" pos="4067">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10">
    <p:bg>
      <p:bgPr>
        <a:solidFill>
          <a:schemeClr val="tx1"/>
        </a:solidFill>
        <a:effectLst/>
      </p:bgPr>
    </p:bg>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456040" y="0"/>
            <a:ext cx="5735340" cy="6858000"/>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solidFill>
                  <a:schemeClr val="bg1"/>
                </a:solidFill>
              </a:defRPr>
            </a:lvl1pPr>
          </a:lstStyle>
          <a:p>
            <a:r>
              <a:rPr lang="en-GB"/>
              <a:t>Heading (36pt) </a:t>
            </a:r>
            <a:r>
              <a:rPr lang="en-GB" err="1"/>
              <a:t>ExtraLight</a:t>
            </a:r>
            <a:endParaRPr lang="en-GB"/>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556155DC-5B0F-4290-9D6A-FDBA27FDDC15}" type="datetime1">
              <a:rPr lang="de-DE" smtClean="0"/>
              <a:t>19.10.2025</a:t>
            </a:fld>
            <a:endParaRPr lang="en-GB"/>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grpSp>
        <p:nvGrpSpPr>
          <p:cNvPr id="18" name="Group 8">
            <a:extLst>
              <a:ext uri="{FF2B5EF4-FFF2-40B4-BE49-F238E27FC236}">
                <a16:creationId xmlns:a16="http://schemas.microsoft.com/office/drawing/2014/main" id="{CE4D004E-5E2D-4F6E-9E96-A591DEE2849E}"/>
              </a:ext>
            </a:extLst>
          </p:cNvPr>
          <p:cNvGrpSpPr>
            <a:grpSpLocks noChangeAspect="1"/>
          </p:cNvGrpSpPr>
          <p:nvPr userDrawn="1"/>
        </p:nvGrpSpPr>
        <p:grpSpPr bwMode="invGray">
          <a:xfrm>
            <a:off x="697676" y="6381360"/>
            <a:ext cx="657846" cy="288000"/>
            <a:chOff x="735847" y="6280925"/>
            <a:chExt cx="929441" cy="406902"/>
          </a:xfrm>
        </p:grpSpPr>
        <p:sp>
          <p:nvSpPr>
            <p:cNvPr id="19" name="Freeform: Shape 10">
              <a:extLst>
                <a:ext uri="{FF2B5EF4-FFF2-40B4-BE49-F238E27FC236}">
                  <a16:creationId xmlns:a16="http://schemas.microsoft.com/office/drawing/2014/main" id="{3E2C5C1B-2089-41C5-8682-1DAD755EDF07}"/>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23" name="Freeform: Shape 11">
              <a:extLst>
                <a:ext uri="{FF2B5EF4-FFF2-40B4-BE49-F238E27FC236}">
                  <a16:creationId xmlns:a16="http://schemas.microsoft.com/office/drawing/2014/main" id="{A35CA58B-03A7-4F94-B908-DBC29AB84E2E}"/>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2016957404"/>
      </p:ext>
    </p:extLst>
  </p:cSld>
  <p:clrMapOvr>
    <a:masterClrMapping/>
  </p:clrMapOvr>
  <p:extLst>
    <p:ext uri="{DCECCB84-F9BA-43D5-87BE-67443E8EF086}">
      <p15:sldGuideLst xmlns:p15="http://schemas.microsoft.com/office/powerpoint/2012/main">
        <p15:guide id="1" pos="4067">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I Full Image">
    <p:spTree>
      <p:nvGrpSpPr>
        <p:cNvPr id="1" name=""/>
        <p:cNvGrpSpPr/>
        <p:nvPr/>
      </p:nvGrpSpPr>
      <p:grpSpPr>
        <a:xfrm>
          <a:off x="0" y="0"/>
          <a:ext cx="0" cy="0"/>
          <a:chOff x="0" y="0"/>
          <a:chExt cx="0" cy="0"/>
        </a:xfrm>
      </p:grpSpPr>
      <p:sp>
        <p:nvSpPr>
          <p:cNvPr id="20" name="Picture Placeholder 14">
            <a:extLst>
              <a:ext uri="{FF2B5EF4-FFF2-40B4-BE49-F238E27FC236}">
                <a16:creationId xmlns:a16="http://schemas.microsoft.com/office/drawing/2014/main" id="{45CE1499-A20D-46F8-B55E-D52BCD43757C}"/>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dirty="0"/>
              <a:t>Click Icon </a:t>
            </a:r>
            <a:br>
              <a:rPr lang="en-GB" dirty="0"/>
            </a:br>
            <a:r>
              <a:rPr lang="en-GB" dirty="0"/>
              <a:t>to add picture</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0" y="2924999"/>
            <a:ext cx="10799999" cy="1512001"/>
          </a:xfrm>
          <a:prstGeom prst="rect">
            <a:avLst/>
          </a:prstGeom>
        </p:spPr>
        <p:txBody>
          <a:bodyPr anchor="t" anchorCtr="0"/>
          <a:lstStyle>
            <a:lvl1pPr>
              <a:defRPr sz="4800">
                <a:solidFill>
                  <a:schemeClr val="bg1"/>
                </a:solidFill>
              </a:defRPr>
            </a:lvl1pPr>
          </a:lstStyle>
          <a:p>
            <a:pPr lvl="0"/>
            <a:r>
              <a:rPr lang="en-GB" dirty="0"/>
              <a:t>Chapter Break (48pt) ExtraLight</a:t>
            </a:r>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indent="-216000">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 name="Datumsplatzhalter 1">
            <a:extLst>
              <a:ext uri="{FF2B5EF4-FFF2-40B4-BE49-F238E27FC236}">
                <a16:creationId xmlns:a16="http://schemas.microsoft.com/office/drawing/2014/main" id="{571EF8CD-2B43-42A2-B2DF-A7058E6C8D35}"/>
              </a:ext>
            </a:extLst>
          </p:cNvPr>
          <p:cNvSpPr>
            <a:spLocks noGrp="1"/>
          </p:cNvSpPr>
          <p:nvPr>
            <p:ph type="dt" sz="half" idx="17"/>
          </p:nvPr>
        </p:nvSpPr>
        <p:spPr/>
        <p:txBody>
          <a:bodyPr/>
          <a:lstStyle>
            <a:lvl1pPr>
              <a:defRPr>
                <a:solidFill>
                  <a:schemeClr val="bg1"/>
                </a:solidFill>
              </a:defRPr>
            </a:lvl1pPr>
          </a:lstStyle>
          <a:p>
            <a:fld id="{B6BD83BF-2113-420A-A079-78357D684101}" type="datetime1">
              <a:rPr lang="de-DE" smtClean="0"/>
              <a:t>19.10.2025</a:t>
            </a:fld>
            <a:endParaRPr lang="en-GB" dirty="0"/>
          </a:p>
        </p:txBody>
      </p:sp>
      <p:sp>
        <p:nvSpPr>
          <p:cNvPr id="3" name="Fußzeilenplatzhalter 2">
            <a:extLst>
              <a:ext uri="{FF2B5EF4-FFF2-40B4-BE49-F238E27FC236}">
                <a16:creationId xmlns:a16="http://schemas.microsoft.com/office/drawing/2014/main" id="{677375B8-8745-4763-8766-B61C07D9F2BA}"/>
              </a:ext>
            </a:extLst>
          </p:cNvPr>
          <p:cNvSpPr>
            <a:spLocks noGrp="1"/>
          </p:cNvSpPr>
          <p:nvPr>
            <p:ph type="ftr" sz="quarter" idx="18"/>
          </p:nvPr>
        </p:nvSpPr>
        <p:spPr/>
        <p:txBody>
          <a:bodyPr/>
          <a:lstStyle>
            <a:lvl1pPr>
              <a:defRPr>
                <a:solidFill>
                  <a:schemeClr val="bg1"/>
                </a:solidFill>
              </a:defRPr>
            </a:lvl1pPr>
          </a:lstStyle>
          <a:p>
            <a:r>
              <a:rPr lang="en-GB" dirty="0"/>
              <a:t>DPDgroup</a:t>
            </a:r>
          </a:p>
        </p:txBody>
      </p:sp>
      <p:sp>
        <p:nvSpPr>
          <p:cNvPr id="4" name="Foliennummernplatzhalter 3">
            <a:extLst>
              <a:ext uri="{FF2B5EF4-FFF2-40B4-BE49-F238E27FC236}">
                <a16:creationId xmlns:a16="http://schemas.microsoft.com/office/drawing/2014/main" id="{CB11E2EC-FC27-4A38-A5DB-EF85ED87E0EA}"/>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dirty="0"/>
          </a:p>
        </p:txBody>
      </p:sp>
      <p:sp>
        <p:nvSpPr>
          <p:cNvPr id="21" name="Text Placeholder 7">
            <a:extLst>
              <a:ext uri="{FF2B5EF4-FFF2-40B4-BE49-F238E27FC236}">
                <a16:creationId xmlns:a16="http://schemas.microsoft.com/office/drawing/2014/main" id="{C2E68723-9A11-4B89-A109-51E1689A109F}"/>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106966372"/>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7">
    <p:bg>
      <p:bgPr>
        <a:solidFill>
          <a:schemeClr val="tx1"/>
        </a:solidFill>
        <a:effectLst/>
      </p:bgPr>
    </p:bg>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739005" cy="6858001"/>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1950"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25" y="548680"/>
            <a:ext cx="5184575" cy="576239"/>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77EC6776-31A1-4CF7-9D62-DF0EAED69F84}" type="datetime1">
              <a:rPr lang="de-DE" smtClean="0"/>
              <a:t>19.10.2025</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42083DAB-7CA5-4640-B7A4-DBA5E925E1E2}"/>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760440631"/>
      </p:ext>
    </p:extLst>
  </p:cSld>
  <p:clrMapOvr>
    <a:masterClrMapping/>
  </p:clrMapOvr>
  <p:extLst>
    <p:ext uri="{DCECCB84-F9BA-43D5-87BE-67443E8EF086}">
      <p15:sldGuideLst xmlns:p15="http://schemas.microsoft.com/office/powerpoint/2012/main">
        <p15:guide id="1" pos="3976"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Headline Only I Dar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1"/>
                </a:solidFill>
              </a:defRPr>
            </a:lvl1pPr>
          </a:lstStyle>
          <a:p>
            <a:r>
              <a:rPr lang="en-GB"/>
              <a:t>Heading (36pt) ExtraLight</a:t>
            </a:r>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bg1"/>
                </a:solidFill>
              </a:defRPr>
            </a:lvl1pPr>
          </a:lstStyle>
          <a:p>
            <a:fld id="{FE7C75DA-38EC-4528-8278-F71721C160E4}" type="datetime1">
              <a:rPr lang="de-DE" smtClean="0"/>
              <a:t>19.10.2025</a:t>
            </a:fld>
            <a:endParaRPr lang="en-GB"/>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bg1"/>
                </a:solidFill>
              </a:defRPr>
            </a:lvl1pPr>
          </a:lstStyle>
          <a:p>
            <a:r>
              <a:rPr lang="en-GB"/>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bg1"/>
                </a:solidFill>
              </a:defRPr>
            </a:lvl1pPr>
          </a:lstStyle>
          <a:p>
            <a:fld id="{9EA669D3-5529-4BB0-8BB4-F8AF37E83BE9}" type="slidenum">
              <a:rPr lang="en-GB" smtClean="0"/>
              <a:pPr/>
              <a:t>‹Nr.›</a:t>
            </a:fld>
            <a:endParaRPr lang="en-GB"/>
          </a:p>
        </p:txBody>
      </p:sp>
      <p:grpSp>
        <p:nvGrpSpPr>
          <p:cNvPr id="9" name="Group 8">
            <a:extLst>
              <a:ext uri="{FF2B5EF4-FFF2-40B4-BE49-F238E27FC236}">
                <a16:creationId xmlns:a16="http://schemas.microsoft.com/office/drawing/2014/main" id="{7E79D7F9-0CDE-40FB-949F-E18B17093522}"/>
              </a:ext>
            </a:extLst>
          </p:cNvPr>
          <p:cNvGrpSpPr>
            <a:grpSpLocks noChangeAspect="1"/>
          </p:cNvGrpSpPr>
          <p:nvPr userDrawn="1"/>
        </p:nvGrpSpPr>
        <p:grpSpPr bwMode="invGray">
          <a:xfrm>
            <a:off x="697676" y="6381360"/>
            <a:ext cx="657846" cy="288000"/>
            <a:chOff x="735847" y="6280925"/>
            <a:chExt cx="929441" cy="406902"/>
          </a:xfrm>
        </p:grpSpPr>
        <p:sp>
          <p:nvSpPr>
            <p:cNvPr id="10" name="Freeform: Shape 10">
              <a:extLst>
                <a:ext uri="{FF2B5EF4-FFF2-40B4-BE49-F238E27FC236}">
                  <a16:creationId xmlns:a16="http://schemas.microsoft.com/office/drawing/2014/main" id="{8C2BF698-1C24-44DA-8EE5-D26AF7EB81B8}"/>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11" name="Freeform: Shape 11">
              <a:extLst>
                <a:ext uri="{FF2B5EF4-FFF2-40B4-BE49-F238E27FC236}">
                  <a16:creationId xmlns:a16="http://schemas.microsoft.com/office/drawing/2014/main" id="{09CF0AC7-F73F-4ADB-8A14-2D6FE492EBE8}"/>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3757059538"/>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Headline Only I Grey">
    <p:bg>
      <p:bgPr>
        <a:solidFill>
          <a:srgbClr val="EFED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2"/>
                </a:solidFill>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tx2"/>
                </a:solidFill>
              </a:defRPr>
            </a:lvl1pPr>
          </a:lstStyle>
          <a:p>
            <a:fld id="{9354C212-9BF9-4593-9E1D-42DC4CE9CE34}" type="datetime1">
              <a:rPr lang="de-DE" smtClean="0"/>
              <a:t>19.10.2025</a:t>
            </a:fld>
            <a:endParaRPr lang="en-GB" dirty="0"/>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tx2"/>
                </a:solidFill>
              </a:defRPr>
            </a:lvl1pPr>
          </a:lstStyle>
          <a:p>
            <a:r>
              <a:rPr lang="en-GB" dirty="0"/>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tx2"/>
                </a:solidFill>
              </a:defRPr>
            </a:lvl1pPr>
          </a:lstStyle>
          <a:p>
            <a:fld id="{9EA669D3-5529-4BB0-8BB4-F8AF37E83BE9}" type="slidenum">
              <a:rPr lang="en-GB" smtClean="0"/>
              <a:pPr/>
              <a:t>‹Nr.›</a:t>
            </a:fld>
            <a:endParaRPr lang="en-GB" dirty="0"/>
          </a:p>
        </p:txBody>
      </p:sp>
      <p:sp>
        <p:nvSpPr>
          <p:cNvPr id="9" name="Text Placeholder 7">
            <a:extLst>
              <a:ext uri="{FF2B5EF4-FFF2-40B4-BE49-F238E27FC236}">
                <a16:creationId xmlns:a16="http://schemas.microsoft.com/office/drawing/2014/main" id="{3AAD4EE3-F671-4AAF-9478-3EFB8A69A2CD}"/>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1470860992"/>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Headline I Half Image left 1">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5144" y="0"/>
            <a:ext cx="5874832" cy="6858000"/>
          </a:xfrm>
          <a:prstGeom prst="rect">
            <a:avLst/>
          </a:pr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2024"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99" y="548680"/>
            <a:ext cx="5184575" cy="576239"/>
          </a:xfrm>
        </p:spPr>
        <p:txBody>
          <a:bodyPr/>
          <a:lstStyle>
            <a:lvl1pPr>
              <a:defRPr/>
            </a:lvl1pPr>
          </a:lstStyle>
          <a:p>
            <a:r>
              <a:rPr lang="en-GB" dirty="0"/>
              <a:t>Heading (36pt) </a:t>
            </a:r>
            <a:r>
              <a:rPr lang="en-GB" dirty="0" err="1"/>
              <a:t>ExtraLight</a:t>
            </a:r>
            <a:endParaRPr lang="en-GB" dirty="0"/>
          </a:p>
        </p:txBody>
      </p:sp>
      <p:sp>
        <p:nvSpPr>
          <p:cNvPr id="15" name="Slide Number Placeholder 33">
            <a:extLst>
              <a:ext uri="{FF2B5EF4-FFF2-40B4-BE49-F238E27FC236}">
                <a16:creationId xmlns:a16="http://schemas.microsoft.com/office/drawing/2014/main" id="{1C55BF19-B246-4767-88CD-544A6962A2A3}"/>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5A93341-8E64-4FC7-AB57-680DECCFAEF7}"/>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B5D72572-C31C-4161-B825-052DD5D38BF2}" type="datetime1">
              <a:rPr lang="de-DE" smtClean="0"/>
              <a:t>19.10.2025</a:t>
            </a:fld>
            <a:endParaRPr lang="en-GB" dirty="0"/>
          </a:p>
        </p:txBody>
      </p:sp>
      <p:sp>
        <p:nvSpPr>
          <p:cNvPr id="17" name="Fußzeilenplatzhalter 128">
            <a:extLst>
              <a:ext uri="{FF2B5EF4-FFF2-40B4-BE49-F238E27FC236}">
                <a16:creationId xmlns:a16="http://schemas.microsoft.com/office/drawing/2014/main" id="{286C954F-F56A-4ED6-8EC1-3736D79C25B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9" name="Text Placeholder 7">
            <a:extLst>
              <a:ext uri="{FF2B5EF4-FFF2-40B4-BE49-F238E27FC236}">
                <a16:creationId xmlns:a16="http://schemas.microsoft.com/office/drawing/2014/main" id="{AD4D8302-C856-4A2D-BBAD-380195A61914}"/>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693117787"/>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Headline I Half Image right">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317168" y="0"/>
            <a:ext cx="5874832" cy="6858000"/>
          </a:xfrm>
          <a:prstGeom prst="rect">
            <a:avLst/>
          </a:pr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5"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0" y="548680"/>
            <a:ext cx="5184575" cy="576239"/>
          </a:xfrm>
        </p:spPr>
        <p:txBody>
          <a:bodyPr/>
          <a:lstStyle>
            <a:lvl1pPr>
              <a:defRPr/>
            </a:lvl1pPr>
          </a:lstStyle>
          <a:p>
            <a:r>
              <a:rPr lang="en-GB" dirty="0"/>
              <a:t>Heading (36pt) </a:t>
            </a:r>
            <a:r>
              <a:rPr lang="en-GB" dirty="0" err="1"/>
              <a:t>ExtraLight</a:t>
            </a:r>
            <a:endParaRPr lang="en-GB" dirty="0"/>
          </a:p>
        </p:txBody>
      </p:sp>
      <p:sp>
        <p:nvSpPr>
          <p:cNvPr id="15" name="Slide Number Placeholder 33">
            <a:extLst>
              <a:ext uri="{FF2B5EF4-FFF2-40B4-BE49-F238E27FC236}">
                <a16:creationId xmlns:a16="http://schemas.microsoft.com/office/drawing/2014/main" id="{1C55BF19-B246-4767-88CD-544A6962A2A3}"/>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5A93341-8E64-4FC7-AB57-680DECCFAEF7}"/>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850BD61-9F6A-4820-9725-0FF0DA2B79D7}" type="datetime1">
              <a:rPr lang="de-DE" smtClean="0"/>
              <a:t>19.10.2025</a:t>
            </a:fld>
            <a:endParaRPr lang="en-GB" dirty="0"/>
          </a:p>
        </p:txBody>
      </p:sp>
      <p:sp>
        <p:nvSpPr>
          <p:cNvPr id="17" name="Fußzeilenplatzhalter 128">
            <a:extLst>
              <a:ext uri="{FF2B5EF4-FFF2-40B4-BE49-F238E27FC236}">
                <a16:creationId xmlns:a16="http://schemas.microsoft.com/office/drawing/2014/main" id="{286C954F-F56A-4ED6-8EC1-3736D79C25B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F7B4A46C-A3A4-4746-A81E-30BB9E07A8F0}"/>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884797226"/>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Contac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20558-1A54-4085-BC03-0A5F5F38DFAD}"/>
              </a:ext>
            </a:extLst>
          </p:cNvPr>
          <p:cNvSpPr>
            <a:spLocks noGrp="1"/>
          </p:cNvSpPr>
          <p:nvPr>
            <p:ph type="pic" sz="quarter" idx="20" hasCustomPrompt="1"/>
          </p:nvPr>
        </p:nvSpPr>
        <p:spPr bwMode="gray">
          <a:xfrm>
            <a:off x="1486943" y="1844825"/>
            <a:ext cx="1729207" cy="201622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B3A4EA07-E3C8-40B4-9177-DF10B37792A8}"/>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8" name="Text Placeholder 7">
            <a:extLst>
              <a:ext uri="{FF2B5EF4-FFF2-40B4-BE49-F238E27FC236}">
                <a16:creationId xmlns:a16="http://schemas.microsoft.com/office/drawing/2014/main" id="{019F6082-16DA-4750-8C5D-DB60BE248BD2}"/>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5" name="Picture Placeholder 9">
            <a:extLst>
              <a:ext uri="{FF2B5EF4-FFF2-40B4-BE49-F238E27FC236}">
                <a16:creationId xmlns:a16="http://schemas.microsoft.com/office/drawing/2014/main" id="{A87F051B-5AE3-4B81-A145-20DA3F0137CA}"/>
              </a:ext>
            </a:extLst>
          </p:cNvPr>
          <p:cNvSpPr>
            <a:spLocks noGrp="1"/>
          </p:cNvSpPr>
          <p:nvPr>
            <p:ph type="pic" sz="quarter" idx="38" hasCustomPrompt="1"/>
          </p:nvPr>
        </p:nvSpPr>
        <p:spPr bwMode="gray">
          <a:xfrm>
            <a:off x="8975850" y="1844825"/>
            <a:ext cx="1729207" cy="201622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7" name="Picture Placeholder 9">
            <a:extLst>
              <a:ext uri="{FF2B5EF4-FFF2-40B4-BE49-F238E27FC236}">
                <a16:creationId xmlns:a16="http://schemas.microsoft.com/office/drawing/2014/main" id="{7ACF8A83-46FC-49E3-A975-02BE2B5DCA5B}"/>
              </a:ext>
            </a:extLst>
          </p:cNvPr>
          <p:cNvSpPr>
            <a:spLocks noGrp="1"/>
          </p:cNvSpPr>
          <p:nvPr>
            <p:ph type="pic" sz="quarter" idx="40" hasCustomPrompt="1"/>
          </p:nvPr>
        </p:nvSpPr>
        <p:spPr bwMode="gray">
          <a:xfrm>
            <a:off x="5231434" y="1844825"/>
            <a:ext cx="1729207" cy="201622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7" name="Slide Number Placeholder 33">
            <a:extLst>
              <a:ext uri="{FF2B5EF4-FFF2-40B4-BE49-F238E27FC236}">
                <a16:creationId xmlns:a16="http://schemas.microsoft.com/office/drawing/2014/main" id="{D5FB32BD-7CD5-4023-A517-6D88C4237D5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9" name="Datumsplatzhalter 127">
            <a:extLst>
              <a:ext uri="{FF2B5EF4-FFF2-40B4-BE49-F238E27FC236}">
                <a16:creationId xmlns:a16="http://schemas.microsoft.com/office/drawing/2014/main" id="{4E3A7326-D0B1-4723-AC02-59C8DAA68010}"/>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2CDE926-69EB-4BC1-A610-95BBDCB36E49}" type="datetime1">
              <a:rPr lang="de-DE" smtClean="0"/>
              <a:t>19.10.2025</a:t>
            </a:fld>
            <a:endParaRPr lang="en-GB"/>
          </a:p>
        </p:txBody>
      </p:sp>
      <p:sp>
        <p:nvSpPr>
          <p:cNvPr id="20" name="Fußzeilenplatzhalter 128">
            <a:extLst>
              <a:ext uri="{FF2B5EF4-FFF2-40B4-BE49-F238E27FC236}">
                <a16:creationId xmlns:a16="http://schemas.microsoft.com/office/drawing/2014/main" id="{666B02B4-FBD0-446B-A4DD-4031BBACE34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833359963"/>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icture Variant 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324" y="1844824"/>
            <a:ext cx="3456459" cy="4392637"/>
          </a:xfrm>
          <a:prstGeom prst="roundRect">
            <a:avLst>
              <a:gd name="adj" fmla="val 2939"/>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6CD47C6-B7D2-442B-9CAC-4046DF3D2CB0}" type="datetime1">
              <a:rPr lang="de-DE" smtClean="0"/>
              <a:t>19.10.2025</a:t>
            </a:fld>
            <a:endParaRPr lang="en-GB"/>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233230543"/>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icture Variant 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325" y="1844824"/>
            <a:ext cx="2592364" cy="4392637"/>
          </a:xfrm>
          <a:prstGeom prst="roundRect">
            <a:avLst>
              <a:gd name="adj" fmla="val 3919"/>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F46FCD74-0B1B-4C3F-8643-105A17085A71}" type="datetime1">
              <a:rPr lang="de-DE" smtClean="0"/>
              <a:t>19.10.2025</a:t>
            </a:fld>
            <a:endParaRPr lang="en-GB"/>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543362673"/>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Variant 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325" y="1844824"/>
            <a:ext cx="2592364"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2" name="Picture Placeholder 16">
            <a:extLst>
              <a:ext uri="{FF2B5EF4-FFF2-40B4-BE49-F238E27FC236}">
                <a16:creationId xmlns:a16="http://schemas.microsoft.com/office/drawing/2014/main" id="{9749E5AE-7099-4C10-9B02-648E7DA83CC2}"/>
              </a:ext>
            </a:extLst>
          </p:cNvPr>
          <p:cNvSpPr>
            <a:spLocks noGrp="1"/>
          </p:cNvSpPr>
          <p:nvPr>
            <p:ph type="pic" sz="quarter" idx="38" hasCustomPrompt="1"/>
            <p:custDataLst>
              <p:tags r:id="rId2"/>
            </p:custDataLst>
          </p:nvPr>
        </p:nvSpPr>
        <p:spPr bwMode="gray">
          <a:xfrm>
            <a:off x="7968600" y="4113288"/>
            <a:ext cx="3528000"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3" name="Slide Number Placeholder 33">
            <a:extLst>
              <a:ext uri="{FF2B5EF4-FFF2-40B4-BE49-F238E27FC236}">
                <a16:creationId xmlns:a16="http://schemas.microsoft.com/office/drawing/2014/main" id="{AF314E1F-3998-4DCE-A7D0-CCB6B309D81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4" name="Datumsplatzhalter 127">
            <a:extLst>
              <a:ext uri="{FF2B5EF4-FFF2-40B4-BE49-F238E27FC236}">
                <a16:creationId xmlns:a16="http://schemas.microsoft.com/office/drawing/2014/main" id="{1D815837-9111-41B4-833A-7EA0B3BC2A89}"/>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8DDBFE3D-74AD-445C-9D0D-FE22782E6A10}" type="datetime1">
              <a:rPr lang="de-DE" smtClean="0"/>
              <a:t>19.10.2025</a:t>
            </a:fld>
            <a:endParaRPr lang="en-GB"/>
          </a:p>
        </p:txBody>
      </p:sp>
      <p:sp>
        <p:nvSpPr>
          <p:cNvPr id="20" name="Fußzeilenplatzhalter 128">
            <a:extLst>
              <a:ext uri="{FF2B5EF4-FFF2-40B4-BE49-F238E27FC236}">
                <a16:creationId xmlns:a16="http://schemas.microsoft.com/office/drawing/2014/main" id="{56BA9322-9758-4C58-B07C-77275DBE042F}"/>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55224024"/>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cture Variant 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168008" y="1844824"/>
            <a:ext cx="2592364" cy="4392464"/>
          </a:xfrm>
          <a:prstGeom prst="roundRect">
            <a:avLst>
              <a:gd name="adj" fmla="val 3919"/>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A734412-514C-4DE0-9E64-3399164F02C9}" type="datetime1">
              <a:rPr lang="de-DE" smtClean="0"/>
              <a:t>19.10.2025</a:t>
            </a:fld>
            <a:endParaRPr lang="en-GB"/>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008165180"/>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Variant 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77B850EB-B94F-44EC-AA1A-0C27396A5235}" type="datetime1">
              <a:rPr lang="de-DE" smtClean="0"/>
              <a:t>19.10.2025</a:t>
            </a:fld>
            <a:endParaRPr lang="en-GB"/>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
        <p:nvSpPr>
          <p:cNvPr id="14" name="Picture Placeholder 16">
            <a:extLst>
              <a:ext uri="{FF2B5EF4-FFF2-40B4-BE49-F238E27FC236}">
                <a16:creationId xmlns:a16="http://schemas.microsoft.com/office/drawing/2014/main" id="{D3590CDC-C46E-48B2-B781-BE61BD4236DA}"/>
              </a:ext>
            </a:extLst>
          </p:cNvPr>
          <p:cNvSpPr>
            <a:spLocks noGrp="1"/>
          </p:cNvSpPr>
          <p:nvPr>
            <p:ph type="pic" sz="quarter" idx="14" hasCustomPrompt="1"/>
            <p:custDataLst>
              <p:tags r:id="rId1"/>
            </p:custDataLst>
          </p:nvPr>
        </p:nvSpPr>
        <p:spPr bwMode="gray">
          <a:xfrm>
            <a:off x="4044128" y="1844824"/>
            <a:ext cx="2843960" cy="4392464"/>
          </a:xfrm>
          <a:prstGeom prst="roundRect">
            <a:avLst>
              <a:gd name="adj" fmla="val 3572"/>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Tree>
    <p:extLst>
      <p:ext uri="{BB962C8B-B14F-4D97-AF65-F5344CB8AC3E}">
        <p14:creationId xmlns:p14="http://schemas.microsoft.com/office/powerpoint/2010/main" val="36036280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9">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456040" y="0"/>
            <a:ext cx="5735340" cy="6858000"/>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400C8E34-847C-439F-8CEE-82FC0ADB6F5A}" type="datetime1">
              <a:rPr lang="de-DE" smtClean="0"/>
              <a:t>19.10.2025</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1A0B6DB7-AB47-4D92-A9A3-909A47F7B41E}"/>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1367500137"/>
      </p:ext>
    </p:extLst>
  </p:cSld>
  <p:clrMapOvr>
    <a:masterClrMapping/>
  </p:clrMapOvr>
  <p:extLst>
    <p:ext uri="{DCECCB84-F9BA-43D5-87BE-67443E8EF086}">
      <p15:sldGuideLst xmlns:p15="http://schemas.microsoft.com/office/powerpoint/2012/main">
        <p15:guide id="1" pos="4067"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Variant 6">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5328592" cy="4392464"/>
          </a:xfrm>
          <a:prstGeom prst="roundRect">
            <a:avLst>
              <a:gd name="adj" fmla="val 231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563DCFE7-724D-4AF5-AE9D-AD1D3FAE0AA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931C786C-AD0E-4445-80CD-36E709399D20}"/>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6A8A2126-32B8-422C-BCA8-BE8DA17FD731}" type="datetime1">
              <a:rPr lang="de-DE" smtClean="0"/>
              <a:t>19.10.2025</a:t>
            </a:fld>
            <a:endParaRPr lang="en-GB"/>
          </a:p>
        </p:txBody>
      </p:sp>
      <p:sp>
        <p:nvSpPr>
          <p:cNvPr id="13" name="Fußzeilenplatzhalter 128">
            <a:extLst>
              <a:ext uri="{FF2B5EF4-FFF2-40B4-BE49-F238E27FC236}">
                <a16:creationId xmlns:a16="http://schemas.microsoft.com/office/drawing/2014/main" id="{CDD98760-4D44-425E-901E-F2098F464DF0}"/>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709914233"/>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Variant 7">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168083" y="1844824"/>
            <a:ext cx="5328592" cy="4392464"/>
          </a:xfrm>
          <a:prstGeom prst="roundRect">
            <a:avLst>
              <a:gd name="adj" fmla="val 231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563DCFE7-724D-4AF5-AE9D-AD1D3FAE0AA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931C786C-AD0E-4445-80CD-36E709399D20}"/>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A7D8DE2-4400-456E-98AA-EF5EF1383468}" type="datetime1">
              <a:rPr lang="de-DE" smtClean="0"/>
              <a:t>19.10.2025</a:t>
            </a:fld>
            <a:endParaRPr lang="en-GB"/>
          </a:p>
        </p:txBody>
      </p:sp>
      <p:sp>
        <p:nvSpPr>
          <p:cNvPr id="13" name="Fußzeilenplatzhalter 128">
            <a:extLst>
              <a:ext uri="{FF2B5EF4-FFF2-40B4-BE49-F238E27FC236}">
                <a16:creationId xmlns:a16="http://schemas.microsoft.com/office/drawing/2014/main" id="{CDD98760-4D44-425E-901E-F2098F464DF0}"/>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218276414"/>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icture Variant 8">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5328592"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3D584A92-FF98-4094-8446-16E955DB4A0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39D8D357-85AB-4461-9EA3-E289834463A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7AB34F7-EE8C-4F08-954D-824040CFAE46}" type="datetime1">
              <a:rPr lang="de-DE" smtClean="0"/>
              <a:t>19.10.2025</a:t>
            </a:fld>
            <a:endParaRPr lang="en-GB"/>
          </a:p>
        </p:txBody>
      </p:sp>
      <p:sp>
        <p:nvSpPr>
          <p:cNvPr id="13" name="Fußzeilenplatzhalter 128">
            <a:extLst>
              <a:ext uri="{FF2B5EF4-FFF2-40B4-BE49-F238E27FC236}">
                <a16:creationId xmlns:a16="http://schemas.microsoft.com/office/drawing/2014/main" id="{4809B15A-D8AB-447B-BE51-7BB383482D34}"/>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352987945"/>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icture Variant 9">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6168296" y="1844824"/>
            <a:ext cx="2592000"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BA2EFFB7-90C7-4853-87C6-B4BD848B6C28}" type="datetime1">
              <a:rPr lang="de-DE" smtClean="0"/>
              <a:t>19.10.2025</a:t>
            </a:fld>
            <a:endParaRPr lang="en-GB"/>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49178567"/>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icture Variant 10">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3431992" y="1844848"/>
            <a:ext cx="2592000"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FC49902-644E-4998-9C01-0456CC45106C}" type="datetime1">
              <a:rPr lang="de-DE" smtClean="0"/>
              <a:t>19.10.2025</a:t>
            </a:fld>
            <a:endParaRPr lang="en-GB"/>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877099695"/>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icture Variant 1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3456384" cy="2196244"/>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4295800" y="1844824"/>
            <a:ext cx="3600400" cy="2196244"/>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3"/>
            </p:custDataLst>
          </p:nvPr>
        </p:nvSpPr>
        <p:spPr bwMode="gray">
          <a:xfrm>
            <a:off x="8040216" y="1844824"/>
            <a:ext cx="3455992" cy="2196244"/>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2" name="Slide Number Placeholder 33">
            <a:extLst>
              <a:ext uri="{FF2B5EF4-FFF2-40B4-BE49-F238E27FC236}">
                <a16:creationId xmlns:a16="http://schemas.microsoft.com/office/drawing/2014/main" id="{64BB8C1B-E0CB-4568-A194-E8CC235BA147}"/>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3" name="Datumsplatzhalter 127">
            <a:extLst>
              <a:ext uri="{FF2B5EF4-FFF2-40B4-BE49-F238E27FC236}">
                <a16:creationId xmlns:a16="http://schemas.microsoft.com/office/drawing/2014/main" id="{B339C7E1-2120-4E23-A392-29401697A7D1}"/>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C583A161-C868-4526-8E4A-16135FF8CAE8}" type="datetime1">
              <a:rPr lang="de-DE" smtClean="0"/>
              <a:t>19.10.2025</a:t>
            </a:fld>
            <a:endParaRPr lang="en-GB"/>
          </a:p>
        </p:txBody>
      </p:sp>
      <p:sp>
        <p:nvSpPr>
          <p:cNvPr id="14" name="Fußzeilenplatzhalter 128">
            <a:extLst>
              <a:ext uri="{FF2B5EF4-FFF2-40B4-BE49-F238E27FC236}">
                <a16:creationId xmlns:a16="http://schemas.microsoft.com/office/drawing/2014/main" id="{E3485A82-3768-4242-A7CF-9B8968C3722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058646932"/>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icture Variant 1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3431704"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1" name="Picture Placeholder 16">
            <a:extLst>
              <a:ext uri="{FF2B5EF4-FFF2-40B4-BE49-F238E27FC236}">
                <a16:creationId xmlns:a16="http://schemas.microsoft.com/office/drawing/2014/main" id="{34831E97-ACD8-4C32-9B4E-40CD87E9C12E}"/>
              </a:ext>
            </a:extLst>
          </p:cNvPr>
          <p:cNvSpPr>
            <a:spLocks noGrp="1"/>
          </p:cNvSpPr>
          <p:nvPr>
            <p:ph type="pic" sz="quarter" idx="39" hasCustomPrompt="1"/>
            <p:custDataLst>
              <p:tags r:id="rId3"/>
            </p:custDataLst>
          </p:nvPr>
        </p:nvSpPr>
        <p:spPr bwMode="gray">
          <a:xfrm>
            <a:off x="6168083"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4"/>
            </p:custDataLst>
          </p:nvPr>
        </p:nvSpPr>
        <p:spPr bwMode="gray">
          <a:xfrm>
            <a:off x="8904387"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3" name="Slide Number Placeholder 33">
            <a:extLst>
              <a:ext uri="{FF2B5EF4-FFF2-40B4-BE49-F238E27FC236}">
                <a16:creationId xmlns:a16="http://schemas.microsoft.com/office/drawing/2014/main" id="{2452A36F-8EF5-4132-B747-3658724AAA72}"/>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4" name="Datumsplatzhalter 127">
            <a:extLst>
              <a:ext uri="{FF2B5EF4-FFF2-40B4-BE49-F238E27FC236}">
                <a16:creationId xmlns:a16="http://schemas.microsoft.com/office/drawing/2014/main" id="{7E09824E-82E6-4AEF-A70D-C482497679D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2DEE965A-4F61-4247-9E07-CC813DE122AE}" type="datetime1">
              <a:rPr lang="de-DE" smtClean="0"/>
              <a:t>19.10.2025</a:t>
            </a:fld>
            <a:endParaRPr lang="en-GB"/>
          </a:p>
        </p:txBody>
      </p:sp>
      <p:sp>
        <p:nvSpPr>
          <p:cNvPr id="23" name="Fußzeilenplatzhalter 128">
            <a:extLst>
              <a:ext uri="{FF2B5EF4-FFF2-40B4-BE49-F238E27FC236}">
                <a16:creationId xmlns:a16="http://schemas.microsoft.com/office/drawing/2014/main" id="{7CC1DC18-140D-445D-8FA7-B3EC9E6836B7}"/>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837840776"/>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cture Variant 1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Bildplatzhalter 12">
            <a:extLst>
              <a:ext uri="{FF2B5EF4-FFF2-40B4-BE49-F238E27FC236}">
                <a16:creationId xmlns:a16="http://schemas.microsoft.com/office/drawing/2014/main" id="{BAC99369-6DF2-442E-84EE-40EBBDAC66DA}"/>
              </a:ext>
            </a:extLst>
          </p:cNvPr>
          <p:cNvSpPr>
            <a:spLocks noGrp="1"/>
          </p:cNvSpPr>
          <p:nvPr>
            <p:ph type="pic" sz="quarter" idx="14" hasCustomPrompt="1"/>
            <p:custDataLst>
              <p:tags r:id="rId1"/>
            </p:custDataLst>
          </p:nvPr>
        </p:nvSpPr>
        <p:spPr bwMode="gray">
          <a:xfrm>
            <a:off x="6096001" y="1844824"/>
            <a:ext cx="5400675" cy="4392464"/>
          </a:xfrm>
          <a:custGeom>
            <a:avLst/>
            <a:gdLst>
              <a:gd name="connsiteX0" fmla="*/ 0 w 5400675"/>
              <a:gd name="connsiteY0" fmla="*/ 0 h 4392464"/>
              <a:gd name="connsiteX1" fmla="*/ 5299077 w 5400675"/>
              <a:gd name="connsiteY1" fmla="*/ 0 h 4392464"/>
              <a:gd name="connsiteX2" fmla="*/ 5400675 w 5400675"/>
              <a:gd name="connsiteY2" fmla="*/ 101598 h 4392464"/>
              <a:gd name="connsiteX3" fmla="*/ 5400675 w 5400675"/>
              <a:gd name="connsiteY3" fmla="*/ 4290866 h 4392464"/>
              <a:gd name="connsiteX4" fmla="*/ 5299077 w 5400675"/>
              <a:gd name="connsiteY4" fmla="*/ 4392464 h 4392464"/>
              <a:gd name="connsiteX5" fmla="*/ 0 w 5400675"/>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675" h="4392464">
                <a:moveTo>
                  <a:pt x="0" y="0"/>
                </a:moveTo>
                <a:lnTo>
                  <a:pt x="5299077" y="0"/>
                </a:lnTo>
                <a:cubicBezTo>
                  <a:pt x="5355188" y="0"/>
                  <a:pt x="5400675" y="45487"/>
                  <a:pt x="5400675" y="101598"/>
                </a:cubicBezTo>
                <a:lnTo>
                  <a:pt x="5400675" y="4290866"/>
                </a:lnTo>
                <a:cubicBezTo>
                  <a:pt x="5400675" y="4346977"/>
                  <a:pt x="5355188" y="4392464"/>
                  <a:pt x="5299077"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D228BA9B-7649-461C-845D-044AA4DC227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B6900781-5EF6-4DB4-8A50-AC7FC66E845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9D8860A8-F2AC-40CB-9A69-D935434265C1}" type="datetime1">
              <a:rPr lang="de-DE" smtClean="0"/>
              <a:t>19.10.2025</a:t>
            </a:fld>
            <a:endParaRPr lang="en-GB"/>
          </a:p>
        </p:txBody>
      </p:sp>
      <p:sp>
        <p:nvSpPr>
          <p:cNvPr id="12" name="Fußzeilenplatzhalter 128">
            <a:extLst>
              <a:ext uri="{FF2B5EF4-FFF2-40B4-BE49-F238E27FC236}">
                <a16:creationId xmlns:a16="http://schemas.microsoft.com/office/drawing/2014/main" id="{F9D2BF7D-A21E-4DFE-935A-DFDD6B760B10}"/>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2462288379"/>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 Variant 1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4" name="Bildplatzhalter 13">
            <a:extLst>
              <a:ext uri="{FF2B5EF4-FFF2-40B4-BE49-F238E27FC236}">
                <a16:creationId xmlns:a16="http://schemas.microsoft.com/office/drawing/2014/main" id="{2E083E37-896B-43B5-B444-929CEEE66B5A}"/>
              </a:ext>
            </a:extLst>
          </p:cNvPr>
          <p:cNvSpPr>
            <a:spLocks noGrp="1"/>
          </p:cNvSpPr>
          <p:nvPr>
            <p:ph type="pic" sz="quarter" idx="14" hasCustomPrompt="1"/>
            <p:custDataLst>
              <p:tags r:id="rId1"/>
            </p:custDataLst>
          </p:nvPr>
        </p:nvSpPr>
        <p:spPr bwMode="gray">
          <a:xfrm>
            <a:off x="695400" y="1844824"/>
            <a:ext cx="5400600" cy="4392464"/>
          </a:xfrm>
          <a:custGeom>
            <a:avLst/>
            <a:gdLst>
              <a:gd name="connsiteX0" fmla="*/ 101598 w 5400600"/>
              <a:gd name="connsiteY0" fmla="*/ 0 h 4392464"/>
              <a:gd name="connsiteX1" fmla="*/ 5400600 w 5400600"/>
              <a:gd name="connsiteY1" fmla="*/ 0 h 4392464"/>
              <a:gd name="connsiteX2" fmla="*/ 5400600 w 5400600"/>
              <a:gd name="connsiteY2" fmla="*/ 4392464 h 4392464"/>
              <a:gd name="connsiteX3" fmla="*/ 101598 w 5400600"/>
              <a:gd name="connsiteY3" fmla="*/ 4392464 h 4392464"/>
              <a:gd name="connsiteX4" fmla="*/ 0 w 5400600"/>
              <a:gd name="connsiteY4" fmla="*/ 4290866 h 4392464"/>
              <a:gd name="connsiteX5" fmla="*/ 0 w 5400600"/>
              <a:gd name="connsiteY5" fmla="*/ 101598 h 4392464"/>
              <a:gd name="connsiteX6" fmla="*/ 101598 w 5400600"/>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600" h="4392464">
                <a:moveTo>
                  <a:pt x="101598" y="0"/>
                </a:moveTo>
                <a:lnTo>
                  <a:pt x="5400600" y="0"/>
                </a:lnTo>
                <a:lnTo>
                  <a:pt x="5400600"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0" name="Slide Number Placeholder 33">
            <a:extLst>
              <a:ext uri="{FF2B5EF4-FFF2-40B4-BE49-F238E27FC236}">
                <a16:creationId xmlns:a16="http://schemas.microsoft.com/office/drawing/2014/main" id="{2150B43F-4B81-46F7-B2C1-8CD835737A3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FD56EA14-EB9B-4AA2-BD37-5D664E69D42D}"/>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2647CFEA-6B9A-45E6-A44D-C5863B1FA75A}" type="datetime1">
              <a:rPr lang="de-DE" smtClean="0"/>
              <a:t>19.10.2025</a:t>
            </a:fld>
            <a:endParaRPr lang="en-GB"/>
          </a:p>
        </p:txBody>
      </p:sp>
      <p:sp>
        <p:nvSpPr>
          <p:cNvPr id="12" name="Fußzeilenplatzhalter 128">
            <a:extLst>
              <a:ext uri="{FF2B5EF4-FFF2-40B4-BE49-F238E27FC236}">
                <a16:creationId xmlns:a16="http://schemas.microsoft.com/office/drawing/2014/main" id="{848BE344-CAC7-447D-B533-E38A76E868B7}"/>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03778275"/>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icture Variant 1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9" name="Bildplatzhalter 28">
            <a:extLst>
              <a:ext uri="{FF2B5EF4-FFF2-40B4-BE49-F238E27FC236}">
                <a16:creationId xmlns:a16="http://schemas.microsoft.com/office/drawing/2014/main" id="{98BED415-9F1B-499E-91C1-F4E0E01F0A9A}"/>
              </a:ext>
            </a:extLst>
          </p:cNvPr>
          <p:cNvSpPr>
            <a:spLocks noGrp="1"/>
          </p:cNvSpPr>
          <p:nvPr>
            <p:ph type="pic" sz="quarter" idx="38" hasCustomPrompt="1"/>
            <p:custDataLst>
              <p:tags r:id="rId1"/>
            </p:custDataLst>
          </p:nvPr>
        </p:nvSpPr>
        <p:spPr bwMode="gray">
          <a:xfrm>
            <a:off x="6312025" y="1844824"/>
            <a:ext cx="2592363" cy="4392464"/>
          </a:xfrm>
          <a:custGeom>
            <a:avLst/>
            <a:gdLst>
              <a:gd name="connsiteX0" fmla="*/ 101598 w 2592363"/>
              <a:gd name="connsiteY0" fmla="*/ 0 h 4392464"/>
              <a:gd name="connsiteX1" fmla="*/ 2592363 w 2592363"/>
              <a:gd name="connsiteY1" fmla="*/ 0 h 4392464"/>
              <a:gd name="connsiteX2" fmla="*/ 2592363 w 2592363"/>
              <a:gd name="connsiteY2" fmla="*/ 4392464 h 4392464"/>
              <a:gd name="connsiteX3" fmla="*/ 101598 w 2592363"/>
              <a:gd name="connsiteY3" fmla="*/ 4392464 h 4392464"/>
              <a:gd name="connsiteX4" fmla="*/ 0 w 2592363"/>
              <a:gd name="connsiteY4" fmla="*/ 4290866 h 4392464"/>
              <a:gd name="connsiteX5" fmla="*/ 0 w 2592363"/>
              <a:gd name="connsiteY5" fmla="*/ 101598 h 4392464"/>
              <a:gd name="connsiteX6" fmla="*/ 101598 w 2592363"/>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363" h="4392464">
                <a:moveTo>
                  <a:pt x="101598" y="0"/>
                </a:moveTo>
                <a:lnTo>
                  <a:pt x="2592363" y="0"/>
                </a:lnTo>
                <a:lnTo>
                  <a:pt x="2592363"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30" name="Bildplatzhalter 29">
            <a:extLst>
              <a:ext uri="{FF2B5EF4-FFF2-40B4-BE49-F238E27FC236}">
                <a16:creationId xmlns:a16="http://schemas.microsoft.com/office/drawing/2014/main" id="{813A8616-2D77-4633-83AD-A63B1E5C0A88}"/>
              </a:ext>
            </a:extLst>
          </p:cNvPr>
          <p:cNvSpPr>
            <a:spLocks noGrp="1"/>
          </p:cNvSpPr>
          <p:nvPr>
            <p:ph type="pic" sz="quarter" idx="14" hasCustomPrompt="1"/>
            <p:custDataLst>
              <p:tags r:id="rId2"/>
            </p:custDataLst>
          </p:nvPr>
        </p:nvSpPr>
        <p:spPr bwMode="gray">
          <a:xfrm>
            <a:off x="3287614" y="1844824"/>
            <a:ext cx="2592363" cy="4392464"/>
          </a:xfrm>
          <a:custGeom>
            <a:avLst/>
            <a:gdLst>
              <a:gd name="connsiteX0" fmla="*/ 0 w 2592363"/>
              <a:gd name="connsiteY0" fmla="*/ 0 h 4392464"/>
              <a:gd name="connsiteX1" fmla="*/ 2490765 w 2592363"/>
              <a:gd name="connsiteY1" fmla="*/ 0 h 4392464"/>
              <a:gd name="connsiteX2" fmla="*/ 2592363 w 2592363"/>
              <a:gd name="connsiteY2" fmla="*/ 101598 h 4392464"/>
              <a:gd name="connsiteX3" fmla="*/ 2592363 w 2592363"/>
              <a:gd name="connsiteY3" fmla="*/ 4290866 h 4392464"/>
              <a:gd name="connsiteX4" fmla="*/ 2490765 w 2592363"/>
              <a:gd name="connsiteY4" fmla="*/ 4392464 h 4392464"/>
              <a:gd name="connsiteX5" fmla="*/ 0 w 2592363"/>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3" h="4392464">
                <a:moveTo>
                  <a:pt x="0" y="0"/>
                </a:moveTo>
                <a:lnTo>
                  <a:pt x="2490765" y="0"/>
                </a:lnTo>
                <a:cubicBezTo>
                  <a:pt x="2546876" y="0"/>
                  <a:pt x="2592363" y="45487"/>
                  <a:pt x="2592363" y="101598"/>
                </a:cubicBezTo>
                <a:lnTo>
                  <a:pt x="2592363" y="4290866"/>
                </a:lnTo>
                <a:cubicBezTo>
                  <a:pt x="2592363" y="4346977"/>
                  <a:pt x="2546876" y="4392464"/>
                  <a:pt x="2490765"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1" name="Slide Number Placeholder 33">
            <a:extLst>
              <a:ext uri="{FF2B5EF4-FFF2-40B4-BE49-F238E27FC236}">
                <a16:creationId xmlns:a16="http://schemas.microsoft.com/office/drawing/2014/main" id="{734BF488-6EBD-4B38-8D12-8B9F5BA18044}"/>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426E7307-E937-48E7-B26F-93EB82DB467B}"/>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271060E5-9F44-4DD6-AAEC-75F554B84CBF}" type="datetime1">
              <a:rPr lang="de-DE" smtClean="0"/>
              <a:t>19.10.2025</a:t>
            </a:fld>
            <a:endParaRPr lang="en-GB"/>
          </a:p>
        </p:txBody>
      </p:sp>
      <p:sp>
        <p:nvSpPr>
          <p:cNvPr id="13" name="Fußzeilenplatzhalter 128">
            <a:extLst>
              <a:ext uri="{FF2B5EF4-FFF2-40B4-BE49-F238E27FC236}">
                <a16:creationId xmlns:a16="http://schemas.microsoft.com/office/drawing/2014/main" id="{E962A1EE-B4C9-47AF-94C0-CE43DCD79498}"/>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319224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10">
    <p:bg>
      <p:bgPr>
        <a:solidFill>
          <a:schemeClr val="tx1"/>
        </a:solidFill>
        <a:effectLst/>
      </p:bgPr>
    </p:bg>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456040" y="0"/>
            <a:ext cx="5735340" cy="6858000"/>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solidFill>
                  <a:schemeClr val="bg1"/>
                </a:solidFill>
              </a:defRPr>
            </a:lvl1pPr>
          </a:lstStyle>
          <a:p>
            <a:r>
              <a:rPr lang="en-GB"/>
              <a:t>Heading (36pt) </a:t>
            </a:r>
            <a:r>
              <a:rPr lang="en-GB" err="1"/>
              <a:t>ExtraLight</a:t>
            </a:r>
            <a:endParaRPr lang="en-GB"/>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556155DC-5B0F-4290-9D6A-FDBA27FDDC15}" type="datetime1">
              <a:rPr lang="de-DE" smtClean="0"/>
              <a:t>19.10.2025</a:t>
            </a:fld>
            <a:endParaRPr lang="en-GB"/>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grpSp>
        <p:nvGrpSpPr>
          <p:cNvPr id="18" name="Group 8">
            <a:extLst>
              <a:ext uri="{FF2B5EF4-FFF2-40B4-BE49-F238E27FC236}">
                <a16:creationId xmlns:a16="http://schemas.microsoft.com/office/drawing/2014/main" id="{CE4D004E-5E2D-4F6E-9E96-A591DEE2849E}"/>
              </a:ext>
            </a:extLst>
          </p:cNvPr>
          <p:cNvGrpSpPr>
            <a:grpSpLocks noChangeAspect="1"/>
          </p:cNvGrpSpPr>
          <p:nvPr userDrawn="1"/>
        </p:nvGrpSpPr>
        <p:grpSpPr bwMode="invGray">
          <a:xfrm>
            <a:off x="697676" y="6381360"/>
            <a:ext cx="657846" cy="288000"/>
            <a:chOff x="735847" y="6280925"/>
            <a:chExt cx="929441" cy="406902"/>
          </a:xfrm>
        </p:grpSpPr>
        <p:sp>
          <p:nvSpPr>
            <p:cNvPr id="19" name="Freeform: Shape 10">
              <a:extLst>
                <a:ext uri="{FF2B5EF4-FFF2-40B4-BE49-F238E27FC236}">
                  <a16:creationId xmlns:a16="http://schemas.microsoft.com/office/drawing/2014/main" id="{3E2C5C1B-2089-41C5-8682-1DAD755EDF07}"/>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23" name="Freeform: Shape 11">
              <a:extLst>
                <a:ext uri="{FF2B5EF4-FFF2-40B4-BE49-F238E27FC236}">
                  <a16:creationId xmlns:a16="http://schemas.microsoft.com/office/drawing/2014/main" id="{A35CA58B-03A7-4F94-B908-DBC29AB84E2E}"/>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3238633757"/>
      </p:ext>
    </p:extLst>
  </p:cSld>
  <p:clrMapOvr>
    <a:masterClrMapping/>
  </p:clrMapOvr>
  <p:extLst>
    <p:ext uri="{DCECCB84-F9BA-43D5-87BE-67443E8EF086}">
      <p15:sldGuideLst xmlns:p15="http://schemas.microsoft.com/office/powerpoint/2012/main">
        <p15:guide id="1" pos="4067"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 Variant 16">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5" name="Bildplatzhalter 24">
            <a:extLst>
              <a:ext uri="{FF2B5EF4-FFF2-40B4-BE49-F238E27FC236}">
                <a16:creationId xmlns:a16="http://schemas.microsoft.com/office/drawing/2014/main" id="{B0E7D207-34F2-465A-8359-F247B01C3AC1}"/>
              </a:ext>
            </a:extLst>
          </p:cNvPr>
          <p:cNvSpPr>
            <a:spLocks noGrp="1"/>
          </p:cNvSpPr>
          <p:nvPr>
            <p:ph type="pic" sz="quarter" idx="39" hasCustomPrompt="1"/>
            <p:custDataLst>
              <p:tags r:id="rId1"/>
            </p:custDataLst>
          </p:nvPr>
        </p:nvSpPr>
        <p:spPr bwMode="gray">
          <a:xfrm>
            <a:off x="3287688" y="1844824"/>
            <a:ext cx="2592364" cy="212423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6" name="Bildplatzhalter 25">
            <a:extLst>
              <a:ext uri="{FF2B5EF4-FFF2-40B4-BE49-F238E27FC236}">
                <a16:creationId xmlns:a16="http://schemas.microsoft.com/office/drawing/2014/main" id="{FFF823FA-7B08-4F45-9BE0-65B5247826B9}"/>
              </a:ext>
            </a:extLst>
          </p:cNvPr>
          <p:cNvSpPr>
            <a:spLocks noGrp="1"/>
          </p:cNvSpPr>
          <p:nvPr>
            <p:ph type="pic" sz="quarter" idx="40" hasCustomPrompt="1"/>
            <p:custDataLst>
              <p:tags r:id="rId2"/>
            </p:custDataLst>
          </p:nvPr>
        </p:nvSpPr>
        <p:spPr bwMode="gray">
          <a:xfrm>
            <a:off x="3287688" y="4113076"/>
            <a:ext cx="2592364" cy="212423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7" name="Bildplatzhalter 26">
            <a:extLst>
              <a:ext uri="{FF2B5EF4-FFF2-40B4-BE49-F238E27FC236}">
                <a16:creationId xmlns:a16="http://schemas.microsoft.com/office/drawing/2014/main" id="{2810CEEE-62CA-4216-8E7D-ED353D408186}"/>
              </a:ext>
            </a:extLst>
          </p:cNvPr>
          <p:cNvSpPr>
            <a:spLocks noGrp="1"/>
          </p:cNvSpPr>
          <p:nvPr>
            <p:ph type="pic" sz="quarter" idx="41" hasCustomPrompt="1"/>
            <p:custDataLst>
              <p:tags r:id="rId3"/>
            </p:custDataLst>
          </p:nvPr>
        </p:nvSpPr>
        <p:spPr bwMode="gray">
          <a:xfrm>
            <a:off x="6312026" y="1844824"/>
            <a:ext cx="2592287" cy="212423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8" name="Bildplatzhalter 27">
            <a:extLst>
              <a:ext uri="{FF2B5EF4-FFF2-40B4-BE49-F238E27FC236}">
                <a16:creationId xmlns:a16="http://schemas.microsoft.com/office/drawing/2014/main" id="{4397974F-DAF2-4E39-9627-07113B97DC2C}"/>
              </a:ext>
            </a:extLst>
          </p:cNvPr>
          <p:cNvSpPr>
            <a:spLocks noGrp="1"/>
          </p:cNvSpPr>
          <p:nvPr>
            <p:ph type="pic" sz="quarter" idx="42" hasCustomPrompt="1"/>
            <p:custDataLst>
              <p:tags r:id="rId4"/>
            </p:custDataLst>
          </p:nvPr>
        </p:nvSpPr>
        <p:spPr bwMode="gray">
          <a:xfrm>
            <a:off x="6312026" y="4113076"/>
            <a:ext cx="2592287" cy="212423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3" name="Slide Number Placeholder 33">
            <a:extLst>
              <a:ext uri="{FF2B5EF4-FFF2-40B4-BE49-F238E27FC236}">
                <a16:creationId xmlns:a16="http://schemas.microsoft.com/office/drawing/2014/main" id="{65E5511C-C9D5-4CB3-AE06-518B5EBEDB3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4" name="Datumsplatzhalter 127">
            <a:extLst>
              <a:ext uri="{FF2B5EF4-FFF2-40B4-BE49-F238E27FC236}">
                <a16:creationId xmlns:a16="http://schemas.microsoft.com/office/drawing/2014/main" id="{70C8CFD6-D75F-464E-92CF-4208090BBA6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DCA485C2-E731-4148-829D-42BE20999FEA}" type="datetime1">
              <a:rPr lang="de-DE" smtClean="0"/>
              <a:t>19.10.2025</a:t>
            </a:fld>
            <a:endParaRPr lang="en-GB"/>
          </a:p>
        </p:txBody>
      </p:sp>
      <p:sp>
        <p:nvSpPr>
          <p:cNvPr id="20" name="Fußzeilenplatzhalter 128">
            <a:extLst>
              <a:ext uri="{FF2B5EF4-FFF2-40B4-BE49-F238E27FC236}">
                <a16:creationId xmlns:a16="http://schemas.microsoft.com/office/drawing/2014/main" id="{C260D4AC-102A-458C-A170-478EF88A84B2}"/>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539977138"/>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cture Variant 17">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49B4FE6D-17BC-426F-8F93-16083912E2AA}"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6619240" y="2466341"/>
            <a:ext cx="4577080" cy="2588260"/>
          </a:xfrm>
          <a:prstGeom prst="rect">
            <a:avLst/>
          </a:pr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330395043"/>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icture Variant 18">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ED80B2A5-F142-4157-A86B-41AEEA26D6CB}"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13" name="Bildplatzhalter 12">
            <a:extLst>
              <a:ext uri="{FF2B5EF4-FFF2-40B4-BE49-F238E27FC236}">
                <a16:creationId xmlns:a16="http://schemas.microsoft.com/office/drawing/2014/main" id="{9944942E-7F75-4F60-8B1B-E0FC7E46FB7A}"/>
              </a:ext>
            </a:extLst>
          </p:cNvPr>
          <p:cNvSpPr>
            <a:spLocks noGrp="1"/>
          </p:cNvSpPr>
          <p:nvPr>
            <p:ph type="pic" sz="quarter" idx="24" hasCustomPrompt="1"/>
          </p:nvPr>
        </p:nvSpPr>
        <p:spPr bwMode="gray">
          <a:xfrm>
            <a:off x="3273340" y="2466341"/>
            <a:ext cx="4577080" cy="2588260"/>
          </a:xfrm>
          <a:prstGeom prst="rect">
            <a:avLst/>
          </a:pr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3207965262"/>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righ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362E6CC9-770A-47B0-B498-8DB3C5F1B229}"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7846060" y="1732279"/>
            <a:ext cx="2070100" cy="4396105"/>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2129667785"/>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centere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2EB687D7-6C8D-4884-A793-DB2F25EF9563}"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5109756" y="1738811"/>
            <a:ext cx="2070100" cy="4389120"/>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1936875552"/>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close up">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038E7538-E057-437A-B75D-8E325031F015}"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5" name="Bildplatzhalter 24">
            <a:extLst>
              <a:ext uri="{FF2B5EF4-FFF2-40B4-BE49-F238E27FC236}">
                <a16:creationId xmlns:a16="http://schemas.microsoft.com/office/drawing/2014/main" id="{18A66EFD-CA88-45B2-9CE5-74F2E6C594DF}"/>
              </a:ext>
            </a:extLst>
          </p:cNvPr>
          <p:cNvSpPr>
            <a:spLocks noGrp="1"/>
          </p:cNvSpPr>
          <p:nvPr>
            <p:ph type="pic" sz="quarter" idx="23" hasCustomPrompt="1"/>
          </p:nvPr>
        </p:nvSpPr>
        <p:spPr bwMode="gray">
          <a:xfrm>
            <a:off x="7140321" y="1566537"/>
            <a:ext cx="3410839" cy="5301145"/>
          </a:xfrm>
          <a:custGeom>
            <a:avLst/>
            <a:gdLst>
              <a:gd name="connsiteX0" fmla="*/ 358233 w 3404609"/>
              <a:gd name="connsiteY0" fmla="*/ 0 h 5291462"/>
              <a:gd name="connsiteX1" fmla="*/ 743531 w 3404609"/>
              <a:gd name="connsiteY1" fmla="*/ 0 h 5291462"/>
              <a:gd name="connsiteX2" fmla="*/ 755333 w 3404609"/>
              <a:gd name="connsiteY2" fmla="*/ 56235 h 5291462"/>
              <a:gd name="connsiteX3" fmla="*/ 912191 w 3404609"/>
              <a:gd name="connsiteY3" fmla="*/ 252408 h 5291462"/>
              <a:gd name="connsiteX4" fmla="*/ 2477207 w 3404609"/>
              <a:gd name="connsiteY4" fmla="*/ 252408 h 5291462"/>
              <a:gd name="connsiteX5" fmla="*/ 2629346 w 3404609"/>
              <a:gd name="connsiteY5" fmla="*/ 63259 h 5291462"/>
              <a:gd name="connsiteX6" fmla="*/ 2643618 w 3404609"/>
              <a:gd name="connsiteY6" fmla="*/ 0 h 5291462"/>
              <a:gd name="connsiteX7" fmla="*/ 3046376 w 3404609"/>
              <a:gd name="connsiteY7" fmla="*/ 0 h 5291462"/>
              <a:gd name="connsiteX8" fmla="*/ 3404609 w 3404609"/>
              <a:gd name="connsiteY8" fmla="*/ 355591 h 5291462"/>
              <a:gd name="connsiteX9" fmla="*/ 3404609 w 3404609"/>
              <a:gd name="connsiteY9" fmla="*/ 561869 h 5291462"/>
              <a:gd name="connsiteX10" fmla="*/ 3404609 w 3404609"/>
              <a:gd name="connsiteY10" fmla="*/ 5276222 h 5291462"/>
              <a:gd name="connsiteX11" fmla="*/ 3404609 w 3404609"/>
              <a:gd name="connsiteY11" fmla="*/ 5291462 h 5291462"/>
              <a:gd name="connsiteX12" fmla="*/ 0 w 3404609"/>
              <a:gd name="connsiteY12" fmla="*/ 5291462 h 5291462"/>
              <a:gd name="connsiteX13" fmla="*/ 0 w 3404609"/>
              <a:gd name="connsiteY13" fmla="*/ 5276222 h 5291462"/>
              <a:gd name="connsiteX14" fmla="*/ 0 w 3404609"/>
              <a:gd name="connsiteY14" fmla="*/ 561869 h 5291462"/>
              <a:gd name="connsiteX15" fmla="*/ 0 w 3404609"/>
              <a:gd name="connsiteY15" fmla="*/ 355591 h 5291462"/>
              <a:gd name="connsiteX16" fmla="*/ 358233 w 3404609"/>
              <a:gd name="connsiteY16" fmla="*/ 0 h 529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4609" h="5291462">
                <a:moveTo>
                  <a:pt x="358233" y="0"/>
                </a:moveTo>
                <a:lnTo>
                  <a:pt x="743531" y="0"/>
                </a:lnTo>
                <a:lnTo>
                  <a:pt x="755333" y="56235"/>
                </a:lnTo>
                <a:cubicBezTo>
                  <a:pt x="785248" y="157216"/>
                  <a:pt x="834568" y="247871"/>
                  <a:pt x="912191" y="252408"/>
                </a:cubicBezTo>
                <a:lnTo>
                  <a:pt x="2477207" y="252408"/>
                </a:lnTo>
                <a:cubicBezTo>
                  <a:pt x="2555545" y="240555"/>
                  <a:pt x="2600315" y="159978"/>
                  <a:pt x="2629346" y="63259"/>
                </a:cubicBezTo>
                <a:lnTo>
                  <a:pt x="2643618" y="0"/>
                </a:lnTo>
                <a:lnTo>
                  <a:pt x="3046376" y="0"/>
                </a:lnTo>
                <a:cubicBezTo>
                  <a:pt x="3244222" y="0"/>
                  <a:pt x="3404609" y="159204"/>
                  <a:pt x="3404609" y="355591"/>
                </a:cubicBezTo>
                <a:lnTo>
                  <a:pt x="3404609" y="561869"/>
                </a:lnTo>
                <a:lnTo>
                  <a:pt x="3404609" y="5276222"/>
                </a:lnTo>
                <a:lnTo>
                  <a:pt x="3404609" y="5291462"/>
                </a:lnTo>
                <a:lnTo>
                  <a:pt x="0" y="5291462"/>
                </a:lnTo>
                <a:lnTo>
                  <a:pt x="0" y="5276222"/>
                </a:lnTo>
                <a:lnTo>
                  <a:pt x="0" y="561869"/>
                </a:lnTo>
                <a:lnTo>
                  <a:pt x="0" y="355591"/>
                </a:lnTo>
                <a:cubicBezTo>
                  <a:pt x="0" y="159204"/>
                  <a:pt x="160387" y="0"/>
                  <a:pt x="358233"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2582625534"/>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White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93931" y="-253523"/>
            <a:ext cx="10802744" cy="154131"/>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7" name="Slide Number Placeholder 33">
            <a:extLst>
              <a:ext uri="{FF2B5EF4-FFF2-40B4-BE49-F238E27FC236}">
                <a16:creationId xmlns:a16="http://schemas.microsoft.com/office/drawing/2014/main" id="{D2F839DC-149A-4309-8270-6A55B39D840F}"/>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dirty="0"/>
          </a:p>
        </p:txBody>
      </p:sp>
      <p:sp>
        <p:nvSpPr>
          <p:cNvPr id="27" name="Datumsplatzhalter 127">
            <a:extLst>
              <a:ext uri="{FF2B5EF4-FFF2-40B4-BE49-F238E27FC236}">
                <a16:creationId xmlns:a16="http://schemas.microsoft.com/office/drawing/2014/main" id="{2B6FD3A5-A16E-43CE-9549-57875945C6C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36B44415-2ACE-40FE-8004-961D103C834F}" type="datetime1">
              <a:rPr lang="de-DE" smtClean="0"/>
              <a:t>19.10.2025</a:t>
            </a:fld>
            <a:endParaRPr lang="en-GB" dirty="0"/>
          </a:p>
        </p:txBody>
      </p:sp>
      <p:sp>
        <p:nvSpPr>
          <p:cNvPr id="28" name="Fußzeilenplatzhalter 128">
            <a:extLst>
              <a:ext uri="{FF2B5EF4-FFF2-40B4-BE49-F238E27FC236}">
                <a16:creationId xmlns:a16="http://schemas.microsoft.com/office/drawing/2014/main" id="{33CB5F05-F327-4570-BF37-5049FB00A37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CEB6FEA8-3581-4EB3-80AA-015A1605BE29}"/>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3826202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93931" y="-253523"/>
            <a:ext cx="10802744" cy="154131"/>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8" name="Datumsplatzhalter 127">
            <a:extLst>
              <a:ext uri="{FF2B5EF4-FFF2-40B4-BE49-F238E27FC236}">
                <a16:creationId xmlns:a16="http://schemas.microsoft.com/office/drawing/2014/main" id="{861CB61B-542B-4026-A901-54140CA8F442}"/>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1D1D24D3-C7F8-4BD7-B663-AB0EFCDBCD17}" type="datetime1">
              <a:rPr lang="de-DE" smtClean="0"/>
              <a:t>19.10.2025</a:t>
            </a:fld>
            <a:endParaRPr lang="en-GB" dirty="0"/>
          </a:p>
        </p:txBody>
      </p:sp>
      <p:sp>
        <p:nvSpPr>
          <p:cNvPr id="29" name="Fußzeilenplatzhalter 128">
            <a:extLst>
              <a:ext uri="{FF2B5EF4-FFF2-40B4-BE49-F238E27FC236}">
                <a16:creationId xmlns:a16="http://schemas.microsoft.com/office/drawing/2014/main" id="{0846E624-DE98-4B28-97F1-A769C8D5C922}"/>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1A79500E-4EA3-44F0-8EB6-9B986F6DCB60}"/>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5" name="Slide Number Placeholder 33">
            <a:extLst>
              <a:ext uri="{FF2B5EF4-FFF2-40B4-BE49-F238E27FC236}">
                <a16:creationId xmlns:a16="http://schemas.microsoft.com/office/drawing/2014/main" id="{FFCFFB9A-826C-444C-B429-A23EE27C086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Tree>
    <p:extLst>
      <p:ext uri="{BB962C8B-B14F-4D97-AF65-F5344CB8AC3E}">
        <p14:creationId xmlns:p14="http://schemas.microsoft.com/office/powerpoint/2010/main" val="26237777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Headline I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Inhaltsplatzhalter 3">
            <a:extLst>
              <a:ext uri="{FF2B5EF4-FFF2-40B4-BE49-F238E27FC236}">
                <a16:creationId xmlns:a16="http://schemas.microsoft.com/office/drawing/2014/main" id="{43B8DB2C-1588-4341-A382-2AA9AB8B4E36}"/>
              </a:ext>
            </a:extLst>
          </p:cNvPr>
          <p:cNvSpPr>
            <a:spLocks noGrp="1"/>
          </p:cNvSpPr>
          <p:nvPr>
            <p:ph sz="quarter" idx="16" hasCustomPrompt="1"/>
          </p:nvPr>
        </p:nvSpPr>
        <p:spPr bwMode="gray">
          <a:xfrm>
            <a:off x="695325" y="1846287"/>
            <a:ext cx="1080000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US"/>
              <a:t>Heading (36pt) ExtraLight</a:t>
            </a:r>
            <a:endParaRPr lang="de-DE"/>
          </a:p>
        </p:txBody>
      </p:sp>
      <p:sp>
        <p:nvSpPr>
          <p:cNvPr id="2" name="Datumsplatzhalter 1">
            <a:extLst>
              <a:ext uri="{FF2B5EF4-FFF2-40B4-BE49-F238E27FC236}">
                <a16:creationId xmlns:a16="http://schemas.microsoft.com/office/drawing/2014/main" id="{1F44D07E-EC65-4310-84EE-64C5259E313D}"/>
              </a:ext>
            </a:extLst>
          </p:cNvPr>
          <p:cNvSpPr>
            <a:spLocks noGrp="1"/>
          </p:cNvSpPr>
          <p:nvPr>
            <p:ph type="dt" sz="half" idx="17"/>
          </p:nvPr>
        </p:nvSpPr>
        <p:spPr/>
        <p:txBody>
          <a:bodyPr/>
          <a:lstStyle/>
          <a:p>
            <a:endParaRPr lang="de-DE"/>
          </a:p>
        </p:txBody>
      </p:sp>
      <p:sp>
        <p:nvSpPr>
          <p:cNvPr id="3" name="Fußzeilenplatzhalter 2">
            <a:extLst>
              <a:ext uri="{FF2B5EF4-FFF2-40B4-BE49-F238E27FC236}">
                <a16:creationId xmlns:a16="http://schemas.microsoft.com/office/drawing/2014/main" id="{C69629E7-3B48-434C-A0CA-16669A8680D2}"/>
              </a:ext>
            </a:extLst>
          </p:cNvPr>
          <p:cNvSpPr>
            <a:spLocks noGrp="1"/>
          </p:cNvSpPr>
          <p:nvPr>
            <p:ph type="ftr" sz="quarter" idx="18"/>
          </p:nvPr>
        </p:nvSpPr>
        <p:spPr/>
        <p:txBody>
          <a:bodyPr/>
          <a:lstStyle/>
          <a:p>
            <a:endParaRPr lang="de-DE"/>
          </a:p>
        </p:txBody>
      </p:sp>
      <p:sp>
        <p:nvSpPr>
          <p:cNvPr id="5" name="Foliennummernplatzhalter 4">
            <a:extLst>
              <a:ext uri="{FF2B5EF4-FFF2-40B4-BE49-F238E27FC236}">
                <a16:creationId xmlns:a16="http://schemas.microsoft.com/office/drawing/2014/main" id="{33B41D47-A4B2-445F-AFE2-0235A8049983}"/>
              </a:ext>
            </a:extLst>
          </p:cNvPr>
          <p:cNvSpPr>
            <a:spLocks noGrp="1"/>
          </p:cNvSpPr>
          <p:nvPr>
            <p:ph type="sldNum" sz="quarter" idx="19"/>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118102812"/>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0" y="2996953"/>
            <a:ext cx="10799999" cy="864096"/>
          </a:xfrm>
          <a:prstGeom prst="rect">
            <a:avLst/>
          </a:prstGeom>
        </p:spPr>
        <p:txBody>
          <a:bodyPr anchor="b" anchorCtr="0"/>
          <a:lstStyle>
            <a:lvl1pPr>
              <a:defRPr sz="4800"/>
            </a:lvl1pPr>
          </a:lstStyle>
          <a:p>
            <a:r>
              <a:rPr lang="en-GB" dirty="0"/>
              <a:t>Title (48pt) </a:t>
            </a:r>
            <a:r>
              <a:rPr lang="en-GB" dirty="0" err="1"/>
              <a:t>ExtraLight</a:t>
            </a:r>
            <a:endParaRPr lang="en-GB" dirty="0"/>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1" y="3861048"/>
            <a:ext cx="6047961"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 name="Text Placeholder 7">
            <a:extLst>
              <a:ext uri="{FF2B5EF4-FFF2-40B4-BE49-F238E27FC236}">
                <a16:creationId xmlns:a16="http://schemas.microsoft.com/office/drawing/2014/main" id="{5D154F14-304A-4AED-A5CF-DFC517581071}"/>
              </a:ext>
            </a:extLst>
          </p:cNvPr>
          <p:cNvSpPr txBox="1">
            <a:spLocks noChangeAspect="1"/>
          </p:cNvSpPr>
          <p:nvPr userDrawn="1"/>
        </p:nvSpPr>
        <p:spPr bwMode="gray">
          <a:xfrm>
            <a:off x="693931"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pic>
        <p:nvPicPr>
          <p:cNvPr id="3" name="Graphic 5">
            <a:extLst>
              <a:ext uri="{FF2B5EF4-FFF2-40B4-BE49-F238E27FC236}">
                <a16:creationId xmlns:a16="http://schemas.microsoft.com/office/drawing/2014/main" id="{56FD27C1-2C3C-9080-D29E-EFC0F6D0934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61005" y="6201352"/>
            <a:ext cx="1637366" cy="396000"/>
          </a:xfrm>
          <a:prstGeom prst="rect">
            <a:avLst/>
          </a:prstGeom>
        </p:spPr>
      </p:pic>
    </p:spTree>
    <p:extLst>
      <p:ext uri="{BB962C8B-B14F-4D97-AF65-F5344CB8AC3E}">
        <p14:creationId xmlns:p14="http://schemas.microsoft.com/office/powerpoint/2010/main" val="2945742074"/>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I Full Image">
    <p:spTree>
      <p:nvGrpSpPr>
        <p:cNvPr id="1" name=""/>
        <p:cNvGrpSpPr/>
        <p:nvPr/>
      </p:nvGrpSpPr>
      <p:grpSpPr>
        <a:xfrm>
          <a:off x="0" y="0"/>
          <a:ext cx="0" cy="0"/>
          <a:chOff x="0" y="0"/>
          <a:chExt cx="0" cy="0"/>
        </a:xfrm>
      </p:grpSpPr>
      <p:sp>
        <p:nvSpPr>
          <p:cNvPr id="20" name="Picture Placeholder 14">
            <a:extLst>
              <a:ext uri="{FF2B5EF4-FFF2-40B4-BE49-F238E27FC236}">
                <a16:creationId xmlns:a16="http://schemas.microsoft.com/office/drawing/2014/main" id="{45CE1499-A20D-46F8-B55E-D52BCD43757C}"/>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dirty="0"/>
              <a:t>Click Icon </a:t>
            </a:r>
            <a:br>
              <a:rPr lang="en-GB" dirty="0"/>
            </a:br>
            <a:r>
              <a:rPr lang="en-GB" dirty="0"/>
              <a:t>to add picture</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0" y="2924999"/>
            <a:ext cx="10799999" cy="1512001"/>
          </a:xfrm>
          <a:prstGeom prst="rect">
            <a:avLst/>
          </a:prstGeom>
        </p:spPr>
        <p:txBody>
          <a:bodyPr anchor="t" anchorCtr="0"/>
          <a:lstStyle>
            <a:lvl1pPr>
              <a:defRPr sz="4800">
                <a:solidFill>
                  <a:schemeClr val="bg1"/>
                </a:solidFill>
              </a:defRPr>
            </a:lvl1pPr>
          </a:lstStyle>
          <a:p>
            <a:pPr lvl="0"/>
            <a:r>
              <a:rPr lang="en-GB" dirty="0"/>
              <a:t>Chapter Break (48pt) ExtraLight</a:t>
            </a:r>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indent="-216000">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 name="Datumsplatzhalter 1">
            <a:extLst>
              <a:ext uri="{FF2B5EF4-FFF2-40B4-BE49-F238E27FC236}">
                <a16:creationId xmlns:a16="http://schemas.microsoft.com/office/drawing/2014/main" id="{571EF8CD-2B43-42A2-B2DF-A7058E6C8D35}"/>
              </a:ext>
            </a:extLst>
          </p:cNvPr>
          <p:cNvSpPr>
            <a:spLocks noGrp="1"/>
          </p:cNvSpPr>
          <p:nvPr>
            <p:ph type="dt" sz="half" idx="17"/>
          </p:nvPr>
        </p:nvSpPr>
        <p:spPr/>
        <p:txBody>
          <a:bodyPr/>
          <a:lstStyle>
            <a:lvl1pPr>
              <a:defRPr>
                <a:solidFill>
                  <a:schemeClr val="bg1"/>
                </a:solidFill>
              </a:defRPr>
            </a:lvl1pPr>
          </a:lstStyle>
          <a:p>
            <a:fld id="{B6BD83BF-2113-420A-A079-78357D684101}" type="datetime1">
              <a:rPr lang="de-DE" smtClean="0"/>
              <a:t>19.10.2025</a:t>
            </a:fld>
            <a:endParaRPr lang="en-GB" dirty="0"/>
          </a:p>
        </p:txBody>
      </p:sp>
      <p:sp>
        <p:nvSpPr>
          <p:cNvPr id="3" name="Fußzeilenplatzhalter 2">
            <a:extLst>
              <a:ext uri="{FF2B5EF4-FFF2-40B4-BE49-F238E27FC236}">
                <a16:creationId xmlns:a16="http://schemas.microsoft.com/office/drawing/2014/main" id="{677375B8-8745-4763-8766-B61C07D9F2BA}"/>
              </a:ext>
            </a:extLst>
          </p:cNvPr>
          <p:cNvSpPr>
            <a:spLocks noGrp="1"/>
          </p:cNvSpPr>
          <p:nvPr>
            <p:ph type="ftr" sz="quarter" idx="18"/>
          </p:nvPr>
        </p:nvSpPr>
        <p:spPr/>
        <p:txBody>
          <a:bodyPr/>
          <a:lstStyle>
            <a:lvl1pPr>
              <a:defRPr>
                <a:solidFill>
                  <a:schemeClr val="bg1"/>
                </a:solidFill>
              </a:defRPr>
            </a:lvl1pPr>
          </a:lstStyle>
          <a:p>
            <a:r>
              <a:rPr lang="en-GB" dirty="0"/>
              <a:t>DPDgroup</a:t>
            </a:r>
          </a:p>
        </p:txBody>
      </p:sp>
      <p:sp>
        <p:nvSpPr>
          <p:cNvPr id="4" name="Foliennummernplatzhalter 3">
            <a:extLst>
              <a:ext uri="{FF2B5EF4-FFF2-40B4-BE49-F238E27FC236}">
                <a16:creationId xmlns:a16="http://schemas.microsoft.com/office/drawing/2014/main" id="{CB11E2EC-FC27-4A38-A5DB-EF85ED87E0EA}"/>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dirty="0"/>
          </a:p>
        </p:txBody>
      </p:sp>
      <p:sp>
        <p:nvSpPr>
          <p:cNvPr id="21" name="Text Placeholder 7">
            <a:extLst>
              <a:ext uri="{FF2B5EF4-FFF2-40B4-BE49-F238E27FC236}">
                <a16:creationId xmlns:a16="http://schemas.microsoft.com/office/drawing/2014/main" id="{C2E68723-9A11-4B89-A109-51E1689A109F}"/>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538449234"/>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 Full Image">
    <p:spTree>
      <p:nvGrpSpPr>
        <p:cNvPr id="1" name=""/>
        <p:cNvGrpSpPr/>
        <p:nvPr/>
      </p:nvGrpSpPr>
      <p:grpSpPr>
        <a:xfrm>
          <a:off x="0" y="0"/>
          <a:ext cx="0" cy="0"/>
          <a:chOff x="0" y="0"/>
          <a:chExt cx="0" cy="0"/>
        </a:xfrm>
      </p:grpSpPr>
      <p:sp>
        <p:nvSpPr>
          <p:cNvPr id="20" name="Picture Placeholder 13">
            <a:extLst>
              <a:ext uri="{FF2B5EF4-FFF2-40B4-BE49-F238E27FC236}">
                <a16:creationId xmlns:a16="http://schemas.microsoft.com/office/drawing/2014/main" id="{310267BA-B38D-46BF-BEE6-C02F17160359}"/>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0"/>
              </a:spcAft>
              <a:buFont typeface="Arial" panose="020B0604020202020204" pitchFamily="34" charset="0"/>
              <a:buNone/>
              <a:defRPr sz="1400">
                <a:solidFill>
                  <a:schemeClr val="tx1"/>
                </a:solidFill>
                <a:latin typeface="+mn-lt"/>
              </a:defRPr>
            </a:lvl2pPr>
            <a:lvl3pPr marL="0" indent="0" algn="l">
              <a:spcBef>
                <a:spcPts val="0"/>
              </a:spcBef>
              <a:spcAft>
                <a:spcPts val="0"/>
              </a:spcAft>
              <a:buNone/>
              <a:defRPr sz="1400">
                <a:solidFill>
                  <a:schemeClr val="tx1"/>
                </a:solidFill>
              </a:defRPr>
            </a:lvl3pPr>
            <a:lvl4pPr marL="0" indent="0" algn="l">
              <a:spcBef>
                <a:spcPts val="0"/>
              </a:spcBef>
              <a:spcAft>
                <a:spcPts val="0"/>
              </a:spcAft>
              <a:buNone/>
              <a:defRPr sz="1400">
                <a:solidFill>
                  <a:schemeClr val="tx1"/>
                </a:solidFill>
              </a:defRPr>
            </a:lvl4pPr>
            <a:lvl5pPr marL="0" indent="0" algn="l">
              <a:spcBef>
                <a:spcPts val="0"/>
              </a:spcBef>
              <a:spcAft>
                <a:spcPts val="0"/>
              </a:spcAft>
              <a:buNone/>
              <a:defRPr sz="1400">
                <a:solidFill>
                  <a:schemeClr val="tx1"/>
                </a:solidFill>
              </a:defRPr>
            </a:lvl5pPr>
            <a:lvl6pPr marL="0" indent="0" algn="l">
              <a:spcBef>
                <a:spcPts val="0"/>
              </a:spcBef>
              <a:spcAft>
                <a:spcPts val="0"/>
              </a:spcAft>
              <a:buNone/>
              <a:defRPr sz="1400">
                <a:solidFill>
                  <a:schemeClr val="tx1"/>
                </a:solidFill>
              </a:defRPr>
            </a:lvl6pPr>
            <a:lvl7pPr marL="0" indent="0" algn="l">
              <a:spcBef>
                <a:spcPts val="0"/>
              </a:spcBef>
              <a:spcAft>
                <a:spcPts val="0"/>
              </a:spcAft>
              <a:buNone/>
              <a:defRPr sz="1400">
                <a:solidFill>
                  <a:schemeClr val="tx1"/>
                </a:solidFill>
              </a:defRPr>
            </a:lvl7pPr>
            <a:lvl8pPr marL="0" indent="0" algn="l">
              <a:spcBef>
                <a:spcPts val="0"/>
              </a:spcBef>
              <a:spcAft>
                <a:spcPts val="0"/>
              </a:spcAft>
              <a:buNone/>
              <a:defRPr sz="1400">
                <a:solidFill>
                  <a:schemeClr val="tx1"/>
                </a:solidFill>
              </a:defRPr>
            </a:lvl8pPr>
            <a:lvl9pPr marL="0" indent="0" algn="l">
              <a:spcBef>
                <a:spcPts val="0"/>
              </a:spcBef>
              <a:spcAft>
                <a:spcPts val="0"/>
              </a:spcAft>
              <a:buNone/>
              <a:defRPr sz="1400">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 name="Textplatzhalter 2">
            <a:extLst>
              <a:ext uri="{FF2B5EF4-FFF2-40B4-BE49-F238E27FC236}">
                <a16:creationId xmlns:a16="http://schemas.microsoft.com/office/drawing/2014/main" id="{41D98EBA-8879-49E2-8A46-6BE623BE54DC}"/>
              </a:ext>
            </a:extLst>
          </p:cNvPr>
          <p:cNvSpPr>
            <a:spLocks noGrp="1"/>
          </p:cNvSpPr>
          <p:nvPr>
            <p:ph type="body" sz="quarter" idx="20" hasCustomPrompt="1"/>
          </p:nvPr>
        </p:nvSpPr>
        <p:spPr>
          <a:xfrm>
            <a:off x="0" y="0"/>
            <a:ext cx="12192000" cy="6858000"/>
          </a:xfrm>
          <a:solidFill>
            <a:schemeClr val="accent3">
              <a:alpha val="50000"/>
            </a:schemeClr>
          </a:solidFill>
        </p:spPr>
        <p:txBody>
          <a:bodyPr lIns="324000" tIns="324000" bIns="1152000"/>
          <a:lstStyle>
            <a:lvl1pPr marL="0" indent="0" algn="l">
              <a:buFont typeface="Arial" panose="020B0604020202020204" pitchFamily="34" charset="0"/>
              <a:buNone/>
              <a:defRPr sz="1400">
                <a:latin typeface="+mn-lt"/>
              </a:defRPr>
            </a:lvl1pPr>
            <a:lvl2pPr marL="0" indent="0" algn="l">
              <a:buFont typeface="Arial" panose="020B0604020202020204" pitchFamily="34" charset="0"/>
              <a:buNone/>
              <a:defRPr sz="1400">
                <a:latin typeface="+mn-lt"/>
              </a:defRPr>
            </a:lvl2pPr>
            <a:lvl3pPr marL="0" indent="0" algn="l">
              <a:buNone/>
              <a:defRPr sz="1400">
                <a:latin typeface="+mn-lt"/>
              </a:defRPr>
            </a:lvl3pPr>
            <a:lvl4pPr marL="0" indent="0" algn="l">
              <a:buNone/>
              <a:defRPr sz="1400">
                <a:latin typeface="+mn-lt"/>
              </a:defRPr>
            </a:lvl4pPr>
            <a:lvl5pPr marL="0" indent="0" algn="l">
              <a:buNone/>
              <a:defRPr sz="1400">
                <a:latin typeface="+mn-lt"/>
              </a:defRPr>
            </a:lvl5pPr>
            <a:lvl6pPr marL="0" indent="0" algn="l">
              <a:buNone/>
              <a:defRPr sz="1400">
                <a:latin typeface="+mn-lt"/>
              </a:defRPr>
            </a:lvl6pPr>
            <a:lvl7pPr marL="0" indent="0" algn="l">
              <a:buNone/>
              <a:defRPr sz="1400">
                <a:latin typeface="+mn-lt"/>
              </a:defRPr>
            </a:lvl7pPr>
            <a:lvl8pPr marL="0" indent="0" algn="l">
              <a:buNone/>
              <a:defRPr sz="1400">
                <a:latin typeface="+mn-lt"/>
              </a:defRPr>
            </a:lvl8pPr>
            <a:lvl9pPr marL="0" indent="0" algn="l">
              <a:buNone/>
              <a:defRPr sz="1400">
                <a:latin typeface="+mn-lt"/>
              </a:defRPr>
            </a:lvl9pPr>
          </a:lstStyle>
          <a:p>
            <a:r>
              <a:rPr lang="en-GB" dirty="0"/>
              <a:t> </a:t>
            </a:r>
          </a:p>
        </p:txBody>
      </p:sp>
      <p:sp>
        <p:nvSpPr>
          <p:cNvPr id="25" name="Text Placeholder 7">
            <a:extLst>
              <a:ext uri="{FF2B5EF4-FFF2-40B4-BE49-F238E27FC236}">
                <a16:creationId xmlns:a16="http://schemas.microsoft.com/office/drawing/2014/main" id="{00073548-CCE9-413A-8BC5-3CCB8ECCAE04}"/>
              </a:ext>
            </a:extLst>
          </p:cNvPr>
          <p:cNvSpPr>
            <a:spLocks noGrp="1"/>
          </p:cNvSpPr>
          <p:nvPr>
            <p:ph type="body" sz="quarter" idx="19" hasCustomPrompt="1"/>
          </p:nvPr>
        </p:nvSpPr>
        <p:spPr>
          <a:xfrm>
            <a:off x="693931"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1" y="3861048"/>
            <a:ext cx="6047961"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0" y="2997201"/>
            <a:ext cx="10799999" cy="863848"/>
          </a:xfrm>
          <a:prstGeom prst="rect">
            <a:avLst/>
          </a:prstGeom>
        </p:spPr>
        <p:txBody>
          <a:bodyPr anchor="b" anchorCtr="0"/>
          <a:lstStyle>
            <a:lvl1pPr>
              <a:defRPr sz="4800"/>
            </a:lvl1pPr>
          </a:lstStyle>
          <a:p>
            <a:r>
              <a:rPr lang="en-GB" dirty="0"/>
              <a:t>Title (48pt) </a:t>
            </a:r>
            <a:r>
              <a:rPr lang="en-GB" dirty="0" err="1"/>
              <a:t>ExtraLight</a:t>
            </a:r>
            <a:endParaRPr lang="en-GB" dirty="0"/>
          </a:p>
        </p:txBody>
      </p:sp>
      <p:sp>
        <p:nvSpPr>
          <p:cNvPr id="4" name="Text Placeholder 7">
            <a:extLst>
              <a:ext uri="{FF2B5EF4-FFF2-40B4-BE49-F238E27FC236}">
                <a16:creationId xmlns:a16="http://schemas.microsoft.com/office/drawing/2014/main" id="{52B54EAA-5884-33E9-01DB-4F76164337F8}"/>
              </a:ext>
            </a:extLst>
          </p:cNvPr>
          <p:cNvSpPr>
            <a:spLocks noGrp="1"/>
          </p:cNvSpPr>
          <p:nvPr>
            <p:ph type="body" sz="quarter" idx="21" hasCustomPrompt="1"/>
          </p:nvPr>
        </p:nvSpPr>
        <p:spPr>
          <a:xfrm>
            <a:off x="9861005" y="6201352"/>
            <a:ext cx="1637366" cy="396000"/>
          </a:xfrm>
          <a:prstGeom prst="rect">
            <a:avLst/>
          </a:prstGeom>
          <a:blipFill dpi="0" rotWithShape="1">
            <a:blip r:embed="rId4">
              <a:extLs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47817131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p:spTree>
      <p:nvGrpSpPr>
        <p:cNvPr id="1" name=""/>
        <p:cNvGrpSpPr/>
        <p:nvPr/>
      </p:nvGrpSpPr>
      <p:grpSpPr>
        <a:xfrm>
          <a:off x="0" y="0"/>
          <a:ext cx="0" cy="0"/>
          <a:chOff x="0" y="0"/>
          <a:chExt cx="0" cy="0"/>
        </a:xfrm>
      </p:grpSpPr>
      <p:sp>
        <p:nvSpPr>
          <p:cNvPr id="25" name="Picture Placeholder 13">
            <a:extLst>
              <a:ext uri="{FF2B5EF4-FFF2-40B4-BE49-F238E27FC236}">
                <a16:creationId xmlns:a16="http://schemas.microsoft.com/office/drawing/2014/main" id="{24994AAF-7065-4B8A-9AC0-F9DA94504317}"/>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27" name="Textplatzhalter 2">
            <a:extLst>
              <a:ext uri="{FF2B5EF4-FFF2-40B4-BE49-F238E27FC236}">
                <a16:creationId xmlns:a16="http://schemas.microsoft.com/office/drawing/2014/main" id="{667D8180-B90D-47E6-8415-4CDB25B8403F}"/>
              </a:ext>
            </a:extLst>
          </p:cNvPr>
          <p:cNvSpPr>
            <a:spLocks noGrp="1"/>
          </p:cNvSpPr>
          <p:nvPr>
            <p:ph type="body" sz="quarter" idx="22" hasCustomPrompt="1"/>
          </p:nvPr>
        </p:nvSpPr>
        <p:spPr>
          <a:xfrm>
            <a:off x="0" y="0"/>
            <a:ext cx="12192000" cy="6858000"/>
          </a:xfrm>
          <a:solidFill>
            <a:schemeClr val="tx1">
              <a:alpha val="30000"/>
            </a:schemeClr>
          </a:solidFill>
        </p:spPr>
        <p:txBody>
          <a:bodyPr lIns="324000" tIns="324000" bIns="1152000"/>
          <a:lstStyle>
            <a:lvl1pPr marL="0" indent="0" algn="l">
              <a:buFont typeface="Arial" panose="020B0604020202020204" pitchFamily="34" charset="0"/>
              <a:buNone/>
              <a:defRPr sz="1400">
                <a:latin typeface="+mn-lt"/>
              </a:defRPr>
            </a:lvl1pPr>
            <a:lvl2pPr marL="0" indent="0" algn="l">
              <a:buFont typeface="Arial" panose="020B0604020202020204" pitchFamily="34" charset="0"/>
              <a:buNone/>
              <a:defRPr sz="1400">
                <a:latin typeface="+mn-lt"/>
              </a:defRPr>
            </a:lvl2pPr>
            <a:lvl3pPr marL="0" indent="0" algn="l">
              <a:buNone/>
              <a:defRPr sz="1400">
                <a:latin typeface="+mn-lt"/>
              </a:defRPr>
            </a:lvl3pPr>
            <a:lvl4pPr marL="0" indent="0" algn="l">
              <a:buNone/>
              <a:defRPr sz="1400">
                <a:latin typeface="+mn-lt"/>
              </a:defRPr>
            </a:lvl4pPr>
            <a:lvl5pPr marL="0" indent="0" algn="l">
              <a:buNone/>
              <a:defRPr sz="1400">
                <a:latin typeface="+mn-lt"/>
              </a:defRPr>
            </a:lvl5pPr>
            <a:lvl6pPr marL="0" indent="0" algn="l">
              <a:buNone/>
              <a:defRPr sz="1400">
                <a:latin typeface="+mn-lt"/>
              </a:defRPr>
            </a:lvl6pPr>
            <a:lvl7pPr marL="0" indent="0" algn="l">
              <a:buNone/>
              <a:defRPr sz="1400">
                <a:latin typeface="+mn-lt"/>
              </a:defRPr>
            </a:lvl7pPr>
            <a:lvl8pPr marL="0" indent="0" algn="l">
              <a:buNone/>
              <a:defRPr sz="1400">
                <a:latin typeface="+mn-lt"/>
              </a:defRPr>
            </a:lvl8pPr>
            <a:lvl9pPr marL="0" indent="0" algn="l">
              <a:buNone/>
              <a:defRPr sz="1400">
                <a:latin typeface="+mn-lt"/>
              </a:defRPr>
            </a:lvl9pPr>
          </a:lstStyle>
          <a:p>
            <a:r>
              <a:rPr lang="en-GB" dirty="0"/>
              <a:t> </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4" name="Text Placeholder 7">
            <a:extLst>
              <a:ext uri="{FF2B5EF4-FFF2-40B4-BE49-F238E27FC236}">
                <a16:creationId xmlns:a16="http://schemas.microsoft.com/office/drawing/2014/main" id="{90994AC8-250C-410F-B46F-C0E804B1176C}"/>
              </a:ext>
            </a:extLst>
          </p:cNvPr>
          <p:cNvSpPr>
            <a:spLocks noGrp="1"/>
          </p:cNvSpPr>
          <p:nvPr>
            <p:ph type="body" sz="quarter" idx="21" hasCustomPrompt="1"/>
          </p:nvPr>
        </p:nvSpPr>
        <p:spPr>
          <a:xfrm>
            <a:off x="699839"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0" y="2996953"/>
            <a:ext cx="10799999" cy="864096"/>
          </a:xfrm>
          <a:prstGeom prst="rect">
            <a:avLst/>
          </a:prstGeom>
        </p:spPr>
        <p:txBody>
          <a:bodyPr anchor="b" anchorCtr="0"/>
          <a:lstStyle>
            <a:lvl1pPr>
              <a:defRPr sz="4800">
                <a:solidFill>
                  <a:schemeClr val="bg1"/>
                </a:solidFill>
              </a:defRPr>
            </a:lvl1pPr>
          </a:lstStyle>
          <a:p>
            <a:r>
              <a:rPr lang="en-GB" dirty="0"/>
              <a:t>Title (48pt) </a:t>
            </a:r>
            <a:r>
              <a:rPr lang="en-GB" dirty="0" err="1"/>
              <a:t>ExtraLight</a:t>
            </a:r>
            <a:endParaRPr lang="en-GB" dirty="0"/>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1" y="3860800"/>
            <a:ext cx="6047961" cy="1512200"/>
          </a:xfrm>
          <a:prstGeom prst="rect">
            <a:avLst/>
          </a:prstGeom>
        </p:spPr>
        <p:txBody>
          <a:bodyPr anchor="t" anchorCtr="0"/>
          <a:lstStyle>
            <a:lvl1pPr>
              <a:lnSpc>
                <a:spcPct val="120000"/>
              </a:lnSpc>
              <a:spcBef>
                <a:spcPts val="0"/>
              </a:spcBef>
              <a:spcAft>
                <a:spcPts val="0"/>
              </a:spcAft>
              <a:buNone/>
              <a:defRPr sz="1800">
                <a:solidFill>
                  <a:schemeClr val="bg1"/>
                </a:solidFill>
              </a:defRPr>
            </a:lvl1pPr>
            <a:lvl2pPr>
              <a:spcAft>
                <a:spcPts val="0"/>
              </a:spcAft>
              <a:defRPr sz="1800">
                <a:solidFill>
                  <a:schemeClr val="bg1"/>
                </a:solidFill>
                <a:latin typeface="+mn-lt"/>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ext Placeholder 7">
            <a:extLst>
              <a:ext uri="{FF2B5EF4-FFF2-40B4-BE49-F238E27FC236}">
                <a16:creationId xmlns:a16="http://schemas.microsoft.com/office/drawing/2014/main" id="{4199AA15-83F1-64A9-C5AC-ABEEAF657F1A}"/>
              </a:ext>
            </a:extLst>
          </p:cNvPr>
          <p:cNvSpPr>
            <a:spLocks noGrp="1"/>
          </p:cNvSpPr>
          <p:nvPr>
            <p:ph type="body" sz="quarter" idx="23" hasCustomPrompt="1"/>
          </p:nvPr>
        </p:nvSpPr>
        <p:spPr>
          <a:xfrm>
            <a:off x="9858596" y="6201352"/>
            <a:ext cx="1637366" cy="396000"/>
          </a:xfrm>
          <a:prstGeom prst="rect">
            <a:avLst/>
          </a:prstGeom>
          <a:blipFill dpi="0" rotWithShape="1">
            <a:blip r:embed="rId4">
              <a:extLs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61489849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I Frame Image ">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24E89D-D615-41E9-B766-DD45E8524192}"/>
              </a:ext>
            </a:extLst>
          </p:cNvPr>
          <p:cNvSpPr>
            <a:spLocks noGrp="1"/>
          </p:cNvSpPr>
          <p:nvPr>
            <p:ph type="title" hasCustomPrompt="1"/>
          </p:nvPr>
        </p:nvSpPr>
        <p:spPr bwMode="gray">
          <a:xfrm>
            <a:off x="5447999" y="2852936"/>
            <a:ext cx="6048675" cy="1584176"/>
          </a:xfrm>
          <a:prstGeom prst="rect">
            <a:avLst/>
          </a:prstGeom>
        </p:spPr>
        <p:txBody>
          <a:bodyPr anchor="b" anchorCtr="0"/>
          <a:lstStyle>
            <a:lvl1pPr>
              <a:lnSpc>
                <a:spcPct val="100000"/>
              </a:lnSpc>
              <a:defRPr sz="4800"/>
            </a:lvl1pPr>
          </a:lstStyle>
          <a:p>
            <a:r>
              <a:rPr lang="en-GB" dirty="0"/>
              <a:t>Title (48pt) </a:t>
            </a:r>
            <a:r>
              <a:rPr lang="en-GB" dirty="0" err="1"/>
              <a:t>ExtraLight</a:t>
            </a:r>
            <a:endParaRPr lang="en-GB" dirty="0"/>
          </a:p>
        </p:txBody>
      </p:sp>
      <p:sp>
        <p:nvSpPr>
          <p:cNvPr id="14" name="Picture Placeholder 13">
            <a:extLst>
              <a:ext uri="{FF2B5EF4-FFF2-40B4-BE49-F238E27FC236}">
                <a16:creationId xmlns:a16="http://schemas.microsoft.com/office/drawing/2014/main" id="{01041364-4BD4-4BD2-9402-FA01287EABC5}"/>
              </a:ext>
            </a:extLst>
          </p:cNvPr>
          <p:cNvSpPr>
            <a:spLocks noGrp="1"/>
          </p:cNvSpPr>
          <p:nvPr>
            <p:ph type="pic" sz="quarter" idx="18" hasCustomPrompt="1"/>
          </p:nvPr>
        </p:nvSpPr>
        <p:spPr bwMode="gray">
          <a:xfrm>
            <a:off x="696000" y="553428"/>
            <a:ext cx="4315486" cy="5031778"/>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17" name="Text Placeholder 7">
            <a:extLst>
              <a:ext uri="{FF2B5EF4-FFF2-40B4-BE49-F238E27FC236}">
                <a16:creationId xmlns:a16="http://schemas.microsoft.com/office/drawing/2014/main" id="{3FC8C1C8-2A41-4C48-BB81-13781059C1BD}"/>
              </a:ext>
            </a:extLst>
          </p:cNvPr>
          <p:cNvSpPr>
            <a:spLocks noGrp="1"/>
          </p:cNvSpPr>
          <p:nvPr>
            <p:ph type="body" sz="quarter" idx="14" hasCustomPrompt="1"/>
          </p:nvPr>
        </p:nvSpPr>
        <p:spPr bwMode="gray">
          <a:xfrm>
            <a:off x="5447999" y="2492999"/>
            <a:ext cx="2880000" cy="359739"/>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9" name="Text Placeholder 7">
            <a:extLst>
              <a:ext uri="{FF2B5EF4-FFF2-40B4-BE49-F238E27FC236}">
                <a16:creationId xmlns:a16="http://schemas.microsoft.com/office/drawing/2014/main" id="{0271E7A0-88E2-46CE-A6EE-102041E2421C}"/>
              </a:ext>
            </a:extLst>
          </p:cNvPr>
          <p:cNvSpPr>
            <a:spLocks noGrp="1"/>
          </p:cNvSpPr>
          <p:nvPr>
            <p:ph type="body" sz="quarter" idx="12" hasCustomPrompt="1"/>
          </p:nvPr>
        </p:nvSpPr>
        <p:spPr bwMode="gray">
          <a:xfrm>
            <a:off x="5448001" y="4437063"/>
            <a:ext cx="6047961" cy="1511175"/>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1" name="Text Placeholder 7">
            <a:extLst>
              <a:ext uri="{FF2B5EF4-FFF2-40B4-BE49-F238E27FC236}">
                <a16:creationId xmlns:a16="http://schemas.microsoft.com/office/drawing/2014/main" id="{5A99FA99-EED0-4404-8E57-C9D0AB8E0090}"/>
              </a:ext>
            </a:extLst>
          </p:cNvPr>
          <p:cNvSpPr txBox="1">
            <a:spLocks noChangeAspect="1"/>
          </p:cNvSpPr>
          <p:nvPr userDrawn="1"/>
        </p:nvSpPr>
        <p:spPr bwMode="gray">
          <a:xfrm>
            <a:off x="9936709"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pic>
        <p:nvPicPr>
          <p:cNvPr id="2" name="Graphic 5">
            <a:extLst>
              <a:ext uri="{FF2B5EF4-FFF2-40B4-BE49-F238E27FC236}">
                <a16:creationId xmlns:a16="http://schemas.microsoft.com/office/drawing/2014/main" id="{4EEA44C6-E138-CE83-50F6-32AFE10371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61005" y="6201352"/>
            <a:ext cx="1637366" cy="396000"/>
          </a:xfrm>
          <a:prstGeom prst="rect">
            <a:avLst/>
          </a:prstGeom>
        </p:spPr>
      </p:pic>
    </p:spTree>
    <p:extLst>
      <p:ext uri="{BB962C8B-B14F-4D97-AF65-F5344CB8AC3E}">
        <p14:creationId xmlns:p14="http://schemas.microsoft.com/office/powerpoint/2010/main" val="1735749254"/>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Variant 9">
    <p:spTree>
      <p:nvGrpSpPr>
        <p:cNvPr id="1" name=""/>
        <p:cNvGrpSpPr/>
        <p:nvPr/>
      </p:nvGrpSpPr>
      <p:grpSpPr>
        <a:xfrm>
          <a:off x="0" y="0"/>
          <a:ext cx="0" cy="0"/>
          <a:chOff x="0" y="0"/>
          <a:chExt cx="0" cy="0"/>
        </a:xfrm>
      </p:grpSpPr>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8" name="Text Placeholder 7">
            <a:extLst>
              <a:ext uri="{FF2B5EF4-FFF2-40B4-BE49-F238E27FC236}">
                <a16:creationId xmlns:a16="http://schemas.microsoft.com/office/drawing/2014/main" id="{9ED04CEC-A660-4F70-A81B-73CBE224A2C2}"/>
              </a:ext>
            </a:extLst>
          </p:cNvPr>
          <p:cNvSpPr txBox="1">
            <a:spLocks noChangeAspect="1"/>
          </p:cNvSpPr>
          <p:nvPr userDrawn="1"/>
        </p:nvSpPr>
        <p:spPr bwMode="gray">
          <a:xfrm>
            <a:off x="9936709"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pic>
        <p:nvPicPr>
          <p:cNvPr id="2" name="Graphic 5">
            <a:extLst>
              <a:ext uri="{FF2B5EF4-FFF2-40B4-BE49-F238E27FC236}">
                <a16:creationId xmlns:a16="http://schemas.microsoft.com/office/drawing/2014/main" id="{5E94D084-0D8C-30BB-A04C-598FAC692AE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61005" y="6201352"/>
            <a:ext cx="1637366" cy="396000"/>
          </a:xfrm>
          <a:prstGeom prst="rect">
            <a:avLst/>
          </a:prstGeom>
        </p:spPr>
      </p:pic>
      <p:sp>
        <p:nvSpPr>
          <p:cNvPr id="6" name="Title 4">
            <a:extLst>
              <a:ext uri="{FF2B5EF4-FFF2-40B4-BE49-F238E27FC236}">
                <a16:creationId xmlns:a16="http://schemas.microsoft.com/office/drawing/2014/main" id="{6B77D61B-76B7-DFDD-70F7-16ADCC59918A}"/>
              </a:ext>
            </a:extLst>
          </p:cNvPr>
          <p:cNvSpPr>
            <a:spLocks noGrp="1"/>
          </p:cNvSpPr>
          <p:nvPr>
            <p:ph type="title" hasCustomPrompt="1"/>
          </p:nvPr>
        </p:nvSpPr>
        <p:spPr bwMode="gray">
          <a:xfrm>
            <a:off x="5447999" y="2852936"/>
            <a:ext cx="6048675" cy="1584176"/>
          </a:xfrm>
          <a:prstGeom prst="rect">
            <a:avLst/>
          </a:prstGeom>
        </p:spPr>
        <p:txBody>
          <a:bodyPr anchor="b" anchorCtr="0"/>
          <a:lstStyle>
            <a:lvl1pPr>
              <a:lnSpc>
                <a:spcPct val="100000"/>
              </a:lnSpc>
              <a:defRPr sz="4800"/>
            </a:lvl1pPr>
          </a:lstStyle>
          <a:p>
            <a:r>
              <a:rPr lang="en-GB" dirty="0"/>
              <a:t>Title (48pt) </a:t>
            </a:r>
            <a:r>
              <a:rPr lang="en-GB" dirty="0" err="1"/>
              <a:t>ExtraLight</a:t>
            </a:r>
            <a:endParaRPr lang="en-GB" dirty="0"/>
          </a:p>
        </p:txBody>
      </p:sp>
      <p:sp>
        <p:nvSpPr>
          <p:cNvPr id="7" name="Text Placeholder 7">
            <a:extLst>
              <a:ext uri="{FF2B5EF4-FFF2-40B4-BE49-F238E27FC236}">
                <a16:creationId xmlns:a16="http://schemas.microsoft.com/office/drawing/2014/main" id="{0561B8E0-FA6F-12A9-1A0D-EDF572676D3D}"/>
              </a:ext>
            </a:extLst>
          </p:cNvPr>
          <p:cNvSpPr>
            <a:spLocks noGrp="1"/>
          </p:cNvSpPr>
          <p:nvPr>
            <p:ph type="body" sz="quarter" idx="14" hasCustomPrompt="1"/>
          </p:nvPr>
        </p:nvSpPr>
        <p:spPr bwMode="gray">
          <a:xfrm>
            <a:off x="5447999" y="2492999"/>
            <a:ext cx="2880000" cy="359739"/>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Text Placeholder 7">
            <a:extLst>
              <a:ext uri="{FF2B5EF4-FFF2-40B4-BE49-F238E27FC236}">
                <a16:creationId xmlns:a16="http://schemas.microsoft.com/office/drawing/2014/main" id="{E64C3EBF-DA2E-40CD-7BEA-79E163826890}"/>
              </a:ext>
            </a:extLst>
          </p:cNvPr>
          <p:cNvSpPr>
            <a:spLocks noGrp="1"/>
          </p:cNvSpPr>
          <p:nvPr>
            <p:ph type="body" sz="quarter" idx="12" hasCustomPrompt="1"/>
          </p:nvPr>
        </p:nvSpPr>
        <p:spPr bwMode="gray">
          <a:xfrm>
            <a:off x="5448001" y="4437063"/>
            <a:ext cx="6047961" cy="1511175"/>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9" name="Freihandform 8">
            <a:extLst>
              <a:ext uri="{FF2B5EF4-FFF2-40B4-BE49-F238E27FC236}">
                <a16:creationId xmlns:a16="http://schemas.microsoft.com/office/drawing/2014/main" id="{D183F32C-4A40-50D7-6CD9-CEE2B2E3DD07}"/>
              </a:ext>
            </a:extLst>
          </p:cNvPr>
          <p:cNvSpPr>
            <a:spLocks noGrp="1"/>
          </p:cNvSpPr>
          <p:nvPr>
            <p:ph type="pic" sz="quarter" idx="19" hasCustomPrompt="1"/>
          </p:nvPr>
        </p:nvSpPr>
        <p:spPr bwMode="gray">
          <a:xfrm>
            <a:off x="0" y="0"/>
            <a:ext cx="5004959" cy="6863715"/>
          </a:xfrm>
          <a:custGeom>
            <a:avLst/>
            <a:gdLst>
              <a:gd name="connsiteX0" fmla="*/ 0 w 5004959"/>
              <a:gd name="connsiteY0" fmla="*/ 0 h 6863715"/>
              <a:gd name="connsiteX1" fmla="*/ 1824953 w 5004959"/>
              <a:gd name="connsiteY1" fmla="*/ 0 h 6863715"/>
              <a:gd name="connsiteX2" fmla="*/ 1860234 w 5004959"/>
              <a:gd name="connsiteY2" fmla="*/ 19230 h 6863715"/>
              <a:gd name="connsiteX3" fmla="*/ 4858275 w 5004959"/>
              <a:gd name="connsiteY3" fmla="*/ 1653306 h 6863715"/>
              <a:gd name="connsiteX4" fmla="*/ 4919981 w 5004959"/>
              <a:gd name="connsiteY4" fmla="*/ 1704051 h 6863715"/>
              <a:gd name="connsiteX5" fmla="*/ 4967044 w 5004959"/>
              <a:gd name="connsiteY5" fmla="*/ 1768601 h 6863715"/>
              <a:gd name="connsiteX6" fmla="*/ 4992820 w 5004959"/>
              <a:gd name="connsiteY6" fmla="*/ 1829143 h 6863715"/>
              <a:gd name="connsiteX7" fmla="*/ 5004959 w 5004959"/>
              <a:gd name="connsiteY7" fmla="*/ 1906721 h 6863715"/>
              <a:gd name="connsiteX8" fmla="*/ 5004959 w 5004959"/>
              <a:gd name="connsiteY8" fmla="*/ 6805395 h 6863715"/>
              <a:gd name="connsiteX9" fmla="*/ 4995778 w 5004959"/>
              <a:gd name="connsiteY9" fmla="*/ 6863715 h 6863715"/>
              <a:gd name="connsiteX10" fmla="*/ 0 w 5004959"/>
              <a:gd name="connsiteY10" fmla="*/ 6863715 h 68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4959" h="6863715">
                <a:moveTo>
                  <a:pt x="0" y="0"/>
                </a:moveTo>
                <a:lnTo>
                  <a:pt x="1824953" y="0"/>
                </a:lnTo>
                <a:lnTo>
                  <a:pt x="1860234" y="19230"/>
                </a:lnTo>
                <a:cubicBezTo>
                  <a:pt x="4858275" y="1653306"/>
                  <a:pt x="4858275" y="1653306"/>
                  <a:pt x="4858275" y="1653306"/>
                </a:cubicBezTo>
                <a:cubicBezTo>
                  <a:pt x="4880249" y="1666194"/>
                  <a:pt x="4901086" y="1683630"/>
                  <a:pt x="4919981" y="1704051"/>
                </a:cubicBezTo>
                <a:lnTo>
                  <a:pt x="4967044" y="1768601"/>
                </a:lnTo>
                <a:lnTo>
                  <a:pt x="4992820" y="1829143"/>
                </a:lnTo>
                <a:cubicBezTo>
                  <a:pt x="5000631" y="1855504"/>
                  <a:pt x="5004959" y="1881866"/>
                  <a:pt x="5004959" y="1906721"/>
                </a:cubicBezTo>
                <a:cubicBezTo>
                  <a:pt x="5004959" y="1906721"/>
                  <a:pt x="5004959" y="1906721"/>
                  <a:pt x="5004959" y="6805395"/>
                </a:cubicBezTo>
                <a:lnTo>
                  <a:pt x="4995778" y="6863715"/>
                </a:lnTo>
                <a:lnTo>
                  <a:pt x="0" y="6863715"/>
                </a:ln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2604592663"/>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genda I 4 Chapter">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B295A428-84CF-4565-B5C6-85FA43E2B260}"/>
              </a:ext>
            </a:extLst>
          </p:cNvPr>
          <p:cNvSpPr>
            <a:spLocks noGrp="1"/>
          </p:cNvSpPr>
          <p:nvPr>
            <p:ph type="body" sz="quarter" idx="24" hasCustomPrompt="1"/>
          </p:nvPr>
        </p:nvSpPr>
        <p:spPr bwMode="gray">
          <a:xfrm>
            <a:off x="1631999" y="1844952"/>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20" name="Text Placeholder 7">
            <a:extLst>
              <a:ext uri="{FF2B5EF4-FFF2-40B4-BE49-F238E27FC236}">
                <a16:creationId xmlns:a16="http://schemas.microsoft.com/office/drawing/2014/main" id="{9E82F127-8448-4E4C-BCF8-F8A2205B4B13}"/>
              </a:ext>
            </a:extLst>
          </p:cNvPr>
          <p:cNvSpPr>
            <a:spLocks noGrp="1"/>
          </p:cNvSpPr>
          <p:nvPr>
            <p:ph type="body" sz="quarter" idx="25" hasCustomPrompt="1"/>
          </p:nvPr>
        </p:nvSpPr>
        <p:spPr bwMode="gray">
          <a:xfrm>
            <a:off x="1631999" y="2402802"/>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21" name="Text Placeholder 7">
            <a:extLst>
              <a:ext uri="{FF2B5EF4-FFF2-40B4-BE49-F238E27FC236}">
                <a16:creationId xmlns:a16="http://schemas.microsoft.com/office/drawing/2014/main" id="{8AC3B108-8DEE-4C22-B848-473C45ABDDB7}"/>
              </a:ext>
            </a:extLst>
          </p:cNvPr>
          <p:cNvSpPr>
            <a:spLocks noGrp="1"/>
          </p:cNvSpPr>
          <p:nvPr>
            <p:ph type="body" sz="quarter" idx="26" hasCustomPrompt="1"/>
          </p:nvPr>
        </p:nvSpPr>
        <p:spPr bwMode="gray">
          <a:xfrm>
            <a:off x="695324" y="169141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3" name="Titel 2">
            <a:extLst>
              <a:ext uri="{FF2B5EF4-FFF2-40B4-BE49-F238E27FC236}">
                <a16:creationId xmlns:a16="http://schemas.microsoft.com/office/drawing/2014/main" id="{2178EA59-B430-41DF-86E9-6EE2157F5633}"/>
              </a:ext>
            </a:extLst>
          </p:cNvPr>
          <p:cNvSpPr>
            <a:spLocks noGrp="1"/>
          </p:cNvSpPr>
          <p:nvPr>
            <p:ph type="title" hasCustomPrompt="1"/>
          </p:nvPr>
        </p:nvSpPr>
        <p:spPr bwMode="gray"/>
        <p:txBody>
          <a:bodyPr/>
          <a:lstStyle>
            <a:lvl1pPr>
              <a:defRPr/>
            </a:lvl1pPr>
          </a:lstStyle>
          <a:p>
            <a:r>
              <a:rPr lang="en-GB"/>
              <a:t>Agenda (36pt) </a:t>
            </a:r>
            <a:r>
              <a:rPr lang="en-GB" err="1"/>
              <a:t>ExtraLight</a:t>
            </a:r>
            <a:endParaRPr lang="en-GB"/>
          </a:p>
        </p:txBody>
      </p:sp>
      <p:sp>
        <p:nvSpPr>
          <p:cNvPr id="16" name="Text Placeholder 7">
            <a:extLst>
              <a:ext uri="{FF2B5EF4-FFF2-40B4-BE49-F238E27FC236}">
                <a16:creationId xmlns:a16="http://schemas.microsoft.com/office/drawing/2014/main" id="{BB9A769C-EA9A-4302-A8DE-82F9E7D72E41}"/>
              </a:ext>
            </a:extLst>
          </p:cNvPr>
          <p:cNvSpPr>
            <a:spLocks noGrp="1"/>
          </p:cNvSpPr>
          <p:nvPr>
            <p:ph type="body" sz="quarter" idx="27" hasCustomPrompt="1"/>
          </p:nvPr>
        </p:nvSpPr>
        <p:spPr bwMode="gray">
          <a:xfrm>
            <a:off x="1631999" y="2933762"/>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17" name="Text Placeholder 7">
            <a:extLst>
              <a:ext uri="{FF2B5EF4-FFF2-40B4-BE49-F238E27FC236}">
                <a16:creationId xmlns:a16="http://schemas.microsoft.com/office/drawing/2014/main" id="{3DCED0B7-FF8F-49AC-BC30-92055CE5BC56}"/>
              </a:ext>
            </a:extLst>
          </p:cNvPr>
          <p:cNvSpPr>
            <a:spLocks noGrp="1"/>
          </p:cNvSpPr>
          <p:nvPr>
            <p:ph type="body" sz="quarter" idx="28" hasCustomPrompt="1"/>
          </p:nvPr>
        </p:nvSpPr>
        <p:spPr bwMode="gray">
          <a:xfrm>
            <a:off x="1631999" y="3491612"/>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18" name="Text Placeholder 7">
            <a:extLst>
              <a:ext uri="{FF2B5EF4-FFF2-40B4-BE49-F238E27FC236}">
                <a16:creationId xmlns:a16="http://schemas.microsoft.com/office/drawing/2014/main" id="{0EE6883C-FDC8-408D-B38B-756909B46BA7}"/>
              </a:ext>
            </a:extLst>
          </p:cNvPr>
          <p:cNvSpPr>
            <a:spLocks noGrp="1"/>
          </p:cNvSpPr>
          <p:nvPr>
            <p:ph type="body" sz="quarter" idx="29" hasCustomPrompt="1"/>
          </p:nvPr>
        </p:nvSpPr>
        <p:spPr bwMode="gray">
          <a:xfrm>
            <a:off x="695324" y="278022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31" name="Text Placeholder 7">
            <a:extLst>
              <a:ext uri="{FF2B5EF4-FFF2-40B4-BE49-F238E27FC236}">
                <a16:creationId xmlns:a16="http://schemas.microsoft.com/office/drawing/2014/main" id="{3D62D1BC-8CA1-49BC-9D32-DED31B6A5014}"/>
              </a:ext>
            </a:extLst>
          </p:cNvPr>
          <p:cNvSpPr>
            <a:spLocks noGrp="1"/>
          </p:cNvSpPr>
          <p:nvPr>
            <p:ph type="body" sz="quarter" idx="30" hasCustomPrompt="1"/>
          </p:nvPr>
        </p:nvSpPr>
        <p:spPr bwMode="gray">
          <a:xfrm>
            <a:off x="1631999" y="4013882"/>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32" name="Text Placeholder 7">
            <a:extLst>
              <a:ext uri="{FF2B5EF4-FFF2-40B4-BE49-F238E27FC236}">
                <a16:creationId xmlns:a16="http://schemas.microsoft.com/office/drawing/2014/main" id="{D8AD3419-0C03-40C6-A11C-D5889B3958E7}"/>
              </a:ext>
            </a:extLst>
          </p:cNvPr>
          <p:cNvSpPr>
            <a:spLocks noGrp="1"/>
          </p:cNvSpPr>
          <p:nvPr>
            <p:ph type="body" sz="quarter" idx="31" hasCustomPrompt="1"/>
          </p:nvPr>
        </p:nvSpPr>
        <p:spPr bwMode="gray">
          <a:xfrm>
            <a:off x="1631925" y="4581128"/>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33" name="Text Placeholder 7">
            <a:extLst>
              <a:ext uri="{FF2B5EF4-FFF2-40B4-BE49-F238E27FC236}">
                <a16:creationId xmlns:a16="http://schemas.microsoft.com/office/drawing/2014/main" id="{A619A3B3-9BB9-450E-8CEA-2014C897F2E5}"/>
              </a:ext>
            </a:extLst>
          </p:cNvPr>
          <p:cNvSpPr>
            <a:spLocks noGrp="1"/>
          </p:cNvSpPr>
          <p:nvPr>
            <p:ph type="body" sz="quarter" idx="32" hasCustomPrompt="1"/>
          </p:nvPr>
        </p:nvSpPr>
        <p:spPr bwMode="gray">
          <a:xfrm>
            <a:off x="695324" y="386034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34" name="Text Placeholder 7">
            <a:extLst>
              <a:ext uri="{FF2B5EF4-FFF2-40B4-BE49-F238E27FC236}">
                <a16:creationId xmlns:a16="http://schemas.microsoft.com/office/drawing/2014/main" id="{DCB2B1F5-A771-4C8B-ACAB-1AEBBC0A3757}"/>
              </a:ext>
            </a:extLst>
          </p:cNvPr>
          <p:cNvSpPr>
            <a:spLocks noGrp="1"/>
          </p:cNvSpPr>
          <p:nvPr>
            <p:ph type="body" sz="quarter" idx="33" hasCustomPrompt="1"/>
          </p:nvPr>
        </p:nvSpPr>
        <p:spPr bwMode="gray">
          <a:xfrm>
            <a:off x="1631999" y="5103398"/>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35" name="Text Placeholder 7">
            <a:extLst>
              <a:ext uri="{FF2B5EF4-FFF2-40B4-BE49-F238E27FC236}">
                <a16:creationId xmlns:a16="http://schemas.microsoft.com/office/drawing/2014/main" id="{E88B9230-EBF6-4F43-A38B-1D95346D17A3}"/>
              </a:ext>
            </a:extLst>
          </p:cNvPr>
          <p:cNvSpPr>
            <a:spLocks noGrp="1"/>
          </p:cNvSpPr>
          <p:nvPr>
            <p:ph type="body" sz="quarter" idx="34" hasCustomPrompt="1"/>
          </p:nvPr>
        </p:nvSpPr>
        <p:spPr bwMode="gray">
          <a:xfrm>
            <a:off x="1631999" y="5661248"/>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36" name="Text Placeholder 7">
            <a:extLst>
              <a:ext uri="{FF2B5EF4-FFF2-40B4-BE49-F238E27FC236}">
                <a16:creationId xmlns:a16="http://schemas.microsoft.com/office/drawing/2014/main" id="{BA533AE7-F9A7-46ED-9534-4127F825C75A}"/>
              </a:ext>
            </a:extLst>
          </p:cNvPr>
          <p:cNvSpPr>
            <a:spLocks noGrp="1"/>
          </p:cNvSpPr>
          <p:nvPr>
            <p:ph type="body" sz="quarter" idx="35" hasCustomPrompt="1"/>
          </p:nvPr>
        </p:nvSpPr>
        <p:spPr bwMode="gray">
          <a:xfrm>
            <a:off x="695324" y="4949858"/>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2" name="Datumsplatzhalter 1">
            <a:extLst>
              <a:ext uri="{FF2B5EF4-FFF2-40B4-BE49-F238E27FC236}">
                <a16:creationId xmlns:a16="http://schemas.microsoft.com/office/drawing/2014/main" id="{31115338-647A-4D1C-83F3-E031138B373E}"/>
              </a:ext>
            </a:extLst>
          </p:cNvPr>
          <p:cNvSpPr>
            <a:spLocks noGrp="1"/>
          </p:cNvSpPr>
          <p:nvPr>
            <p:ph type="dt" sz="half" idx="36"/>
          </p:nvPr>
        </p:nvSpPr>
        <p:spPr/>
        <p:txBody>
          <a:bodyPr/>
          <a:lstStyle/>
          <a:p>
            <a:endParaRPr lang="en-GB"/>
          </a:p>
        </p:txBody>
      </p:sp>
      <p:sp>
        <p:nvSpPr>
          <p:cNvPr id="4" name="Fußzeilenplatzhalter 3">
            <a:extLst>
              <a:ext uri="{FF2B5EF4-FFF2-40B4-BE49-F238E27FC236}">
                <a16:creationId xmlns:a16="http://schemas.microsoft.com/office/drawing/2014/main" id="{6B4A5ADB-4537-4384-B543-64E67EDDA105}"/>
              </a:ext>
            </a:extLst>
          </p:cNvPr>
          <p:cNvSpPr>
            <a:spLocks noGrp="1"/>
          </p:cNvSpPr>
          <p:nvPr>
            <p:ph type="ftr" sz="quarter" idx="37"/>
          </p:nvPr>
        </p:nvSpPr>
        <p:spPr/>
        <p:txBody>
          <a:bodyPr/>
          <a:lstStyle/>
          <a:p>
            <a:endParaRPr lang="en-GB"/>
          </a:p>
        </p:txBody>
      </p:sp>
      <p:sp>
        <p:nvSpPr>
          <p:cNvPr id="5" name="Foliennummernplatzhalter 4">
            <a:extLst>
              <a:ext uri="{FF2B5EF4-FFF2-40B4-BE49-F238E27FC236}">
                <a16:creationId xmlns:a16="http://schemas.microsoft.com/office/drawing/2014/main" id="{52FE1E4B-B291-4451-B64F-EA339BC9541C}"/>
              </a:ext>
            </a:extLst>
          </p:cNvPr>
          <p:cNvSpPr>
            <a:spLocks noGrp="1"/>
          </p:cNvSpPr>
          <p:nvPr>
            <p:ph type="sldNum" sz="quarter" idx="38"/>
          </p:nvPr>
        </p:nvSpPr>
        <p:spPr/>
        <p:txBody>
          <a:bodyPr/>
          <a:lstStyle/>
          <a:p>
            <a:fld id="{9EA669D3-5529-4BB0-8BB4-F8AF37E83BE9}" type="slidenum">
              <a:rPr lang="en-GB" smtClean="0"/>
              <a:pPr/>
              <a:t>‹Nr.›</a:t>
            </a:fld>
            <a:endParaRPr lang="en-GB"/>
          </a:p>
        </p:txBody>
      </p:sp>
      <p:sp>
        <p:nvSpPr>
          <p:cNvPr id="22" name="Text Placeholder 7">
            <a:extLst>
              <a:ext uri="{FF2B5EF4-FFF2-40B4-BE49-F238E27FC236}">
                <a16:creationId xmlns:a16="http://schemas.microsoft.com/office/drawing/2014/main" id="{976C4052-8368-4B82-B821-752C1C2C3FCE}"/>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16964989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genda I 8 Chapt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78EA59-B430-41DF-86E9-6EE2157F5633}"/>
              </a:ext>
            </a:extLst>
          </p:cNvPr>
          <p:cNvSpPr>
            <a:spLocks noGrp="1"/>
          </p:cNvSpPr>
          <p:nvPr>
            <p:ph type="title" hasCustomPrompt="1"/>
          </p:nvPr>
        </p:nvSpPr>
        <p:spPr bwMode="gray"/>
        <p:txBody>
          <a:bodyPr/>
          <a:lstStyle>
            <a:lvl1pPr>
              <a:defRPr/>
            </a:lvl1pPr>
          </a:lstStyle>
          <a:p>
            <a:r>
              <a:rPr lang="en-GB"/>
              <a:t>Agenda (36pt) </a:t>
            </a:r>
            <a:r>
              <a:rPr lang="en-GB" err="1"/>
              <a:t>ExtraLight</a:t>
            </a:r>
            <a:endParaRPr lang="en-GB"/>
          </a:p>
        </p:txBody>
      </p:sp>
      <p:sp>
        <p:nvSpPr>
          <p:cNvPr id="40" name="Text Placeholder 7">
            <a:extLst>
              <a:ext uri="{FF2B5EF4-FFF2-40B4-BE49-F238E27FC236}">
                <a16:creationId xmlns:a16="http://schemas.microsoft.com/office/drawing/2014/main" id="{F34B4453-4F2B-431B-A024-F1311ACF5FB5}"/>
              </a:ext>
            </a:extLst>
          </p:cNvPr>
          <p:cNvSpPr>
            <a:spLocks noGrp="1"/>
          </p:cNvSpPr>
          <p:nvPr>
            <p:ph type="body" sz="quarter" idx="24" hasCustomPrompt="1"/>
          </p:nvPr>
        </p:nvSpPr>
        <p:spPr bwMode="gray">
          <a:xfrm>
            <a:off x="1631999" y="184495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41" name="Text Placeholder 7">
            <a:extLst>
              <a:ext uri="{FF2B5EF4-FFF2-40B4-BE49-F238E27FC236}">
                <a16:creationId xmlns:a16="http://schemas.microsoft.com/office/drawing/2014/main" id="{ECAAB30F-DE88-4EBE-AC42-C333BC1D3FCF}"/>
              </a:ext>
            </a:extLst>
          </p:cNvPr>
          <p:cNvSpPr>
            <a:spLocks noGrp="1"/>
          </p:cNvSpPr>
          <p:nvPr>
            <p:ph type="body" sz="quarter" idx="25" hasCustomPrompt="1"/>
          </p:nvPr>
        </p:nvSpPr>
        <p:spPr bwMode="gray">
          <a:xfrm>
            <a:off x="1631999" y="2402802"/>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42" name="Text Placeholder 7">
            <a:extLst>
              <a:ext uri="{FF2B5EF4-FFF2-40B4-BE49-F238E27FC236}">
                <a16:creationId xmlns:a16="http://schemas.microsoft.com/office/drawing/2014/main" id="{5F4677C2-C7DB-4E97-901B-84E2F11B1E52}"/>
              </a:ext>
            </a:extLst>
          </p:cNvPr>
          <p:cNvSpPr>
            <a:spLocks noGrp="1"/>
          </p:cNvSpPr>
          <p:nvPr>
            <p:ph type="body" sz="quarter" idx="26" hasCustomPrompt="1"/>
          </p:nvPr>
        </p:nvSpPr>
        <p:spPr bwMode="gray">
          <a:xfrm>
            <a:off x="695324" y="169141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43" name="Text Placeholder 7">
            <a:extLst>
              <a:ext uri="{FF2B5EF4-FFF2-40B4-BE49-F238E27FC236}">
                <a16:creationId xmlns:a16="http://schemas.microsoft.com/office/drawing/2014/main" id="{6D22F908-8B68-4F1F-A4B8-B948AEB8915B}"/>
              </a:ext>
            </a:extLst>
          </p:cNvPr>
          <p:cNvSpPr>
            <a:spLocks noGrp="1"/>
          </p:cNvSpPr>
          <p:nvPr>
            <p:ph type="body" sz="quarter" idx="27" hasCustomPrompt="1"/>
          </p:nvPr>
        </p:nvSpPr>
        <p:spPr bwMode="gray">
          <a:xfrm>
            <a:off x="1631999" y="293376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44" name="Text Placeholder 7">
            <a:extLst>
              <a:ext uri="{FF2B5EF4-FFF2-40B4-BE49-F238E27FC236}">
                <a16:creationId xmlns:a16="http://schemas.microsoft.com/office/drawing/2014/main" id="{95E8BF42-D6C3-4053-A972-AF95ABEF1920}"/>
              </a:ext>
            </a:extLst>
          </p:cNvPr>
          <p:cNvSpPr>
            <a:spLocks noGrp="1"/>
          </p:cNvSpPr>
          <p:nvPr>
            <p:ph type="body" sz="quarter" idx="28" hasCustomPrompt="1"/>
          </p:nvPr>
        </p:nvSpPr>
        <p:spPr bwMode="gray">
          <a:xfrm>
            <a:off x="1631999" y="3491612"/>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45" name="Text Placeholder 7">
            <a:extLst>
              <a:ext uri="{FF2B5EF4-FFF2-40B4-BE49-F238E27FC236}">
                <a16:creationId xmlns:a16="http://schemas.microsoft.com/office/drawing/2014/main" id="{484D85D3-827B-4C53-ABF7-CE6891B8EF45}"/>
              </a:ext>
            </a:extLst>
          </p:cNvPr>
          <p:cNvSpPr>
            <a:spLocks noGrp="1"/>
          </p:cNvSpPr>
          <p:nvPr>
            <p:ph type="body" sz="quarter" idx="29" hasCustomPrompt="1"/>
          </p:nvPr>
        </p:nvSpPr>
        <p:spPr bwMode="gray">
          <a:xfrm>
            <a:off x="695324" y="278022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46" name="Text Placeholder 7">
            <a:extLst>
              <a:ext uri="{FF2B5EF4-FFF2-40B4-BE49-F238E27FC236}">
                <a16:creationId xmlns:a16="http://schemas.microsoft.com/office/drawing/2014/main" id="{9419EE42-2FF1-41E0-9A84-2F8C75FDC59B}"/>
              </a:ext>
            </a:extLst>
          </p:cNvPr>
          <p:cNvSpPr>
            <a:spLocks noGrp="1"/>
          </p:cNvSpPr>
          <p:nvPr>
            <p:ph type="body" sz="quarter" idx="30" hasCustomPrompt="1"/>
          </p:nvPr>
        </p:nvSpPr>
        <p:spPr bwMode="gray">
          <a:xfrm>
            <a:off x="1631999" y="401388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47" name="Text Placeholder 7">
            <a:extLst>
              <a:ext uri="{FF2B5EF4-FFF2-40B4-BE49-F238E27FC236}">
                <a16:creationId xmlns:a16="http://schemas.microsoft.com/office/drawing/2014/main" id="{A1A88908-46F0-4C02-AE58-158430AB427B}"/>
              </a:ext>
            </a:extLst>
          </p:cNvPr>
          <p:cNvSpPr>
            <a:spLocks noGrp="1"/>
          </p:cNvSpPr>
          <p:nvPr>
            <p:ph type="body" sz="quarter" idx="31" hasCustomPrompt="1"/>
          </p:nvPr>
        </p:nvSpPr>
        <p:spPr bwMode="gray">
          <a:xfrm>
            <a:off x="1631999" y="458112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48" name="Text Placeholder 7">
            <a:extLst>
              <a:ext uri="{FF2B5EF4-FFF2-40B4-BE49-F238E27FC236}">
                <a16:creationId xmlns:a16="http://schemas.microsoft.com/office/drawing/2014/main" id="{C86AE71B-DA40-4748-ABF0-68679DDD73B6}"/>
              </a:ext>
            </a:extLst>
          </p:cNvPr>
          <p:cNvSpPr>
            <a:spLocks noGrp="1"/>
          </p:cNvSpPr>
          <p:nvPr>
            <p:ph type="body" sz="quarter" idx="32" hasCustomPrompt="1"/>
          </p:nvPr>
        </p:nvSpPr>
        <p:spPr bwMode="gray">
          <a:xfrm>
            <a:off x="695324" y="386034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49" name="Text Placeholder 7">
            <a:extLst>
              <a:ext uri="{FF2B5EF4-FFF2-40B4-BE49-F238E27FC236}">
                <a16:creationId xmlns:a16="http://schemas.microsoft.com/office/drawing/2014/main" id="{C003697D-1D0F-4232-979C-1AA9F4046781}"/>
              </a:ext>
            </a:extLst>
          </p:cNvPr>
          <p:cNvSpPr>
            <a:spLocks noGrp="1"/>
          </p:cNvSpPr>
          <p:nvPr>
            <p:ph type="body" sz="quarter" idx="33" hasCustomPrompt="1"/>
          </p:nvPr>
        </p:nvSpPr>
        <p:spPr bwMode="gray">
          <a:xfrm>
            <a:off x="1631999" y="5103398"/>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50" name="Text Placeholder 7">
            <a:extLst>
              <a:ext uri="{FF2B5EF4-FFF2-40B4-BE49-F238E27FC236}">
                <a16:creationId xmlns:a16="http://schemas.microsoft.com/office/drawing/2014/main" id="{DB3CEE93-1BFF-4C11-8B60-95667F68B60A}"/>
              </a:ext>
            </a:extLst>
          </p:cNvPr>
          <p:cNvSpPr>
            <a:spLocks noGrp="1"/>
          </p:cNvSpPr>
          <p:nvPr>
            <p:ph type="body" sz="quarter" idx="34" hasCustomPrompt="1"/>
          </p:nvPr>
        </p:nvSpPr>
        <p:spPr bwMode="gray">
          <a:xfrm>
            <a:off x="1631999" y="566124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51" name="Text Placeholder 7">
            <a:extLst>
              <a:ext uri="{FF2B5EF4-FFF2-40B4-BE49-F238E27FC236}">
                <a16:creationId xmlns:a16="http://schemas.microsoft.com/office/drawing/2014/main" id="{D19E785E-9D36-40F5-AF13-E3A5A562F864}"/>
              </a:ext>
            </a:extLst>
          </p:cNvPr>
          <p:cNvSpPr>
            <a:spLocks noGrp="1"/>
          </p:cNvSpPr>
          <p:nvPr>
            <p:ph type="body" sz="quarter" idx="35" hasCustomPrompt="1"/>
          </p:nvPr>
        </p:nvSpPr>
        <p:spPr bwMode="gray">
          <a:xfrm>
            <a:off x="695324" y="4949858"/>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64" name="Text Placeholder 7">
            <a:extLst>
              <a:ext uri="{FF2B5EF4-FFF2-40B4-BE49-F238E27FC236}">
                <a16:creationId xmlns:a16="http://schemas.microsoft.com/office/drawing/2014/main" id="{E23E30CF-AF97-4866-9BA7-5264921B6B28}"/>
              </a:ext>
            </a:extLst>
          </p:cNvPr>
          <p:cNvSpPr>
            <a:spLocks noGrp="1"/>
          </p:cNvSpPr>
          <p:nvPr>
            <p:ph type="body" sz="quarter" idx="48" hasCustomPrompt="1"/>
          </p:nvPr>
        </p:nvSpPr>
        <p:spPr bwMode="gray">
          <a:xfrm>
            <a:off x="7248699" y="184495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65" name="Text Placeholder 7">
            <a:extLst>
              <a:ext uri="{FF2B5EF4-FFF2-40B4-BE49-F238E27FC236}">
                <a16:creationId xmlns:a16="http://schemas.microsoft.com/office/drawing/2014/main" id="{FE3E1B81-6748-4FC8-B0F8-EA87C9F9785F}"/>
              </a:ext>
            </a:extLst>
          </p:cNvPr>
          <p:cNvSpPr>
            <a:spLocks noGrp="1"/>
          </p:cNvSpPr>
          <p:nvPr>
            <p:ph type="body" sz="quarter" idx="49" hasCustomPrompt="1"/>
          </p:nvPr>
        </p:nvSpPr>
        <p:spPr bwMode="gray">
          <a:xfrm>
            <a:off x="7248699" y="2402802"/>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66" name="Text Placeholder 7">
            <a:extLst>
              <a:ext uri="{FF2B5EF4-FFF2-40B4-BE49-F238E27FC236}">
                <a16:creationId xmlns:a16="http://schemas.microsoft.com/office/drawing/2014/main" id="{28AF54DB-8B71-400A-816D-10EBC87040DD}"/>
              </a:ext>
            </a:extLst>
          </p:cNvPr>
          <p:cNvSpPr>
            <a:spLocks noGrp="1"/>
          </p:cNvSpPr>
          <p:nvPr>
            <p:ph type="body" sz="quarter" idx="50" hasCustomPrompt="1"/>
          </p:nvPr>
        </p:nvSpPr>
        <p:spPr bwMode="gray">
          <a:xfrm>
            <a:off x="6312024" y="169141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67" name="Text Placeholder 7">
            <a:extLst>
              <a:ext uri="{FF2B5EF4-FFF2-40B4-BE49-F238E27FC236}">
                <a16:creationId xmlns:a16="http://schemas.microsoft.com/office/drawing/2014/main" id="{475D70A9-5603-4793-A075-321B8D991132}"/>
              </a:ext>
            </a:extLst>
          </p:cNvPr>
          <p:cNvSpPr>
            <a:spLocks noGrp="1"/>
          </p:cNvSpPr>
          <p:nvPr>
            <p:ph type="body" sz="quarter" idx="51" hasCustomPrompt="1"/>
          </p:nvPr>
        </p:nvSpPr>
        <p:spPr bwMode="gray">
          <a:xfrm>
            <a:off x="7248699" y="293376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68" name="Text Placeholder 7">
            <a:extLst>
              <a:ext uri="{FF2B5EF4-FFF2-40B4-BE49-F238E27FC236}">
                <a16:creationId xmlns:a16="http://schemas.microsoft.com/office/drawing/2014/main" id="{F9E48CDD-00B5-4BFB-9DF1-0FBC6A33EC18}"/>
              </a:ext>
            </a:extLst>
          </p:cNvPr>
          <p:cNvSpPr>
            <a:spLocks noGrp="1"/>
          </p:cNvSpPr>
          <p:nvPr>
            <p:ph type="body" sz="quarter" idx="52" hasCustomPrompt="1"/>
          </p:nvPr>
        </p:nvSpPr>
        <p:spPr bwMode="gray">
          <a:xfrm>
            <a:off x="7248699" y="3491612"/>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69" name="Text Placeholder 7">
            <a:extLst>
              <a:ext uri="{FF2B5EF4-FFF2-40B4-BE49-F238E27FC236}">
                <a16:creationId xmlns:a16="http://schemas.microsoft.com/office/drawing/2014/main" id="{8BF0E3C6-4FF2-4B66-946E-35B15A4AE881}"/>
              </a:ext>
            </a:extLst>
          </p:cNvPr>
          <p:cNvSpPr>
            <a:spLocks noGrp="1"/>
          </p:cNvSpPr>
          <p:nvPr>
            <p:ph type="body" sz="quarter" idx="53" hasCustomPrompt="1"/>
          </p:nvPr>
        </p:nvSpPr>
        <p:spPr bwMode="gray">
          <a:xfrm>
            <a:off x="6312024" y="278022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70" name="Text Placeholder 7">
            <a:extLst>
              <a:ext uri="{FF2B5EF4-FFF2-40B4-BE49-F238E27FC236}">
                <a16:creationId xmlns:a16="http://schemas.microsoft.com/office/drawing/2014/main" id="{79E215BC-D2C2-41DE-BC20-ABC210934743}"/>
              </a:ext>
            </a:extLst>
          </p:cNvPr>
          <p:cNvSpPr>
            <a:spLocks noGrp="1"/>
          </p:cNvSpPr>
          <p:nvPr>
            <p:ph type="body" sz="quarter" idx="54" hasCustomPrompt="1"/>
          </p:nvPr>
        </p:nvSpPr>
        <p:spPr bwMode="gray">
          <a:xfrm>
            <a:off x="7248699" y="401388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71" name="Text Placeholder 7">
            <a:extLst>
              <a:ext uri="{FF2B5EF4-FFF2-40B4-BE49-F238E27FC236}">
                <a16:creationId xmlns:a16="http://schemas.microsoft.com/office/drawing/2014/main" id="{174152B3-3598-4C64-9492-A9B8ECE13521}"/>
              </a:ext>
            </a:extLst>
          </p:cNvPr>
          <p:cNvSpPr>
            <a:spLocks noGrp="1"/>
          </p:cNvSpPr>
          <p:nvPr>
            <p:ph type="body" sz="quarter" idx="55" hasCustomPrompt="1"/>
          </p:nvPr>
        </p:nvSpPr>
        <p:spPr bwMode="gray">
          <a:xfrm>
            <a:off x="7248699" y="458112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72" name="Text Placeholder 7">
            <a:extLst>
              <a:ext uri="{FF2B5EF4-FFF2-40B4-BE49-F238E27FC236}">
                <a16:creationId xmlns:a16="http://schemas.microsoft.com/office/drawing/2014/main" id="{E3FAD8F8-75E7-4D0C-84BE-EFB0E68CA20C}"/>
              </a:ext>
            </a:extLst>
          </p:cNvPr>
          <p:cNvSpPr>
            <a:spLocks noGrp="1"/>
          </p:cNvSpPr>
          <p:nvPr>
            <p:ph type="body" sz="quarter" idx="56" hasCustomPrompt="1"/>
          </p:nvPr>
        </p:nvSpPr>
        <p:spPr bwMode="gray">
          <a:xfrm>
            <a:off x="6312024" y="3860342"/>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73" name="Text Placeholder 7">
            <a:extLst>
              <a:ext uri="{FF2B5EF4-FFF2-40B4-BE49-F238E27FC236}">
                <a16:creationId xmlns:a16="http://schemas.microsoft.com/office/drawing/2014/main" id="{ED8BC226-74D0-4EDD-9421-06564F4C9635}"/>
              </a:ext>
            </a:extLst>
          </p:cNvPr>
          <p:cNvSpPr>
            <a:spLocks noGrp="1"/>
          </p:cNvSpPr>
          <p:nvPr>
            <p:ph type="body" sz="quarter" idx="57" hasCustomPrompt="1"/>
          </p:nvPr>
        </p:nvSpPr>
        <p:spPr bwMode="gray">
          <a:xfrm>
            <a:off x="7248699" y="5103398"/>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74" name="Text Placeholder 7">
            <a:extLst>
              <a:ext uri="{FF2B5EF4-FFF2-40B4-BE49-F238E27FC236}">
                <a16:creationId xmlns:a16="http://schemas.microsoft.com/office/drawing/2014/main" id="{81DC4E5A-5AE6-4B1A-9D35-2235AA92072B}"/>
              </a:ext>
            </a:extLst>
          </p:cNvPr>
          <p:cNvSpPr>
            <a:spLocks noGrp="1"/>
          </p:cNvSpPr>
          <p:nvPr>
            <p:ph type="body" sz="quarter" idx="58" hasCustomPrompt="1"/>
          </p:nvPr>
        </p:nvSpPr>
        <p:spPr bwMode="gray">
          <a:xfrm>
            <a:off x="7248699" y="566124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75" name="Text Placeholder 7">
            <a:extLst>
              <a:ext uri="{FF2B5EF4-FFF2-40B4-BE49-F238E27FC236}">
                <a16:creationId xmlns:a16="http://schemas.microsoft.com/office/drawing/2014/main" id="{34546A3A-A10C-4E45-BAC6-60876E3FCCA0}"/>
              </a:ext>
            </a:extLst>
          </p:cNvPr>
          <p:cNvSpPr>
            <a:spLocks noGrp="1"/>
          </p:cNvSpPr>
          <p:nvPr>
            <p:ph type="body" sz="quarter" idx="59" hasCustomPrompt="1"/>
          </p:nvPr>
        </p:nvSpPr>
        <p:spPr bwMode="gray">
          <a:xfrm>
            <a:off x="6312024" y="4949858"/>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2" name="Datumsplatzhalter 1">
            <a:extLst>
              <a:ext uri="{FF2B5EF4-FFF2-40B4-BE49-F238E27FC236}">
                <a16:creationId xmlns:a16="http://schemas.microsoft.com/office/drawing/2014/main" id="{87166B05-A124-4342-A3E5-81B70057BE3C}"/>
              </a:ext>
            </a:extLst>
          </p:cNvPr>
          <p:cNvSpPr>
            <a:spLocks noGrp="1"/>
          </p:cNvSpPr>
          <p:nvPr>
            <p:ph type="dt" sz="half" idx="60"/>
          </p:nvPr>
        </p:nvSpPr>
        <p:spPr/>
        <p:txBody>
          <a:bodyPr/>
          <a:lstStyle/>
          <a:p>
            <a:endParaRPr lang="en-GB"/>
          </a:p>
        </p:txBody>
      </p:sp>
      <p:sp>
        <p:nvSpPr>
          <p:cNvPr id="4" name="Fußzeilenplatzhalter 3">
            <a:extLst>
              <a:ext uri="{FF2B5EF4-FFF2-40B4-BE49-F238E27FC236}">
                <a16:creationId xmlns:a16="http://schemas.microsoft.com/office/drawing/2014/main" id="{DA4AA135-F2DE-426B-AB5A-82C30FDF2A53}"/>
              </a:ext>
            </a:extLst>
          </p:cNvPr>
          <p:cNvSpPr>
            <a:spLocks noGrp="1"/>
          </p:cNvSpPr>
          <p:nvPr>
            <p:ph type="ftr" sz="quarter" idx="61"/>
          </p:nvPr>
        </p:nvSpPr>
        <p:spPr>
          <a:xfrm>
            <a:off x="7237784" y="6453000"/>
            <a:ext cx="3970784" cy="180000"/>
          </a:xfrm>
        </p:spPr>
        <p:txBody>
          <a:bodyPr/>
          <a:lstStyle/>
          <a:p>
            <a:endParaRPr lang="en-GB"/>
          </a:p>
        </p:txBody>
      </p:sp>
      <p:sp>
        <p:nvSpPr>
          <p:cNvPr id="5" name="Foliennummernplatzhalter 4">
            <a:extLst>
              <a:ext uri="{FF2B5EF4-FFF2-40B4-BE49-F238E27FC236}">
                <a16:creationId xmlns:a16="http://schemas.microsoft.com/office/drawing/2014/main" id="{FB0FCCA7-C30E-4616-AA2B-2912490CE618}"/>
              </a:ext>
            </a:extLst>
          </p:cNvPr>
          <p:cNvSpPr>
            <a:spLocks noGrp="1"/>
          </p:cNvSpPr>
          <p:nvPr>
            <p:ph type="sldNum" sz="quarter" idx="62"/>
          </p:nvPr>
        </p:nvSpPr>
        <p:spPr/>
        <p:txBody>
          <a:bodyPr/>
          <a:lstStyle/>
          <a:p>
            <a:fld id="{9EA669D3-5529-4BB0-8BB4-F8AF37E83BE9}" type="slidenum">
              <a:rPr lang="en-GB" smtClean="0"/>
              <a:pPr/>
              <a:t>‹Nr.›</a:t>
            </a:fld>
            <a:endParaRPr lang="en-GB"/>
          </a:p>
        </p:txBody>
      </p:sp>
      <p:sp>
        <p:nvSpPr>
          <p:cNvPr id="30" name="Text Placeholder 7">
            <a:extLst>
              <a:ext uri="{FF2B5EF4-FFF2-40B4-BE49-F238E27FC236}">
                <a16:creationId xmlns:a16="http://schemas.microsoft.com/office/drawing/2014/main" id="{9340A408-FAF0-4999-8ACE-DFF6F6855C89}"/>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21451185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vider I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0" y="2924999"/>
            <a:ext cx="10799999" cy="1512001"/>
          </a:xfrm>
          <a:prstGeom prst="rect">
            <a:avLst/>
          </a:prstGeom>
        </p:spPr>
        <p:txBody>
          <a:bodyPr anchor="t" anchorCtr="0"/>
          <a:lstStyle>
            <a:lvl1pPr>
              <a:defRPr sz="4800"/>
            </a:lvl1pPr>
          </a:lstStyle>
          <a:p>
            <a:pPr lvl="0"/>
            <a:r>
              <a:rPr lang="en-GB"/>
              <a:t>Chapter Break (48pt) </a:t>
            </a:r>
            <a:r>
              <a:rPr lang="en-GB" err="1"/>
              <a:t>ExtraLight</a:t>
            </a:r>
            <a:endParaRPr lang="en-GB"/>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gray">
          <a:xfrm>
            <a:off x="8615999" y="333375"/>
            <a:ext cx="2880000" cy="1439864"/>
          </a:xfrm>
          <a:prstGeom prst="rect">
            <a:avLst/>
          </a:prstGeom>
        </p:spPr>
        <p:txBody>
          <a:bodyPr anchor="t" anchorCtr="0"/>
          <a:lstStyle>
            <a:lvl1pPr marL="288000" indent="-288000">
              <a:spcBef>
                <a:spcPts val="0"/>
              </a:spcBef>
              <a:spcAft>
                <a:spcPts val="0"/>
              </a:spcAft>
              <a:buClr>
                <a:schemeClr val="bg2"/>
              </a:buClr>
              <a:buFont typeface="+mj-lt"/>
              <a:buAutoNum type="arabicPeriod"/>
              <a:defRPr>
                <a:solidFill>
                  <a:schemeClr val="tx1"/>
                </a:solidFill>
                <a:latin typeface="+mn-lt"/>
              </a:defRPr>
            </a:lvl1pPr>
            <a:lvl2pPr marL="288000" indent="-288000">
              <a:spcAft>
                <a:spcPts val="0"/>
              </a:spcAft>
              <a:defRPr>
                <a:solidFill>
                  <a:schemeClr val="tx1"/>
                </a:solidFill>
                <a:latin typeface="+mn-lt"/>
              </a:defRPr>
            </a:lvl2pPr>
            <a:lvl3pPr marL="288000" indent="-288000">
              <a:buNone/>
              <a:defRPr>
                <a:solidFill>
                  <a:schemeClr val="tx1"/>
                </a:solidFill>
              </a:defRPr>
            </a:lvl3pPr>
            <a:lvl4pPr marL="288000" indent="-288000">
              <a:buNone/>
              <a:defRPr>
                <a:solidFill>
                  <a:schemeClr val="tx1"/>
                </a:solidFill>
              </a:defRPr>
            </a:lvl4pPr>
            <a:lvl5pPr marL="288000" indent="-288000">
              <a:buNone/>
              <a:defRPr sz="1800">
                <a:solidFill>
                  <a:schemeClr val="tx1"/>
                </a:solidFill>
              </a:defRPr>
            </a:lvl5pPr>
            <a:lvl6pPr marL="288000" indent="-288000">
              <a:buNone/>
              <a:defRPr sz="1800">
                <a:solidFill>
                  <a:schemeClr val="tx1"/>
                </a:solidFill>
              </a:defRPr>
            </a:lvl6pPr>
            <a:lvl7pPr marL="288000" indent="-288000">
              <a:buNone/>
              <a:defRPr sz="1800">
                <a:solidFill>
                  <a:schemeClr val="tx1"/>
                </a:solidFill>
              </a:defRPr>
            </a:lvl7pPr>
            <a:lvl8pPr marL="288000" indent="-288000">
              <a:buNone/>
              <a:defRPr sz="1800">
                <a:solidFill>
                  <a:schemeClr val="tx1"/>
                </a:solidFill>
              </a:defRPr>
            </a:lvl8pPr>
            <a:lvl9pPr marL="288000" indent="-288000">
              <a:buNone/>
              <a:defRPr sz="1800">
                <a:solidFill>
                  <a:schemeClr val="tx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Datumsplatzhalter 1">
            <a:extLst>
              <a:ext uri="{FF2B5EF4-FFF2-40B4-BE49-F238E27FC236}">
                <a16:creationId xmlns:a16="http://schemas.microsoft.com/office/drawing/2014/main" id="{CF3861DB-B753-455B-AAA2-8AEE3D647F4D}"/>
              </a:ext>
            </a:extLst>
          </p:cNvPr>
          <p:cNvSpPr>
            <a:spLocks noGrp="1"/>
          </p:cNvSpPr>
          <p:nvPr>
            <p:ph type="dt" sz="half" idx="17"/>
          </p:nvPr>
        </p:nvSpPr>
        <p:spPr/>
        <p:txBody>
          <a:bodyPr/>
          <a:lstStyle/>
          <a:p>
            <a:endParaRPr lang="en-GB"/>
          </a:p>
        </p:txBody>
      </p:sp>
      <p:sp>
        <p:nvSpPr>
          <p:cNvPr id="3" name="Fußzeilenplatzhalter 2">
            <a:extLst>
              <a:ext uri="{FF2B5EF4-FFF2-40B4-BE49-F238E27FC236}">
                <a16:creationId xmlns:a16="http://schemas.microsoft.com/office/drawing/2014/main" id="{0FB38FA7-218D-49C7-8179-B6DF41A8A1E4}"/>
              </a:ext>
            </a:extLst>
          </p:cNvPr>
          <p:cNvSpPr>
            <a:spLocks noGrp="1"/>
          </p:cNvSpPr>
          <p:nvPr>
            <p:ph type="ftr" sz="quarter" idx="18"/>
          </p:nvPr>
        </p:nvSpPr>
        <p:spPr/>
        <p:txBody>
          <a:bodyPr/>
          <a:lstStyle/>
          <a:p>
            <a:endParaRPr lang="en-GB"/>
          </a:p>
        </p:txBody>
      </p:sp>
      <p:sp>
        <p:nvSpPr>
          <p:cNvPr id="4" name="Foliennummernplatzhalter 3">
            <a:extLst>
              <a:ext uri="{FF2B5EF4-FFF2-40B4-BE49-F238E27FC236}">
                <a16:creationId xmlns:a16="http://schemas.microsoft.com/office/drawing/2014/main" id="{012A8101-9C69-47A3-AFAC-7EF5E49854C0}"/>
              </a:ext>
            </a:extLst>
          </p:cNvPr>
          <p:cNvSpPr>
            <a:spLocks noGrp="1"/>
          </p:cNvSpPr>
          <p:nvPr>
            <p:ph type="sldNum" sz="quarter" idx="19"/>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1333619324"/>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ivider I Red">
    <p:bg>
      <p:bgPr>
        <a:solidFill>
          <a:schemeClr val="bg2"/>
        </a:soli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0" y="2924999"/>
            <a:ext cx="10799999" cy="1512001"/>
          </a:xfrm>
          <a:prstGeom prst="rect">
            <a:avLst/>
          </a:prstGeom>
        </p:spPr>
        <p:txBody>
          <a:bodyPr anchor="t" anchorCtr="0"/>
          <a:lstStyle>
            <a:lvl1pPr>
              <a:defRPr sz="4800">
                <a:solidFill>
                  <a:schemeClr val="bg1"/>
                </a:solidFill>
              </a:defRPr>
            </a:lvl1pPr>
          </a:lstStyle>
          <a:p>
            <a:pPr lvl="0"/>
            <a:r>
              <a:rPr lang="en-GB"/>
              <a:t>Chapter Break (48pt) </a:t>
            </a:r>
            <a:r>
              <a:rPr lang="en-GB" err="1"/>
              <a:t>ExtraLight</a:t>
            </a:r>
            <a:endParaRPr lang="en-GB"/>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marL="288000" indent="-288000">
              <a:spcBef>
                <a:spcPts val="0"/>
              </a:spcBef>
              <a:spcAft>
                <a:spcPts val="0"/>
              </a:spcAft>
              <a:buClr>
                <a:schemeClr val="bg1"/>
              </a:buClr>
              <a:buFont typeface="+mj-lt"/>
              <a:buAutoNum type="arabicPeriod"/>
              <a:defRPr>
                <a:solidFill>
                  <a:schemeClr val="bg1"/>
                </a:solidFill>
                <a:latin typeface="+mn-lt"/>
              </a:defRPr>
            </a:lvl1pPr>
            <a:lvl2pPr marL="288000" indent="-288000">
              <a:spcAft>
                <a:spcPts val="0"/>
              </a:spcAft>
              <a:defRPr>
                <a:solidFill>
                  <a:schemeClr val="bg1"/>
                </a:solidFill>
                <a:latin typeface="+mn-lt"/>
              </a:defRPr>
            </a:lvl2pPr>
            <a:lvl3pPr marL="288000" indent="-288000">
              <a:buNone/>
              <a:defRPr>
                <a:solidFill>
                  <a:schemeClr val="bg1"/>
                </a:solidFill>
              </a:defRPr>
            </a:lvl3pPr>
            <a:lvl4pPr marL="288000" indent="-288000">
              <a:buNone/>
              <a:defRPr>
                <a:solidFill>
                  <a:schemeClr val="bg1"/>
                </a:solidFill>
              </a:defRPr>
            </a:lvl4pPr>
            <a:lvl5pPr marL="288000" indent="-288000">
              <a:buNone/>
              <a:defRPr sz="1800">
                <a:solidFill>
                  <a:schemeClr val="bg1"/>
                </a:solidFill>
              </a:defRPr>
            </a:lvl5pPr>
            <a:lvl6pPr marL="288000" indent="-288000">
              <a:buNone/>
              <a:defRPr sz="1800">
                <a:solidFill>
                  <a:schemeClr val="bg1"/>
                </a:solidFill>
              </a:defRPr>
            </a:lvl6pPr>
            <a:lvl7pPr marL="288000" indent="-288000">
              <a:buNone/>
              <a:defRPr sz="1800">
                <a:solidFill>
                  <a:schemeClr val="bg1"/>
                </a:solidFill>
              </a:defRPr>
            </a:lvl7pPr>
            <a:lvl8pPr marL="288000" indent="-288000">
              <a:buNone/>
              <a:defRPr sz="1800">
                <a:solidFill>
                  <a:schemeClr val="bg1"/>
                </a:solidFill>
              </a:defRPr>
            </a:lvl8pPr>
            <a:lvl9pPr marL="288000" indent="-288000">
              <a:buNone/>
              <a:defRPr sz="1800">
                <a:solidFill>
                  <a:schemeClr val="bg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grpSp>
        <p:nvGrpSpPr>
          <p:cNvPr id="6" name="Group 8">
            <a:extLst>
              <a:ext uri="{FF2B5EF4-FFF2-40B4-BE49-F238E27FC236}">
                <a16:creationId xmlns:a16="http://schemas.microsoft.com/office/drawing/2014/main" id="{7B76A8C4-F3A5-476B-90B9-E932BC3F47FD}"/>
              </a:ext>
            </a:extLst>
          </p:cNvPr>
          <p:cNvGrpSpPr>
            <a:grpSpLocks noChangeAspect="1"/>
          </p:cNvGrpSpPr>
          <p:nvPr userDrawn="1"/>
        </p:nvGrpSpPr>
        <p:grpSpPr bwMode="invGray">
          <a:xfrm>
            <a:off x="697676" y="6381360"/>
            <a:ext cx="657846" cy="288000"/>
            <a:chOff x="735847" y="6280925"/>
            <a:chExt cx="929441" cy="406902"/>
          </a:xfrm>
        </p:grpSpPr>
        <p:sp>
          <p:nvSpPr>
            <p:cNvPr id="9" name="Freeform: Shape 10">
              <a:extLst>
                <a:ext uri="{FF2B5EF4-FFF2-40B4-BE49-F238E27FC236}">
                  <a16:creationId xmlns:a16="http://schemas.microsoft.com/office/drawing/2014/main" id="{B51C552C-9B7C-46CC-9875-B3187392A5FA}"/>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10" name="Freeform: Shape 11">
              <a:extLst>
                <a:ext uri="{FF2B5EF4-FFF2-40B4-BE49-F238E27FC236}">
                  <a16:creationId xmlns:a16="http://schemas.microsoft.com/office/drawing/2014/main" id="{8EB69558-783F-48C3-9C99-5011744BDC22}"/>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grpSp>
        <p:nvGrpSpPr>
          <p:cNvPr id="17" name="Gruppieren 16">
            <a:extLst>
              <a:ext uri="{FF2B5EF4-FFF2-40B4-BE49-F238E27FC236}">
                <a16:creationId xmlns:a16="http://schemas.microsoft.com/office/drawing/2014/main" id="{465A823F-A47F-46E7-9973-194A402954B1}"/>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DF28A031-FA40-4D9C-B249-5474AE500780}"/>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C43DD502-C229-4126-A936-8AF114D30FAD}"/>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0" name="Rechteck 19">
              <a:extLst>
                <a:ext uri="{FF2B5EF4-FFF2-40B4-BE49-F238E27FC236}">
                  <a16:creationId xmlns:a16="http://schemas.microsoft.com/office/drawing/2014/main" id="{1F5A4420-7B92-4B5A-B4FA-9036F5CE735E}"/>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9" name="Rechteck 28">
              <a:extLst>
                <a:ext uri="{FF2B5EF4-FFF2-40B4-BE49-F238E27FC236}">
                  <a16:creationId xmlns:a16="http://schemas.microsoft.com/office/drawing/2014/main" id="{6BB40E09-669D-44A4-BA25-D8D6D34DD7B5}"/>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Rechteck 29">
              <a:extLst>
                <a:ext uri="{FF2B5EF4-FFF2-40B4-BE49-F238E27FC236}">
                  <a16:creationId xmlns:a16="http://schemas.microsoft.com/office/drawing/2014/main" id="{B109D7EB-B80D-4C54-A1BC-1AA9AFCDE1B1}"/>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07D22D2-9C65-4B99-B492-44F27C35F4A8}"/>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C80113DF-AC9E-433C-9E0A-29267AF7FD62}"/>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 name="Datumsplatzhalter 1">
            <a:extLst>
              <a:ext uri="{FF2B5EF4-FFF2-40B4-BE49-F238E27FC236}">
                <a16:creationId xmlns:a16="http://schemas.microsoft.com/office/drawing/2014/main" id="{A10E7A19-E817-4964-B01C-C977AECD445B}"/>
              </a:ext>
            </a:extLst>
          </p:cNvPr>
          <p:cNvSpPr>
            <a:spLocks noGrp="1"/>
          </p:cNvSpPr>
          <p:nvPr>
            <p:ph type="dt" sz="half" idx="17"/>
          </p:nvPr>
        </p:nvSpPr>
        <p:spPr/>
        <p:txBody>
          <a:bodyPr/>
          <a:lstStyle>
            <a:lvl1pPr>
              <a:defRPr>
                <a:solidFill>
                  <a:schemeClr val="bg1"/>
                </a:solidFill>
              </a:defRPr>
            </a:lvl1pPr>
          </a:lstStyle>
          <a:p>
            <a:endParaRPr lang="en-GB"/>
          </a:p>
        </p:txBody>
      </p:sp>
      <p:sp>
        <p:nvSpPr>
          <p:cNvPr id="3" name="Fußzeilenplatzhalter 2">
            <a:extLst>
              <a:ext uri="{FF2B5EF4-FFF2-40B4-BE49-F238E27FC236}">
                <a16:creationId xmlns:a16="http://schemas.microsoft.com/office/drawing/2014/main" id="{1D80507D-6CF2-4F55-A2DB-D6AF2D26889D}"/>
              </a:ext>
            </a:extLst>
          </p:cNvPr>
          <p:cNvSpPr>
            <a:spLocks noGrp="1"/>
          </p:cNvSpPr>
          <p:nvPr>
            <p:ph type="ftr" sz="quarter" idx="18"/>
          </p:nvPr>
        </p:nvSpPr>
        <p:spPr/>
        <p:txBody>
          <a:bodyPr/>
          <a:lstStyle>
            <a:lvl1pPr>
              <a:defRPr>
                <a:solidFill>
                  <a:schemeClr val="bg1"/>
                </a:solidFill>
              </a:defRPr>
            </a:lvl1pPr>
          </a:lstStyle>
          <a:p>
            <a:endParaRPr lang="en-GB"/>
          </a:p>
        </p:txBody>
      </p:sp>
      <p:sp>
        <p:nvSpPr>
          <p:cNvPr id="4" name="Foliennummernplatzhalter 3">
            <a:extLst>
              <a:ext uri="{FF2B5EF4-FFF2-40B4-BE49-F238E27FC236}">
                <a16:creationId xmlns:a16="http://schemas.microsoft.com/office/drawing/2014/main" id="{7D9D8F62-9725-4D7F-8F01-D202075A3BF6}"/>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a:p>
        </p:txBody>
      </p:sp>
    </p:spTree>
    <p:extLst>
      <p:ext uri="{BB962C8B-B14F-4D97-AF65-F5344CB8AC3E}">
        <p14:creationId xmlns:p14="http://schemas.microsoft.com/office/powerpoint/2010/main" val="966384960"/>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ivider I Dark">
    <p:bg>
      <p:bgPr>
        <a:solidFill>
          <a:schemeClr val="tx1"/>
        </a:soli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0" y="2924999"/>
            <a:ext cx="10799999" cy="1512001"/>
          </a:xfrm>
          <a:prstGeom prst="rect">
            <a:avLst/>
          </a:prstGeom>
        </p:spPr>
        <p:txBody>
          <a:bodyPr anchor="t" anchorCtr="0"/>
          <a:lstStyle>
            <a:lvl1pPr>
              <a:defRPr sz="4800">
                <a:solidFill>
                  <a:schemeClr val="bg1"/>
                </a:solidFill>
              </a:defRPr>
            </a:lvl1pPr>
          </a:lstStyle>
          <a:p>
            <a:pPr lvl="0"/>
            <a:r>
              <a:rPr lang="en-GB"/>
              <a:t>Chapter Break (48pt) </a:t>
            </a:r>
            <a:r>
              <a:rPr lang="en-GB" err="1"/>
              <a:t>ExtraLight</a:t>
            </a:r>
            <a:endParaRPr lang="en-GB"/>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marL="288000" indent="-288000">
              <a:spcBef>
                <a:spcPts val="0"/>
              </a:spcBef>
              <a:spcAft>
                <a:spcPts val="0"/>
              </a:spcAft>
              <a:buClr>
                <a:schemeClr val="bg1"/>
              </a:buClr>
              <a:buFont typeface="+mj-lt"/>
              <a:buAutoNum type="arabicPeriod"/>
              <a:defRPr>
                <a:solidFill>
                  <a:schemeClr val="bg1"/>
                </a:solidFill>
                <a:latin typeface="+mn-lt"/>
              </a:defRPr>
            </a:lvl1pPr>
            <a:lvl2pPr marL="288000" indent="-288000">
              <a:spcAft>
                <a:spcPts val="0"/>
              </a:spcAft>
              <a:defRPr>
                <a:solidFill>
                  <a:schemeClr val="bg1"/>
                </a:solidFill>
                <a:latin typeface="+mn-lt"/>
              </a:defRPr>
            </a:lvl2pPr>
            <a:lvl3pPr marL="288000" indent="-288000">
              <a:buNone/>
              <a:defRPr>
                <a:solidFill>
                  <a:schemeClr val="bg1"/>
                </a:solidFill>
              </a:defRPr>
            </a:lvl3pPr>
            <a:lvl4pPr marL="288000" indent="-288000">
              <a:buNone/>
              <a:defRPr>
                <a:solidFill>
                  <a:schemeClr val="bg1"/>
                </a:solidFill>
              </a:defRPr>
            </a:lvl4pPr>
            <a:lvl5pPr marL="288000" indent="-288000">
              <a:buNone/>
              <a:defRPr sz="1800">
                <a:solidFill>
                  <a:schemeClr val="bg1"/>
                </a:solidFill>
              </a:defRPr>
            </a:lvl5pPr>
            <a:lvl6pPr marL="288000" indent="-288000">
              <a:buNone/>
              <a:defRPr sz="1800">
                <a:solidFill>
                  <a:schemeClr val="bg1"/>
                </a:solidFill>
              </a:defRPr>
            </a:lvl6pPr>
            <a:lvl7pPr marL="288000" indent="-288000">
              <a:buNone/>
              <a:defRPr sz="1800">
                <a:solidFill>
                  <a:schemeClr val="bg1"/>
                </a:solidFill>
              </a:defRPr>
            </a:lvl7pPr>
            <a:lvl8pPr marL="288000" indent="-288000">
              <a:buNone/>
              <a:defRPr sz="1800">
                <a:solidFill>
                  <a:schemeClr val="bg1"/>
                </a:solidFill>
              </a:defRPr>
            </a:lvl8pPr>
            <a:lvl9pPr marL="288000" indent="-288000">
              <a:buNone/>
              <a:defRPr sz="1800">
                <a:solidFill>
                  <a:schemeClr val="bg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grpSp>
        <p:nvGrpSpPr>
          <p:cNvPr id="20" name="Group 8">
            <a:extLst>
              <a:ext uri="{FF2B5EF4-FFF2-40B4-BE49-F238E27FC236}">
                <a16:creationId xmlns:a16="http://schemas.microsoft.com/office/drawing/2014/main" id="{946FAE4C-2274-4F56-BC5D-EA56D451413F}"/>
              </a:ext>
            </a:extLst>
          </p:cNvPr>
          <p:cNvGrpSpPr>
            <a:grpSpLocks noChangeAspect="1"/>
          </p:cNvGrpSpPr>
          <p:nvPr userDrawn="1"/>
        </p:nvGrpSpPr>
        <p:grpSpPr bwMode="invGray">
          <a:xfrm>
            <a:off x="697676" y="6381360"/>
            <a:ext cx="657846" cy="288000"/>
            <a:chOff x="735847" y="6280925"/>
            <a:chExt cx="929441" cy="406902"/>
          </a:xfrm>
        </p:grpSpPr>
        <p:sp>
          <p:nvSpPr>
            <p:cNvPr id="29" name="Freeform: Shape 10">
              <a:extLst>
                <a:ext uri="{FF2B5EF4-FFF2-40B4-BE49-F238E27FC236}">
                  <a16:creationId xmlns:a16="http://schemas.microsoft.com/office/drawing/2014/main" id="{EF0A22A9-613B-4ACB-93A4-D6EC5B487CB6}"/>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30" name="Freeform: Shape 11">
              <a:extLst>
                <a:ext uri="{FF2B5EF4-FFF2-40B4-BE49-F238E27FC236}">
                  <a16:creationId xmlns:a16="http://schemas.microsoft.com/office/drawing/2014/main" id="{05F05EAB-8CF8-41F1-96C6-1BAF7FBA98D7}"/>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 name="Datumsplatzhalter 1">
            <a:extLst>
              <a:ext uri="{FF2B5EF4-FFF2-40B4-BE49-F238E27FC236}">
                <a16:creationId xmlns:a16="http://schemas.microsoft.com/office/drawing/2014/main" id="{095D73D0-52B4-4EEF-8EEB-6BCC48629B72}"/>
              </a:ext>
            </a:extLst>
          </p:cNvPr>
          <p:cNvSpPr>
            <a:spLocks noGrp="1"/>
          </p:cNvSpPr>
          <p:nvPr>
            <p:ph type="dt" sz="half" idx="17"/>
          </p:nvPr>
        </p:nvSpPr>
        <p:spPr/>
        <p:txBody>
          <a:bodyPr/>
          <a:lstStyle>
            <a:lvl1pPr>
              <a:defRPr>
                <a:solidFill>
                  <a:schemeClr val="bg1"/>
                </a:solidFill>
              </a:defRPr>
            </a:lvl1pPr>
          </a:lstStyle>
          <a:p>
            <a:endParaRPr lang="en-GB"/>
          </a:p>
        </p:txBody>
      </p:sp>
      <p:sp>
        <p:nvSpPr>
          <p:cNvPr id="3" name="Fußzeilenplatzhalter 2">
            <a:extLst>
              <a:ext uri="{FF2B5EF4-FFF2-40B4-BE49-F238E27FC236}">
                <a16:creationId xmlns:a16="http://schemas.microsoft.com/office/drawing/2014/main" id="{BB4D079F-2D0C-41F6-BE27-E7EFC47F8766}"/>
              </a:ext>
            </a:extLst>
          </p:cNvPr>
          <p:cNvSpPr>
            <a:spLocks noGrp="1"/>
          </p:cNvSpPr>
          <p:nvPr>
            <p:ph type="ftr" sz="quarter" idx="18"/>
          </p:nvPr>
        </p:nvSpPr>
        <p:spPr/>
        <p:txBody>
          <a:bodyPr/>
          <a:lstStyle>
            <a:lvl1pPr>
              <a:defRPr>
                <a:solidFill>
                  <a:schemeClr val="bg1"/>
                </a:solidFill>
              </a:defRPr>
            </a:lvl1pPr>
          </a:lstStyle>
          <a:p>
            <a:endParaRPr lang="en-GB"/>
          </a:p>
        </p:txBody>
      </p:sp>
      <p:sp>
        <p:nvSpPr>
          <p:cNvPr id="4" name="Foliennummernplatzhalter 3">
            <a:extLst>
              <a:ext uri="{FF2B5EF4-FFF2-40B4-BE49-F238E27FC236}">
                <a16:creationId xmlns:a16="http://schemas.microsoft.com/office/drawing/2014/main" id="{29058709-AE43-4B83-A186-A29C49860141}"/>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a:p>
        </p:txBody>
      </p:sp>
    </p:spTree>
    <p:extLst>
      <p:ext uri="{BB962C8B-B14F-4D97-AF65-F5344CB8AC3E}">
        <p14:creationId xmlns:p14="http://schemas.microsoft.com/office/powerpoint/2010/main" val="3251552695"/>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lvl1pPr>
          </a:lstStyle>
          <a:p>
            <a:r>
              <a:rPr lang="en-GB"/>
              <a:t>Heading (36pt) ExtraLight</a:t>
            </a:r>
          </a:p>
        </p:txBody>
      </p:sp>
      <p:sp>
        <p:nvSpPr>
          <p:cNvPr id="6" name="Datumsplatzhalter 5">
            <a:extLst>
              <a:ext uri="{FF2B5EF4-FFF2-40B4-BE49-F238E27FC236}">
                <a16:creationId xmlns:a16="http://schemas.microsoft.com/office/drawing/2014/main" id="{ED02087E-D293-4193-B8E2-518BC2A1078B}"/>
              </a:ext>
            </a:extLst>
          </p:cNvPr>
          <p:cNvSpPr>
            <a:spLocks noGrp="1"/>
          </p:cNvSpPr>
          <p:nvPr>
            <p:ph type="dt" sz="half" idx="16"/>
          </p:nvPr>
        </p:nvSpPr>
        <p:spPr/>
        <p:txBody>
          <a:bodyPr/>
          <a:lstStyle/>
          <a:p>
            <a:endParaRPr lang="en-GB"/>
          </a:p>
        </p:txBody>
      </p:sp>
      <p:sp>
        <p:nvSpPr>
          <p:cNvPr id="7" name="Fußzeilenplatzhalter 6">
            <a:extLst>
              <a:ext uri="{FF2B5EF4-FFF2-40B4-BE49-F238E27FC236}">
                <a16:creationId xmlns:a16="http://schemas.microsoft.com/office/drawing/2014/main" id="{F340C6FF-90D7-48EF-A08B-BDC24E1DA302}"/>
              </a:ext>
            </a:extLst>
          </p:cNvPr>
          <p:cNvSpPr>
            <a:spLocks noGrp="1"/>
          </p:cNvSpPr>
          <p:nvPr>
            <p:ph type="ftr" sz="quarter" idx="17"/>
          </p:nvPr>
        </p:nvSpPr>
        <p:spPr/>
        <p:txBody>
          <a:bodyPr/>
          <a:lstStyle/>
          <a:p>
            <a:endParaRPr lang="en-GB"/>
          </a:p>
        </p:txBody>
      </p:sp>
      <p:sp>
        <p:nvSpPr>
          <p:cNvPr id="9" name="Foliennummernplatzhalter 8">
            <a:extLst>
              <a:ext uri="{FF2B5EF4-FFF2-40B4-BE49-F238E27FC236}">
                <a16:creationId xmlns:a16="http://schemas.microsoft.com/office/drawing/2014/main" id="{95171856-D2F5-4A2C-8579-5565BB92144A}"/>
              </a:ext>
            </a:extLst>
          </p:cNvPr>
          <p:cNvSpPr>
            <a:spLocks noGrp="1"/>
          </p:cNvSpPr>
          <p:nvPr>
            <p:ph type="sldNum" sz="quarter" idx="18"/>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298576265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dline Only I Dar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1"/>
                </a:solidFill>
              </a:defRPr>
            </a:lvl1pPr>
          </a:lstStyle>
          <a:p>
            <a:r>
              <a:rPr lang="en-GB"/>
              <a:t>Heading (36pt) ExtraLight</a:t>
            </a:r>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bg1"/>
                </a:solidFill>
              </a:defRPr>
            </a:lvl1pPr>
          </a:lstStyle>
          <a:p>
            <a:fld id="{FE7C75DA-38EC-4528-8278-F71721C160E4}" type="datetime1">
              <a:rPr lang="de-DE" smtClean="0"/>
              <a:t>19.10.2025</a:t>
            </a:fld>
            <a:endParaRPr lang="en-GB"/>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bg1"/>
                </a:solidFill>
              </a:defRPr>
            </a:lvl1pPr>
          </a:lstStyle>
          <a:p>
            <a:r>
              <a:rPr lang="en-GB"/>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bg1"/>
                </a:solidFill>
              </a:defRPr>
            </a:lvl1pPr>
          </a:lstStyle>
          <a:p>
            <a:fld id="{9EA669D3-5529-4BB0-8BB4-F8AF37E83BE9}" type="slidenum">
              <a:rPr lang="en-GB" smtClean="0"/>
              <a:pPr/>
              <a:t>‹Nr.›</a:t>
            </a:fld>
            <a:endParaRPr lang="en-GB"/>
          </a:p>
        </p:txBody>
      </p:sp>
      <p:grpSp>
        <p:nvGrpSpPr>
          <p:cNvPr id="9" name="Group 8">
            <a:extLst>
              <a:ext uri="{FF2B5EF4-FFF2-40B4-BE49-F238E27FC236}">
                <a16:creationId xmlns:a16="http://schemas.microsoft.com/office/drawing/2014/main" id="{7E79D7F9-0CDE-40FB-949F-E18B17093522}"/>
              </a:ext>
            </a:extLst>
          </p:cNvPr>
          <p:cNvGrpSpPr>
            <a:grpSpLocks noChangeAspect="1"/>
          </p:cNvGrpSpPr>
          <p:nvPr userDrawn="1"/>
        </p:nvGrpSpPr>
        <p:grpSpPr bwMode="invGray">
          <a:xfrm>
            <a:off x="697676" y="6381360"/>
            <a:ext cx="657846" cy="288000"/>
            <a:chOff x="735847" y="6280925"/>
            <a:chExt cx="929441" cy="406902"/>
          </a:xfrm>
        </p:grpSpPr>
        <p:sp>
          <p:nvSpPr>
            <p:cNvPr id="10" name="Freeform: Shape 10">
              <a:extLst>
                <a:ext uri="{FF2B5EF4-FFF2-40B4-BE49-F238E27FC236}">
                  <a16:creationId xmlns:a16="http://schemas.microsoft.com/office/drawing/2014/main" id="{8C2BF698-1C24-44DA-8EE5-D26AF7EB81B8}"/>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11" name="Freeform: Shape 11">
              <a:extLst>
                <a:ext uri="{FF2B5EF4-FFF2-40B4-BE49-F238E27FC236}">
                  <a16:creationId xmlns:a16="http://schemas.microsoft.com/office/drawing/2014/main" id="{09CF0AC7-F73F-4ADB-8A14-2D6FE492EBE8}"/>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1875396285"/>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Headline I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Inhaltsplatzhalter 3">
            <a:extLst>
              <a:ext uri="{FF2B5EF4-FFF2-40B4-BE49-F238E27FC236}">
                <a16:creationId xmlns:a16="http://schemas.microsoft.com/office/drawing/2014/main" id="{43B8DB2C-1588-4341-A382-2AA9AB8B4E36}"/>
              </a:ext>
            </a:extLst>
          </p:cNvPr>
          <p:cNvSpPr>
            <a:spLocks noGrp="1"/>
          </p:cNvSpPr>
          <p:nvPr>
            <p:ph sz="quarter" idx="16" hasCustomPrompt="1"/>
          </p:nvPr>
        </p:nvSpPr>
        <p:spPr bwMode="gray">
          <a:xfrm>
            <a:off x="695325" y="1846287"/>
            <a:ext cx="1080000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ExtraLight</a:t>
            </a:r>
          </a:p>
        </p:txBody>
      </p:sp>
      <p:sp>
        <p:nvSpPr>
          <p:cNvPr id="2" name="Datumsplatzhalter 1">
            <a:extLst>
              <a:ext uri="{FF2B5EF4-FFF2-40B4-BE49-F238E27FC236}">
                <a16:creationId xmlns:a16="http://schemas.microsoft.com/office/drawing/2014/main" id="{1F44D07E-EC65-4310-84EE-64C5259E313D}"/>
              </a:ext>
            </a:extLst>
          </p:cNvPr>
          <p:cNvSpPr>
            <a:spLocks noGrp="1"/>
          </p:cNvSpPr>
          <p:nvPr>
            <p:ph type="dt" sz="half" idx="17"/>
          </p:nvPr>
        </p:nvSpPr>
        <p:spPr/>
        <p:txBody>
          <a:bodyPr/>
          <a:lstStyle/>
          <a:p>
            <a:endParaRPr lang="en-GB"/>
          </a:p>
        </p:txBody>
      </p:sp>
      <p:sp>
        <p:nvSpPr>
          <p:cNvPr id="3" name="Fußzeilenplatzhalter 2">
            <a:extLst>
              <a:ext uri="{FF2B5EF4-FFF2-40B4-BE49-F238E27FC236}">
                <a16:creationId xmlns:a16="http://schemas.microsoft.com/office/drawing/2014/main" id="{C69629E7-3B48-434C-A0CA-16669A8680D2}"/>
              </a:ext>
            </a:extLst>
          </p:cNvPr>
          <p:cNvSpPr>
            <a:spLocks noGrp="1"/>
          </p:cNvSpPr>
          <p:nvPr>
            <p:ph type="ftr" sz="quarter" idx="18"/>
          </p:nvPr>
        </p:nvSpPr>
        <p:spPr/>
        <p:txBody>
          <a:bodyPr/>
          <a:lstStyle/>
          <a:p>
            <a:endParaRPr lang="en-GB"/>
          </a:p>
        </p:txBody>
      </p:sp>
      <p:sp>
        <p:nvSpPr>
          <p:cNvPr id="5" name="Foliennummernplatzhalter 4">
            <a:extLst>
              <a:ext uri="{FF2B5EF4-FFF2-40B4-BE49-F238E27FC236}">
                <a16:creationId xmlns:a16="http://schemas.microsoft.com/office/drawing/2014/main" id="{33B41D47-A4B2-445F-AFE2-0235A8049983}"/>
              </a:ext>
            </a:extLst>
          </p:cNvPr>
          <p:cNvSpPr>
            <a:spLocks noGrp="1"/>
          </p:cNvSpPr>
          <p:nvPr>
            <p:ph type="sldNum" sz="quarter" idx="19"/>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063027443"/>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Headline I 2 Content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Inhaltsplatzhalter 3">
            <a:extLst>
              <a:ext uri="{FF2B5EF4-FFF2-40B4-BE49-F238E27FC236}">
                <a16:creationId xmlns:a16="http://schemas.microsoft.com/office/drawing/2014/main" id="{F4358377-E44B-429C-91CF-477C32813A92}"/>
              </a:ext>
            </a:extLst>
          </p:cNvPr>
          <p:cNvSpPr>
            <a:spLocks noGrp="1"/>
          </p:cNvSpPr>
          <p:nvPr>
            <p:ph sz="quarter" idx="17" hasCustomPrompt="1"/>
          </p:nvPr>
        </p:nvSpPr>
        <p:spPr bwMode="gray">
          <a:xfrm>
            <a:off x="695325" y="1846287"/>
            <a:ext cx="518410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Inhaltsplatzhalter 3">
            <a:extLst>
              <a:ext uri="{FF2B5EF4-FFF2-40B4-BE49-F238E27FC236}">
                <a16:creationId xmlns:a16="http://schemas.microsoft.com/office/drawing/2014/main" id="{0591FA2E-BF78-42B5-9702-D8F061BAC89D}"/>
              </a:ext>
            </a:extLst>
          </p:cNvPr>
          <p:cNvSpPr>
            <a:spLocks noGrp="1"/>
          </p:cNvSpPr>
          <p:nvPr>
            <p:ph sz="quarter" idx="18" hasCustomPrompt="1"/>
          </p:nvPr>
        </p:nvSpPr>
        <p:spPr bwMode="gray">
          <a:xfrm>
            <a:off x="6312577" y="1846287"/>
            <a:ext cx="518410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Titel 2">
            <a:extLst>
              <a:ext uri="{FF2B5EF4-FFF2-40B4-BE49-F238E27FC236}">
                <a16:creationId xmlns:a16="http://schemas.microsoft.com/office/drawing/2014/main" id="{17040029-8024-4504-B59D-C10AA867F305}"/>
              </a:ext>
            </a:extLst>
          </p:cNvPr>
          <p:cNvSpPr>
            <a:spLocks noGrp="1"/>
          </p:cNvSpPr>
          <p:nvPr>
            <p:ph type="title" hasCustomPrompt="1"/>
          </p:nvPr>
        </p:nvSpPr>
        <p:spPr bwMode="gray"/>
        <p:txBody>
          <a:bodyPr/>
          <a:lstStyle>
            <a:lvl1pPr>
              <a:defRPr/>
            </a:lvl1pPr>
          </a:lstStyle>
          <a:p>
            <a:r>
              <a:rPr lang="en-GB"/>
              <a:t>Heading (36pt) ExtraLight</a:t>
            </a:r>
          </a:p>
        </p:txBody>
      </p:sp>
      <p:sp>
        <p:nvSpPr>
          <p:cNvPr id="2" name="Datumsplatzhalter 1">
            <a:extLst>
              <a:ext uri="{FF2B5EF4-FFF2-40B4-BE49-F238E27FC236}">
                <a16:creationId xmlns:a16="http://schemas.microsoft.com/office/drawing/2014/main" id="{C11388E5-742E-4EFE-9910-221F865B49EF}"/>
              </a:ext>
            </a:extLst>
          </p:cNvPr>
          <p:cNvSpPr>
            <a:spLocks noGrp="1"/>
          </p:cNvSpPr>
          <p:nvPr>
            <p:ph type="dt" sz="half" idx="19"/>
          </p:nvPr>
        </p:nvSpPr>
        <p:spPr/>
        <p:txBody>
          <a:bodyPr/>
          <a:lstStyle/>
          <a:p>
            <a:endParaRPr lang="en-GB"/>
          </a:p>
        </p:txBody>
      </p:sp>
      <p:sp>
        <p:nvSpPr>
          <p:cNvPr id="4" name="Fußzeilenplatzhalter 3">
            <a:extLst>
              <a:ext uri="{FF2B5EF4-FFF2-40B4-BE49-F238E27FC236}">
                <a16:creationId xmlns:a16="http://schemas.microsoft.com/office/drawing/2014/main" id="{AA6EE303-ACF2-4994-BD9B-797E773A0E50}"/>
              </a:ext>
            </a:extLst>
          </p:cNvPr>
          <p:cNvSpPr>
            <a:spLocks noGrp="1"/>
          </p:cNvSpPr>
          <p:nvPr>
            <p:ph type="ftr" sz="quarter" idx="20"/>
          </p:nvPr>
        </p:nvSpPr>
        <p:spPr/>
        <p:txBody>
          <a:bodyPr/>
          <a:lstStyle/>
          <a:p>
            <a:endParaRPr lang="en-GB"/>
          </a:p>
        </p:txBody>
      </p:sp>
      <p:sp>
        <p:nvSpPr>
          <p:cNvPr id="5" name="Foliennummernplatzhalter 4">
            <a:extLst>
              <a:ext uri="{FF2B5EF4-FFF2-40B4-BE49-F238E27FC236}">
                <a16:creationId xmlns:a16="http://schemas.microsoft.com/office/drawing/2014/main" id="{87C1D3BB-51E6-408E-9E8D-5B91167013E1}"/>
              </a:ext>
            </a:extLst>
          </p:cNvPr>
          <p:cNvSpPr>
            <a:spLocks noGrp="1"/>
          </p:cNvSpPr>
          <p:nvPr>
            <p:ph type="sldNum" sz="quarter" idx="21"/>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4275009111"/>
      </p:ext>
    </p:extLst>
  </p:cSld>
  <p:clrMapOvr>
    <a:masterClrMapping/>
  </p:clrMapOvr>
  <p:extLst>
    <p:ext uri="{DCECCB84-F9BA-43D5-87BE-67443E8EF086}">
      <p15:sldGuideLst xmlns:p15="http://schemas.microsoft.com/office/powerpoint/2012/main">
        <p15:guide id="1" pos="3704">
          <p15:clr>
            <a:srgbClr val="F26B43"/>
          </p15:clr>
        </p15:guide>
        <p15:guide id="2" pos="3976">
          <p15:clr>
            <a:srgbClr val="F26B43"/>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eadline I 3 Content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70B0347B-5CCB-4637-A08D-ED4039F43716}"/>
              </a:ext>
            </a:extLst>
          </p:cNvPr>
          <p:cNvSpPr>
            <a:spLocks noGrp="1"/>
          </p:cNvSpPr>
          <p:nvPr>
            <p:ph type="title" hasCustomPrompt="1"/>
          </p:nvPr>
        </p:nvSpPr>
        <p:spPr bwMode="gray"/>
        <p:txBody>
          <a:bodyPr/>
          <a:lstStyle/>
          <a:p>
            <a:r>
              <a:rPr lang="en-GB"/>
              <a:t>Heading (36pt) ExtraLight</a:t>
            </a:r>
          </a:p>
        </p:txBody>
      </p:sp>
      <p:sp>
        <p:nvSpPr>
          <p:cNvPr id="11" name="Inhaltsplatzhalter 3">
            <a:extLst>
              <a:ext uri="{FF2B5EF4-FFF2-40B4-BE49-F238E27FC236}">
                <a16:creationId xmlns:a16="http://schemas.microsoft.com/office/drawing/2014/main" id="{BFD79EFD-0963-40A8-9D68-F0D59A000252}"/>
              </a:ext>
            </a:extLst>
          </p:cNvPr>
          <p:cNvSpPr>
            <a:spLocks noGrp="1"/>
          </p:cNvSpPr>
          <p:nvPr>
            <p:ph sz="quarter" idx="17" hasCustomPrompt="1"/>
          </p:nvPr>
        </p:nvSpPr>
        <p:spPr bwMode="gray">
          <a:xfrm>
            <a:off x="694655" y="1846287"/>
            <a:ext cx="3313113"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Inhaltsplatzhalter 3">
            <a:extLst>
              <a:ext uri="{FF2B5EF4-FFF2-40B4-BE49-F238E27FC236}">
                <a16:creationId xmlns:a16="http://schemas.microsoft.com/office/drawing/2014/main" id="{6D6911CC-F94C-4067-BB81-4119665B0D03}"/>
              </a:ext>
            </a:extLst>
          </p:cNvPr>
          <p:cNvSpPr>
            <a:spLocks noGrp="1"/>
          </p:cNvSpPr>
          <p:nvPr>
            <p:ph sz="quarter" idx="18" hasCustomPrompt="1"/>
          </p:nvPr>
        </p:nvSpPr>
        <p:spPr bwMode="gray">
          <a:xfrm>
            <a:off x="4439816" y="1846287"/>
            <a:ext cx="330233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Inhaltsplatzhalter 3">
            <a:extLst>
              <a:ext uri="{FF2B5EF4-FFF2-40B4-BE49-F238E27FC236}">
                <a16:creationId xmlns:a16="http://schemas.microsoft.com/office/drawing/2014/main" id="{30C2E7D6-4076-4345-9DC4-B7F2C03BF9AB}"/>
              </a:ext>
            </a:extLst>
          </p:cNvPr>
          <p:cNvSpPr>
            <a:spLocks noGrp="1"/>
          </p:cNvSpPr>
          <p:nvPr>
            <p:ph sz="quarter" idx="19" hasCustomPrompt="1"/>
          </p:nvPr>
        </p:nvSpPr>
        <p:spPr bwMode="gray">
          <a:xfrm>
            <a:off x="8194270" y="1846287"/>
            <a:ext cx="330233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7547B873-5E67-4C93-8619-C54003C00439}"/>
              </a:ext>
            </a:extLst>
          </p:cNvPr>
          <p:cNvSpPr>
            <a:spLocks noGrp="1"/>
          </p:cNvSpPr>
          <p:nvPr>
            <p:ph type="dt" sz="half" idx="20"/>
          </p:nvPr>
        </p:nvSpPr>
        <p:spPr/>
        <p:txBody>
          <a:bodyPr/>
          <a:lstStyle/>
          <a:p>
            <a:endParaRPr lang="en-GB"/>
          </a:p>
        </p:txBody>
      </p:sp>
      <p:sp>
        <p:nvSpPr>
          <p:cNvPr id="4" name="Fußzeilenplatzhalter 3">
            <a:extLst>
              <a:ext uri="{FF2B5EF4-FFF2-40B4-BE49-F238E27FC236}">
                <a16:creationId xmlns:a16="http://schemas.microsoft.com/office/drawing/2014/main" id="{4E971DCE-68EE-4561-9AB7-C18B181B4AB8}"/>
              </a:ext>
            </a:extLst>
          </p:cNvPr>
          <p:cNvSpPr>
            <a:spLocks noGrp="1"/>
          </p:cNvSpPr>
          <p:nvPr>
            <p:ph type="ftr" sz="quarter" idx="21"/>
          </p:nvPr>
        </p:nvSpPr>
        <p:spPr/>
        <p:txBody>
          <a:bodyPr/>
          <a:lstStyle/>
          <a:p>
            <a:endParaRPr lang="en-GB"/>
          </a:p>
        </p:txBody>
      </p:sp>
      <p:sp>
        <p:nvSpPr>
          <p:cNvPr id="5" name="Foliennummernplatzhalter 4">
            <a:extLst>
              <a:ext uri="{FF2B5EF4-FFF2-40B4-BE49-F238E27FC236}">
                <a16:creationId xmlns:a16="http://schemas.microsoft.com/office/drawing/2014/main" id="{6CDCC5F6-BDA4-463A-8535-2E4B4209F153}"/>
              </a:ext>
            </a:extLst>
          </p:cNvPr>
          <p:cNvSpPr>
            <a:spLocks noGrp="1"/>
          </p:cNvSpPr>
          <p:nvPr>
            <p:ph type="sldNum" sz="quarter" idx="22"/>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24658781"/>
      </p:ext>
    </p:extLst>
  </p:cSld>
  <p:clrMapOvr>
    <a:masterClrMapping/>
  </p:clrMapOvr>
  <p:extLst>
    <p:ext uri="{DCECCB84-F9BA-43D5-87BE-67443E8EF086}">
      <p15:sldGuideLst xmlns:p15="http://schemas.microsoft.com/office/powerpoint/2012/main">
        <p15:guide id="1" pos="2525">
          <p15:clr>
            <a:srgbClr val="F26B43"/>
          </p15:clr>
        </p15:guide>
        <p15:guide id="2" pos="2797">
          <p15:clr>
            <a:srgbClr val="F26B43"/>
          </p15:clr>
        </p15:guide>
        <p15:guide id="6" pos="4883">
          <p15:clr>
            <a:srgbClr val="F26B43"/>
          </p15:clr>
        </p15:guide>
        <p15:guide id="7" pos="5155">
          <p15:clr>
            <a:srgbClr val="F26B43"/>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480218233"/>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eadline I Content I Image">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Picture Placeholder 16">
            <a:extLst>
              <a:ext uri="{FF2B5EF4-FFF2-40B4-BE49-F238E27FC236}">
                <a16:creationId xmlns:a16="http://schemas.microsoft.com/office/drawing/2014/main" id="{5C980076-FD33-4A19-B10C-661228A1A815}"/>
              </a:ext>
            </a:extLst>
          </p:cNvPr>
          <p:cNvSpPr>
            <a:spLocks noGrp="1"/>
          </p:cNvSpPr>
          <p:nvPr>
            <p:ph type="pic" sz="quarter" idx="13" hasCustomPrompt="1"/>
            <p:custDataLst>
              <p:tags r:id="rId1"/>
            </p:custDataLst>
          </p:nvPr>
        </p:nvSpPr>
        <p:spPr bwMode="gray">
          <a:xfrm>
            <a:off x="6311900" y="1845551"/>
            <a:ext cx="5184775" cy="4391761"/>
          </a:xfrm>
          <a:prstGeom prst="roundRect">
            <a:avLst>
              <a:gd name="adj" fmla="val 231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E0F09916-8974-4676-84E9-525E02734C29}"/>
              </a:ext>
            </a:extLst>
          </p:cNvPr>
          <p:cNvSpPr>
            <a:spLocks noGrp="1"/>
          </p:cNvSpPr>
          <p:nvPr>
            <p:ph type="title" hasCustomPrompt="1"/>
          </p:nvPr>
        </p:nvSpPr>
        <p:spPr bwMode="gray"/>
        <p:txBody>
          <a:bodyPr/>
          <a:lstStyle/>
          <a:p>
            <a:r>
              <a:rPr lang="en-GB"/>
              <a:t>Heading (36pt) ExtraLight</a:t>
            </a:r>
          </a:p>
        </p:txBody>
      </p:sp>
      <p:sp>
        <p:nvSpPr>
          <p:cNvPr id="10" name="Inhaltsplatzhalter 3">
            <a:extLst>
              <a:ext uri="{FF2B5EF4-FFF2-40B4-BE49-F238E27FC236}">
                <a16:creationId xmlns:a16="http://schemas.microsoft.com/office/drawing/2014/main" id="{09DDA909-B062-4C31-86BE-E5C461E454DC}"/>
              </a:ext>
            </a:extLst>
          </p:cNvPr>
          <p:cNvSpPr>
            <a:spLocks noGrp="1"/>
          </p:cNvSpPr>
          <p:nvPr>
            <p:ph sz="quarter" idx="17" hasCustomPrompt="1"/>
          </p:nvPr>
        </p:nvSpPr>
        <p:spPr bwMode="gray">
          <a:xfrm>
            <a:off x="695325" y="1846287"/>
            <a:ext cx="518410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D3C46581-FC54-4F5E-96C9-112FBC669851}"/>
              </a:ext>
            </a:extLst>
          </p:cNvPr>
          <p:cNvSpPr>
            <a:spLocks noGrp="1"/>
          </p:cNvSpPr>
          <p:nvPr>
            <p:ph type="dt" sz="half" idx="18"/>
          </p:nvPr>
        </p:nvSpPr>
        <p:spPr/>
        <p:txBody>
          <a:bodyPr/>
          <a:lstStyle/>
          <a:p>
            <a:endParaRPr lang="en-GB"/>
          </a:p>
        </p:txBody>
      </p:sp>
      <p:sp>
        <p:nvSpPr>
          <p:cNvPr id="4" name="Fußzeilenplatzhalter 3">
            <a:extLst>
              <a:ext uri="{FF2B5EF4-FFF2-40B4-BE49-F238E27FC236}">
                <a16:creationId xmlns:a16="http://schemas.microsoft.com/office/drawing/2014/main" id="{9372B103-5E08-4513-8455-E930A9922023}"/>
              </a:ext>
            </a:extLst>
          </p:cNvPr>
          <p:cNvSpPr>
            <a:spLocks noGrp="1"/>
          </p:cNvSpPr>
          <p:nvPr>
            <p:ph type="ftr" sz="quarter" idx="19"/>
          </p:nvPr>
        </p:nvSpPr>
        <p:spPr/>
        <p:txBody>
          <a:bodyPr/>
          <a:lstStyle/>
          <a:p>
            <a:endParaRPr lang="en-GB"/>
          </a:p>
        </p:txBody>
      </p:sp>
      <p:sp>
        <p:nvSpPr>
          <p:cNvPr id="5" name="Foliennummernplatzhalter 4">
            <a:extLst>
              <a:ext uri="{FF2B5EF4-FFF2-40B4-BE49-F238E27FC236}">
                <a16:creationId xmlns:a16="http://schemas.microsoft.com/office/drawing/2014/main" id="{B4DCEDE5-4AC5-40FA-8160-61D4297B12C6}"/>
              </a:ext>
            </a:extLst>
          </p:cNvPr>
          <p:cNvSpPr>
            <a:spLocks noGrp="1"/>
          </p:cNvSpPr>
          <p:nvPr>
            <p:ph type="sldNum" sz="quarter" idx="20"/>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593345292"/>
      </p:ext>
    </p:extLst>
  </p:cSld>
  <p:clrMapOvr>
    <a:masterClrMapping/>
  </p:clrMapOvr>
  <p:extLst>
    <p:ext uri="{DCECCB84-F9BA-43D5-87BE-67443E8EF086}">
      <p15:sldGuideLst xmlns:p15="http://schemas.microsoft.com/office/powerpoint/2012/main">
        <p15:guide id="1" pos="3704">
          <p15:clr>
            <a:srgbClr val="F26B43"/>
          </p15:clr>
        </p15:guide>
        <p15:guide id="2" pos="3976">
          <p15:clr>
            <a:srgbClr val="F26B43"/>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eadline I 2 Contents I Image">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8184600" y="1844824"/>
            <a:ext cx="3312000" cy="4392637"/>
          </a:xfrm>
          <a:prstGeom prst="roundRect">
            <a:avLst>
              <a:gd name="adj" fmla="val 3068"/>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ExtraLight</a:t>
            </a:r>
          </a:p>
        </p:txBody>
      </p:sp>
      <p:sp>
        <p:nvSpPr>
          <p:cNvPr id="12" name="Inhaltsplatzhalter 3">
            <a:extLst>
              <a:ext uri="{FF2B5EF4-FFF2-40B4-BE49-F238E27FC236}">
                <a16:creationId xmlns:a16="http://schemas.microsoft.com/office/drawing/2014/main" id="{DB216DD0-8DC9-41C9-A052-B2E22C6BAF88}"/>
              </a:ext>
            </a:extLst>
          </p:cNvPr>
          <p:cNvSpPr>
            <a:spLocks noGrp="1"/>
          </p:cNvSpPr>
          <p:nvPr>
            <p:ph sz="quarter" idx="17" hasCustomPrompt="1"/>
          </p:nvPr>
        </p:nvSpPr>
        <p:spPr bwMode="gray">
          <a:xfrm>
            <a:off x="694655" y="1846287"/>
            <a:ext cx="3313113"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Inhaltsplatzhalter 3">
            <a:extLst>
              <a:ext uri="{FF2B5EF4-FFF2-40B4-BE49-F238E27FC236}">
                <a16:creationId xmlns:a16="http://schemas.microsoft.com/office/drawing/2014/main" id="{FE334219-DC67-4A16-ADBB-FC55B850FC9F}"/>
              </a:ext>
            </a:extLst>
          </p:cNvPr>
          <p:cNvSpPr>
            <a:spLocks noGrp="1"/>
          </p:cNvSpPr>
          <p:nvPr>
            <p:ph sz="quarter" idx="18" hasCustomPrompt="1"/>
          </p:nvPr>
        </p:nvSpPr>
        <p:spPr bwMode="gray">
          <a:xfrm>
            <a:off x="4439816" y="1846287"/>
            <a:ext cx="330233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18C65E82-4C10-46F2-85FF-12DED900A542}"/>
              </a:ext>
            </a:extLst>
          </p:cNvPr>
          <p:cNvSpPr>
            <a:spLocks noGrp="1"/>
          </p:cNvSpPr>
          <p:nvPr>
            <p:ph type="dt" sz="half" idx="19"/>
          </p:nvPr>
        </p:nvSpPr>
        <p:spPr/>
        <p:txBody>
          <a:bodyPr/>
          <a:lstStyle/>
          <a:p>
            <a:endParaRPr lang="en-GB"/>
          </a:p>
        </p:txBody>
      </p:sp>
      <p:sp>
        <p:nvSpPr>
          <p:cNvPr id="4" name="Fußzeilenplatzhalter 3">
            <a:extLst>
              <a:ext uri="{FF2B5EF4-FFF2-40B4-BE49-F238E27FC236}">
                <a16:creationId xmlns:a16="http://schemas.microsoft.com/office/drawing/2014/main" id="{010C0F0D-C740-4CE3-8027-5B184DF8C2F1}"/>
              </a:ext>
            </a:extLst>
          </p:cNvPr>
          <p:cNvSpPr>
            <a:spLocks noGrp="1"/>
          </p:cNvSpPr>
          <p:nvPr>
            <p:ph type="ftr" sz="quarter" idx="20"/>
          </p:nvPr>
        </p:nvSpPr>
        <p:spPr/>
        <p:txBody>
          <a:bodyPr/>
          <a:lstStyle/>
          <a:p>
            <a:endParaRPr lang="en-GB"/>
          </a:p>
        </p:txBody>
      </p:sp>
      <p:sp>
        <p:nvSpPr>
          <p:cNvPr id="5" name="Foliennummernplatzhalter 4">
            <a:extLst>
              <a:ext uri="{FF2B5EF4-FFF2-40B4-BE49-F238E27FC236}">
                <a16:creationId xmlns:a16="http://schemas.microsoft.com/office/drawing/2014/main" id="{72D245CE-35B6-49B7-9480-F51B69553E75}"/>
              </a:ext>
            </a:extLst>
          </p:cNvPr>
          <p:cNvSpPr>
            <a:spLocks noGrp="1"/>
          </p:cNvSpPr>
          <p:nvPr>
            <p:ph type="sldNum" sz="quarter" idx="21"/>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1791311389"/>
      </p:ext>
    </p:extLst>
  </p:cSld>
  <p:clrMapOvr>
    <a:masterClrMapping/>
  </p:clrMapOvr>
  <p:extLst>
    <p:ext uri="{DCECCB84-F9BA-43D5-87BE-67443E8EF086}">
      <p15:sldGuideLst xmlns:p15="http://schemas.microsoft.com/office/powerpoint/2012/main">
        <p15:guide id="1" pos="2525">
          <p15:clr>
            <a:srgbClr val="F26B43"/>
          </p15:clr>
        </p15:guide>
        <p15:guide id="2" pos="2797">
          <p15:clr>
            <a:srgbClr val="F26B43"/>
          </p15:clr>
        </p15:guide>
        <p15:guide id="6" pos="4883">
          <p15:clr>
            <a:srgbClr val="F26B43"/>
          </p15:clr>
        </p15:guide>
        <p15:guide id="7" pos="5155">
          <p15:clr>
            <a:srgbClr val="F26B43"/>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eadline I Content I Boxe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4" name="Text Placeholder 6">
            <a:extLst>
              <a:ext uri="{FF2B5EF4-FFF2-40B4-BE49-F238E27FC236}">
                <a16:creationId xmlns:a16="http://schemas.microsoft.com/office/drawing/2014/main" id="{54513595-5B9C-4FB8-8409-C7DFCBD0BB69}"/>
              </a:ext>
            </a:extLst>
          </p:cNvPr>
          <p:cNvSpPr>
            <a:spLocks noGrp="1"/>
          </p:cNvSpPr>
          <p:nvPr>
            <p:ph type="body" sz="quarter" idx="18" hasCustomPrompt="1"/>
            <p:custDataLst>
              <p:tags r:id="rId1"/>
            </p:custDataLst>
          </p:nvPr>
        </p:nvSpPr>
        <p:spPr bwMode="gray">
          <a:xfrm>
            <a:off x="6311825" y="1844824"/>
            <a:ext cx="5184775" cy="2079354"/>
          </a:xfrm>
          <a:prstGeom prst="roundRect">
            <a:avLst>
              <a:gd name="adj" fmla="val 4886"/>
            </a:avLst>
          </a:prstGeom>
          <a:solidFill>
            <a:schemeClr val="bg2"/>
          </a:solidFill>
        </p:spPr>
        <p:txBody>
          <a:bodyPr lIns="216000" tIns="216000" rIns="216000" bIns="216000"/>
          <a:lstStyle>
            <a:lvl1pPr>
              <a:spcAft>
                <a:spcPts val="600"/>
              </a:spcAft>
              <a:buNone/>
              <a:defRPr sz="1800">
                <a:solidFill>
                  <a:schemeClr val="bg1"/>
                </a:solidFill>
                <a:latin typeface="+mn-lt"/>
              </a:defRPr>
            </a:lvl1pPr>
            <a:lvl2pPr>
              <a:spcBef>
                <a:spcPts val="600"/>
              </a:spcBef>
              <a:spcAft>
                <a:spcPts val="600"/>
              </a:spcAft>
              <a:buNone/>
              <a:defRPr sz="1800">
                <a:solidFill>
                  <a:schemeClr val="bg1"/>
                </a:solidFill>
                <a:latin typeface="Pluto Sans DPD PPT" panose="02000000000000000000" pitchFamily="2" charset="0"/>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Use the buttons “Increase List Level” and “Decrease List Level” for copytext or bullet levels.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813ED648-5265-45D2-957A-CC748E22DCE7}"/>
              </a:ext>
            </a:extLst>
          </p:cNvPr>
          <p:cNvSpPr>
            <a:spLocks noGrp="1"/>
          </p:cNvSpPr>
          <p:nvPr>
            <p:ph type="title" hasCustomPrompt="1"/>
          </p:nvPr>
        </p:nvSpPr>
        <p:spPr bwMode="gray"/>
        <p:txBody>
          <a:bodyPr/>
          <a:lstStyle>
            <a:lvl1pPr>
              <a:defRPr/>
            </a:lvl1pPr>
          </a:lstStyle>
          <a:p>
            <a:r>
              <a:rPr lang="en-GB"/>
              <a:t>Heading (36pt) ExtraLight</a:t>
            </a:r>
          </a:p>
        </p:txBody>
      </p:sp>
      <p:sp>
        <p:nvSpPr>
          <p:cNvPr id="10" name="Inhaltsplatzhalter 3">
            <a:extLst>
              <a:ext uri="{FF2B5EF4-FFF2-40B4-BE49-F238E27FC236}">
                <a16:creationId xmlns:a16="http://schemas.microsoft.com/office/drawing/2014/main" id="{FC33AEF0-066A-4E86-914C-C5D008A1C5C4}"/>
              </a:ext>
            </a:extLst>
          </p:cNvPr>
          <p:cNvSpPr>
            <a:spLocks noGrp="1"/>
          </p:cNvSpPr>
          <p:nvPr>
            <p:ph sz="quarter" idx="19" hasCustomPrompt="1"/>
          </p:nvPr>
        </p:nvSpPr>
        <p:spPr bwMode="gray">
          <a:xfrm>
            <a:off x="695325" y="1846287"/>
            <a:ext cx="518410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8" name="Text Placeholder 6">
            <a:extLst>
              <a:ext uri="{FF2B5EF4-FFF2-40B4-BE49-F238E27FC236}">
                <a16:creationId xmlns:a16="http://schemas.microsoft.com/office/drawing/2014/main" id="{2639A459-8084-4E98-A70A-B53AC20DCFAE}"/>
              </a:ext>
            </a:extLst>
          </p:cNvPr>
          <p:cNvSpPr>
            <a:spLocks noGrp="1"/>
          </p:cNvSpPr>
          <p:nvPr>
            <p:ph type="body" sz="quarter" idx="20" hasCustomPrompt="1"/>
            <p:custDataLst>
              <p:tags r:id="rId2"/>
            </p:custDataLst>
          </p:nvPr>
        </p:nvSpPr>
        <p:spPr bwMode="gray">
          <a:xfrm>
            <a:off x="6317332" y="4147170"/>
            <a:ext cx="5184775" cy="2090118"/>
          </a:xfrm>
          <a:prstGeom prst="roundRect">
            <a:avLst>
              <a:gd name="adj" fmla="val 4866"/>
            </a:avLst>
          </a:prstGeom>
          <a:solidFill>
            <a:srgbClr val="EFEDEB"/>
          </a:solidFill>
        </p:spPr>
        <p:txBody>
          <a:bodyPr lIns="216000" tIns="216000" rIns="216000" bIns="216000"/>
          <a:lstStyle>
            <a:lvl1pPr>
              <a:spcAft>
                <a:spcPts val="600"/>
              </a:spcAft>
              <a:buNone/>
              <a:defRPr sz="1800">
                <a:solidFill>
                  <a:schemeClr val="tx1"/>
                </a:solidFill>
                <a:latin typeface="+mn-lt"/>
              </a:defRPr>
            </a:lvl1pPr>
            <a:lvl2pPr>
              <a:spcBef>
                <a:spcPts val="600"/>
              </a:spcBef>
              <a:spcAft>
                <a:spcPts val="600"/>
              </a:spcAft>
              <a:buNone/>
              <a:defRPr sz="1800">
                <a:solidFill>
                  <a:schemeClr val="tx1"/>
                </a:solidFill>
                <a:latin typeface="Pluto Sans DPD PPT" panose="02000000000000000000" pitchFamily="2" charset="0"/>
              </a:defRPr>
            </a:lvl2pPr>
            <a:lvl3pPr marL="0" indent="0">
              <a:buNone/>
              <a:defRPr sz="1800">
                <a:solidFill>
                  <a:schemeClr val="tx1"/>
                </a:solidFill>
              </a:defRPr>
            </a:lvl3pPr>
            <a:lvl4pPr marL="0" indent="0">
              <a:buNone/>
              <a:defRPr sz="1800">
                <a:solidFill>
                  <a:schemeClr val="tx1"/>
                </a:solidFill>
              </a:defRPr>
            </a:lvl4pPr>
            <a:lvl5pPr marL="0" indent="0">
              <a:buNone/>
              <a:defRPr sz="1800">
                <a:solidFill>
                  <a:schemeClr val="tx1"/>
                </a:solidFill>
              </a:defRPr>
            </a:lvl5pPr>
            <a:lvl6pPr marL="0" indent="0">
              <a:buNone/>
              <a:defRPr sz="1800">
                <a:solidFill>
                  <a:schemeClr val="tx1"/>
                </a:solidFill>
              </a:defRPr>
            </a:lvl6pPr>
            <a:lvl7pPr marL="0" indent="0">
              <a:buNone/>
              <a:defRPr sz="1800">
                <a:solidFill>
                  <a:schemeClr val="tx1"/>
                </a:solidFill>
              </a:defRPr>
            </a:lvl7pPr>
            <a:lvl8pPr marL="0" indent="0">
              <a:buNone/>
              <a:defRPr sz="1800">
                <a:solidFill>
                  <a:schemeClr val="tx1"/>
                </a:solidFill>
              </a:defRPr>
            </a:lvl8pPr>
            <a:lvl9pPr marL="0" indent="0">
              <a:buNone/>
              <a:defRPr sz="1800">
                <a:solidFill>
                  <a:schemeClr val="tx1"/>
                </a:solidFill>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Use the buttons “Increase List Level” and “Decrease List Level” for copytext or bullet levels.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19926751-0ADE-47C9-AB45-CD4F9A22CFE5}"/>
              </a:ext>
            </a:extLst>
          </p:cNvPr>
          <p:cNvSpPr>
            <a:spLocks noGrp="1"/>
          </p:cNvSpPr>
          <p:nvPr>
            <p:ph type="dt" sz="half" idx="21"/>
          </p:nvPr>
        </p:nvSpPr>
        <p:spPr/>
        <p:txBody>
          <a:bodyPr/>
          <a:lstStyle/>
          <a:p>
            <a:endParaRPr lang="en-GB"/>
          </a:p>
        </p:txBody>
      </p:sp>
      <p:sp>
        <p:nvSpPr>
          <p:cNvPr id="4" name="Fußzeilenplatzhalter 3">
            <a:extLst>
              <a:ext uri="{FF2B5EF4-FFF2-40B4-BE49-F238E27FC236}">
                <a16:creationId xmlns:a16="http://schemas.microsoft.com/office/drawing/2014/main" id="{5EB6F36B-5EAE-4955-AFAF-C79B7F8EDCBF}"/>
              </a:ext>
            </a:extLst>
          </p:cNvPr>
          <p:cNvSpPr>
            <a:spLocks noGrp="1"/>
          </p:cNvSpPr>
          <p:nvPr>
            <p:ph type="ftr" sz="quarter" idx="22"/>
          </p:nvPr>
        </p:nvSpPr>
        <p:spPr/>
        <p:txBody>
          <a:bodyPr/>
          <a:lstStyle/>
          <a:p>
            <a:endParaRPr lang="en-GB"/>
          </a:p>
        </p:txBody>
      </p:sp>
      <p:sp>
        <p:nvSpPr>
          <p:cNvPr id="5" name="Foliennummernplatzhalter 4">
            <a:extLst>
              <a:ext uri="{FF2B5EF4-FFF2-40B4-BE49-F238E27FC236}">
                <a16:creationId xmlns:a16="http://schemas.microsoft.com/office/drawing/2014/main" id="{FC6B80F5-88DA-4C67-BE54-C5C3F705A8C5}"/>
              </a:ext>
            </a:extLst>
          </p:cNvPr>
          <p:cNvSpPr>
            <a:spLocks noGrp="1"/>
          </p:cNvSpPr>
          <p:nvPr>
            <p:ph type="sldNum" sz="quarter" idx="23"/>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619963907"/>
      </p:ext>
    </p:extLst>
  </p:cSld>
  <p:clrMapOvr>
    <a:masterClrMapping/>
  </p:clrMapOvr>
  <p:extLst>
    <p:ext uri="{DCECCB84-F9BA-43D5-87BE-67443E8EF086}">
      <p15:sldGuideLst xmlns:p15="http://schemas.microsoft.com/office/powerpoint/2012/main">
        <p15:guide id="1" pos="3704">
          <p15:clr>
            <a:srgbClr val="F26B43"/>
          </p15:clr>
        </p15:guide>
        <p15:guide id="2" pos="3976">
          <p15:clr>
            <a:srgbClr val="F26B43"/>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Logo">
    <p:spTree>
      <p:nvGrpSpPr>
        <p:cNvPr id="1" name=""/>
        <p:cNvGrpSpPr/>
        <p:nvPr/>
      </p:nvGrpSpPr>
      <p:grpSpPr>
        <a:xfrm>
          <a:off x="0" y="0"/>
          <a:ext cx="0" cy="0"/>
          <a:chOff x="0" y="0"/>
          <a:chExt cx="0" cy="0"/>
        </a:xfrm>
      </p:grpSpPr>
      <p:sp>
        <p:nvSpPr>
          <p:cNvPr id="27" name="Picture Placeholder 14">
            <a:extLst>
              <a:ext uri="{FF2B5EF4-FFF2-40B4-BE49-F238E27FC236}">
                <a16:creationId xmlns:a16="http://schemas.microsoft.com/office/drawing/2014/main" id="{489F7F5A-7F44-464B-9F82-259C50D0F0CD}"/>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dirty="0"/>
              <a:t>Click Icon </a:t>
            </a:r>
            <a:br>
              <a:rPr lang="en-GB" dirty="0"/>
            </a:br>
            <a:r>
              <a:rPr lang="en-GB" dirty="0"/>
              <a:t>to add picture</a:t>
            </a:r>
          </a:p>
        </p:txBody>
      </p:sp>
      <p:sp>
        <p:nvSpPr>
          <p:cNvPr id="17" name="Text Placeholder 7">
            <a:extLst>
              <a:ext uri="{FF2B5EF4-FFF2-40B4-BE49-F238E27FC236}">
                <a16:creationId xmlns:a16="http://schemas.microsoft.com/office/drawing/2014/main" id="{BDBCC3E3-01F9-4961-8701-D9263B1A1A88}"/>
              </a:ext>
            </a:extLst>
          </p:cNvPr>
          <p:cNvSpPr>
            <a:spLocks noGrp="1"/>
          </p:cNvSpPr>
          <p:nvPr>
            <p:ph type="body" sz="quarter" idx="19" hasCustomPrompt="1"/>
          </p:nvPr>
        </p:nvSpPr>
        <p:spPr bwMode="gray">
          <a:xfrm>
            <a:off x="699556" y="6381360"/>
            <a:ext cx="655200" cy="288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grpSp>
        <p:nvGrpSpPr>
          <p:cNvPr id="14" name="Gruppieren 13">
            <a:extLst>
              <a:ext uri="{FF2B5EF4-FFF2-40B4-BE49-F238E27FC236}">
                <a16:creationId xmlns:a16="http://schemas.microsoft.com/office/drawing/2014/main" id="{D0695E4E-4111-4D19-9E12-A55402819A60}"/>
              </a:ext>
            </a:extLst>
          </p:cNvPr>
          <p:cNvGrpSpPr/>
          <p:nvPr userDrawn="1"/>
        </p:nvGrpSpPr>
        <p:grpSpPr bwMode="gray">
          <a:xfrm>
            <a:off x="693931" y="-253523"/>
            <a:ext cx="10802744" cy="154131"/>
            <a:chOff x="693931" y="-289132"/>
            <a:chExt cx="10802744" cy="154131"/>
          </a:xfrm>
        </p:grpSpPr>
        <p:sp>
          <p:nvSpPr>
            <p:cNvPr id="15" name="Rechteck 14">
              <a:extLst>
                <a:ext uri="{FF2B5EF4-FFF2-40B4-BE49-F238E27FC236}">
                  <a16:creationId xmlns:a16="http://schemas.microsoft.com/office/drawing/2014/main" id="{665D3665-6809-49B4-B55C-1F704F9BA56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8" name="Rechteck 17">
              <a:extLst>
                <a:ext uri="{FF2B5EF4-FFF2-40B4-BE49-F238E27FC236}">
                  <a16:creationId xmlns:a16="http://schemas.microsoft.com/office/drawing/2014/main" id="{1047E66F-20B8-4C76-89CF-B534CDC0BC8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A2203BB7-319B-4917-9FE9-C0D7B0D2048C}"/>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0" name="Rechteck 19">
              <a:extLst>
                <a:ext uri="{FF2B5EF4-FFF2-40B4-BE49-F238E27FC236}">
                  <a16:creationId xmlns:a16="http://schemas.microsoft.com/office/drawing/2014/main" id="{E335477A-A78E-4C65-BE3D-657725E982D0}"/>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Rechteck 20">
              <a:extLst>
                <a:ext uri="{FF2B5EF4-FFF2-40B4-BE49-F238E27FC236}">
                  <a16:creationId xmlns:a16="http://schemas.microsoft.com/office/drawing/2014/main" id="{97953E80-C683-4E2D-8291-50229DDD51C9}"/>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A710F0D0-A772-43CF-924B-48B0DFA1787A}"/>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Rechteck 22">
              <a:extLst>
                <a:ext uri="{FF2B5EF4-FFF2-40B4-BE49-F238E27FC236}">
                  <a16:creationId xmlns:a16="http://schemas.microsoft.com/office/drawing/2014/main" id="{5505605E-8611-4062-B965-5D277B2A57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4" name="Inhaltsplatzhalter 3">
            <a:extLst>
              <a:ext uri="{FF2B5EF4-FFF2-40B4-BE49-F238E27FC236}">
                <a16:creationId xmlns:a16="http://schemas.microsoft.com/office/drawing/2014/main" id="{FD7AFBF8-20C2-45BA-92C2-330C0BD597F4}"/>
              </a:ext>
            </a:extLst>
          </p:cNvPr>
          <p:cNvSpPr>
            <a:spLocks noGrp="1"/>
          </p:cNvSpPr>
          <p:nvPr>
            <p:ph sz="quarter" idx="38" hasCustomPrompt="1"/>
            <p:custDataLst>
              <p:tags r:id="rId1"/>
            </p:custDataLst>
          </p:nvPr>
        </p:nvSpPr>
        <p:spPr bwMode="gray">
          <a:xfrm>
            <a:off x="6318107" y="1846287"/>
            <a:ext cx="5184000" cy="4391025"/>
          </a:xfrm>
          <a:prstGeom prst="roundRect">
            <a:avLst>
              <a:gd name="adj" fmla="val 2314"/>
            </a:avLst>
          </a:prstGeom>
          <a:solidFill>
            <a:srgbClr val="EFEDEB"/>
          </a:solidFill>
        </p:spPr>
        <p:txBody>
          <a:bodyPr lIns="216000" tIns="324000" rIns="216000" bIns="216000"/>
          <a:lstStyle>
            <a:lvl1pPr>
              <a:defRPr>
                <a:solidFill>
                  <a:schemeClr val="tx2"/>
                </a:solidFill>
              </a:defRPr>
            </a:lvl1pPr>
            <a:lvl2pPr>
              <a:defRPr sz="3600">
                <a:solidFill>
                  <a:schemeClr val="bg2"/>
                </a:solidFill>
                <a:latin typeface="Pluto Sans DPD PPT ExtraLight" panose="02000000000000000000" pitchFamily="2" charset="0"/>
              </a:defRPr>
            </a:lvl2pPr>
            <a:lvl3pPr marL="0" indent="0">
              <a:spcBef>
                <a:spcPts val="1200"/>
              </a:spcBef>
              <a:buNone/>
              <a:defRPr sz="1800">
                <a:latin typeface="+mn-lt"/>
              </a:defRPr>
            </a:lvl3pPr>
            <a:lvl4pPr marL="0" indent="0">
              <a:buNone/>
              <a:defRPr sz="1800">
                <a:latin typeface="+mn-lt"/>
              </a:defRPr>
            </a:lvl4pPr>
            <a:lvl5pPr marL="0" indent="0">
              <a:buNone/>
              <a:defRPr sz="1800">
                <a:latin typeface="+mn-lt"/>
              </a:defRPr>
            </a:lvl5pPr>
            <a:lvl6pPr marL="0" indent="0">
              <a:buNone/>
              <a:defRPr sz="1800">
                <a:latin typeface="+mn-lt"/>
              </a:defRPr>
            </a:lvl6pPr>
            <a:lvl7pPr marL="0" indent="0">
              <a:buNone/>
              <a:defRPr sz="1800">
                <a:latin typeface="+mn-lt"/>
              </a:defRPr>
            </a:lvl7pPr>
            <a:lvl8pPr marL="0" indent="0">
              <a:buNone/>
              <a:defRPr sz="1800">
                <a:latin typeface="+mn-lt"/>
              </a:defRPr>
            </a:lvl8pPr>
            <a:lvl9pPr marL="0" indent="0">
              <a:buNone/>
              <a:defRPr sz="1800">
                <a:latin typeface="+mn-lt"/>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Subtitle/Subcategory (18pt) Light</a:t>
            </a:r>
          </a:p>
          <a:p>
            <a:pPr lvl="1"/>
            <a:r>
              <a:rPr lang="en-GB" dirty="0"/>
              <a:t>Customer Insight/</a:t>
            </a:r>
            <a:br>
              <a:rPr lang="en-GB" dirty="0"/>
            </a:br>
            <a:r>
              <a:rPr lang="en-GB" dirty="0"/>
              <a:t>Quote (36pt)</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umsplatzhalter 1">
            <a:extLst>
              <a:ext uri="{FF2B5EF4-FFF2-40B4-BE49-F238E27FC236}">
                <a16:creationId xmlns:a16="http://schemas.microsoft.com/office/drawing/2014/main" id="{1318E0B2-2F76-43B9-836E-6D42A4B64F3D}"/>
              </a:ext>
            </a:extLst>
          </p:cNvPr>
          <p:cNvSpPr>
            <a:spLocks noGrp="1"/>
          </p:cNvSpPr>
          <p:nvPr>
            <p:ph type="dt" sz="half" idx="39"/>
          </p:nvPr>
        </p:nvSpPr>
        <p:spPr/>
        <p:txBody>
          <a:bodyPr/>
          <a:lstStyle/>
          <a:p>
            <a:endParaRPr lang="en-GB" dirty="0"/>
          </a:p>
        </p:txBody>
      </p:sp>
      <p:sp>
        <p:nvSpPr>
          <p:cNvPr id="3" name="Fußzeilenplatzhalter 2">
            <a:extLst>
              <a:ext uri="{FF2B5EF4-FFF2-40B4-BE49-F238E27FC236}">
                <a16:creationId xmlns:a16="http://schemas.microsoft.com/office/drawing/2014/main" id="{81726BFA-48CC-44DF-B8E4-34988FC40906}"/>
              </a:ext>
            </a:extLst>
          </p:cNvPr>
          <p:cNvSpPr>
            <a:spLocks noGrp="1"/>
          </p:cNvSpPr>
          <p:nvPr>
            <p:ph type="ftr" sz="quarter" idx="40"/>
          </p:nvPr>
        </p:nvSpPr>
        <p:spPr/>
        <p:txBody>
          <a:bodyPr/>
          <a:lstStyle/>
          <a:p>
            <a:endParaRPr lang="en-GB" dirty="0"/>
          </a:p>
        </p:txBody>
      </p:sp>
      <p:sp>
        <p:nvSpPr>
          <p:cNvPr id="4" name="Foliennummernplatzhalter 3">
            <a:extLst>
              <a:ext uri="{FF2B5EF4-FFF2-40B4-BE49-F238E27FC236}">
                <a16:creationId xmlns:a16="http://schemas.microsoft.com/office/drawing/2014/main" id="{2F7A42B0-623F-4EBE-89A2-4A67E11AC9E6}"/>
              </a:ext>
            </a:extLst>
          </p:cNvPr>
          <p:cNvSpPr>
            <a:spLocks noGrp="1"/>
          </p:cNvSpPr>
          <p:nvPr>
            <p:ph type="sldNum" sz="quarter" idx="41"/>
          </p:nvPr>
        </p:nvSpPr>
        <p:spPr/>
        <p:txBody>
          <a:bodyPr/>
          <a:lstStyle/>
          <a:p>
            <a:fld id="{9EA669D3-5529-4BB0-8BB4-F8AF37E83BE9}" type="slidenum">
              <a:rPr lang="en-GB" smtClean="0"/>
              <a:pPr/>
              <a:t>‹Nr.›</a:t>
            </a:fld>
            <a:endParaRPr lang="en-GB" dirty="0"/>
          </a:p>
        </p:txBody>
      </p:sp>
    </p:spTree>
    <p:extLst>
      <p:ext uri="{BB962C8B-B14F-4D97-AF65-F5344CB8AC3E}">
        <p14:creationId xmlns:p14="http://schemas.microsoft.com/office/powerpoint/2010/main" val="2214730371"/>
      </p:ext>
    </p:extLst>
  </p:cSld>
  <p:clrMapOvr>
    <a:masterClrMapping/>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White Logo">
    <p:spTree>
      <p:nvGrpSpPr>
        <p:cNvPr id="1" name=""/>
        <p:cNvGrpSpPr/>
        <p:nvPr/>
      </p:nvGrpSpPr>
      <p:grpSpPr>
        <a:xfrm>
          <a:off x="0" y="0"/>
          <a:ext cx="0" cy="0"/>
          <a:chOff x="0" y="0"/>
          <a:chExt cx="0" cy="0"/>
        </a:xfrm>
      </p:grpSpPr>
      <p:sp>
        <p:nvSpPr>
          <p:cNvPr id="27" name="Picture Placeholder 14">
            <a:extLst>
              <a:ext uri="{FF2B5EF4-FFF2-40B4-BE49-F238E27FC236}">
                <a16:creationId xmlns:a16="http://schemas.microsoft.com/office/drawing/2014/main" id="{489F7F5A-7F44-464B-9F82-259C50D0F0CD}"/>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dirty="0"/>
              <a:t>Click Icon </a:t>
            </a:r>
            <a:br>
              <a:rPr lang="en-GB" dirty="0"/>
            </a:br>
            <a:r>
              <a:rPr lang="en-GB" dirty="0"/>
              <a:t>to add picture</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93931" y="-253523"/>
            <a:ext cx="10802744" cy="154131"/>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8" name="Text Placeholder 7">
            <a:extLst>
              <a:ext uri="{FF2B5EF4-FFF2-40B4-BE49-F238E27FC236}">
                <a16:creationId xmlns:a16="http://schemas.microsoft.com/office/drawing/2014/main" id="{EA1B7419-BFA5-4B0A-9EDB-7D7131C8D0EB}"/>
              </a:ext>
            </a:extLst>
          </p:cNvPr>
          <p:cNvSpPr>
            <a:spLocks noGrp="1"/>
          </p:cNvSpPr>
          <p:nvPr>
            <p:ph type="body" sz="quarter" idx="19" hasCustomPrompt="1"/>
          </p:nvPr>
        </p:nvSpPr>
        <p:spPr bwMode="gray">
          <a:xfrm>
            <a:off x="699556" y="6381360"/>
            <a:ext cx="655200" cy="288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38" name="Inhaltsplatzhalter 3">
            <a:extLst>
              <a:ext uri="{FF2B5EF4-FFF2-40B4-BE49-F238E27FC236}">
                <a16:creationId xmlns:a16="http://schemas.microsoft.com/office/drawing/2014/main" id="{51640729-E6BD-4093-B678-0B02BBE6F4D1}"/>
              </a:ext>
            </a:extLst>
          </p:cNvPr>
          <p:cNvSpPr>
            <a:spLocks noGrp="1"/>
          </p:cNvSpPr>
          <p:nvPr>
            <p:ph sz="quarter" idx="38" hasCustomPrompt="1"/>
            <p:custDataLst>
              <p:tags r:id="rId1"/>
            </p:custDataLst>
          </p:nvPr>
        </p:nvSpPr>
        <p:spPr bwMode="gray">
          <a:xfrm>
            <a:off x="6318107" y="1846287"/>
            <a:ext cx="5184000" cy="4391025"/>
          </a:xfrm>
          <a:prstGeom prst="roundRect">
            <a:avLst>
              <a:gd name="adj" fmla="val 2314"/>
            </a:avLst>
          </a:prstGeom>
          <a:solidFill>
            <a:srgbClr val="EFEDEB"/>
          </a:solidFill>
        </p:spPr>
        <p:txBody>
          <a:bodyPr lIns="216000" tIns="324000" rIns="216000" bIns="216000"/>
          <a:lstStyle>
            <a:lvl1pPr>
              <a:defRPr>
                <a:solidFill>
                  <a:schemeClr val="tx2"/>
                </a:solidFill>
              </a:defRPr>
            </a:lvl1pPr>
            <a:lvl2pPr>
              <a:defRPr sz="3600">
                <a:solidFill>
                  <a:schemeClr val="bg2"/>
                </a:solidFill>
                <a:latin typeface="Pluto Sans DPD PPT ExtraLight" panose="02000000000000000000" pitchFamily="2" charset="0"/>
              </a:defRPr>
            </a:lvl2pPr>
            <a:lvl3pPr marL="0" indent="0">
              <a:spcBef>
                <a:spcPts val="1200"/>
              </a:spcBef>
              <a:buNone/>
              <a:defRPr sz="1800">
                <a:latin typeface="+mn-lt"/>
              </a:defRPr>
            </a:lvl3pPr>
            <a:lvl4pPr marL="0" indent="0">
              <a:buNone/>
              <a:defRPr sz="1800">
                <a:latin typeface="+mn-lt"/>
              </a:defRPr>
            </a:lvl4pPr>
            <a:lvl5pPr marL="0" indent="0">
              <a:buNone/>
              <a:defRPr sz="1800">
                <a:latin typeface="+mn-lt"/>
              </a:defRPr>
            </a:lvl5pPr>
            <a:lvl6pPr marL="0" indent="0">
              <a:buNone/>
              <a:defRPr sz="1800">
                <a:latin typeface="+mn-lt"/>
              </a:defRPr>
            </a:lvl6pPr>
            <a:lvl7pPr marL="0" indent="0">
              <a:buNone/>
              <a:defRPr sz="1800">
                <a:latin typeface="+mn-lt"/>
              </a:defRPr>
            </a:lvl7pPr>
            <a:lvl8pPr marL="0" indent="0">
              <a:buNone/>
              <a:defRPr sz="1800">
                <a:latin typeface="+mn-lt"/>
              </a:defRPr>
            </a:lvl8pPr>
            <a:lvl9pPr marL="0" indent="0">
              <a:buNone/>
              <a:defRPr sz="1800">
                <a:latin typeface="+mn-lt"/>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Subtitle/Subcategory (18pt) Light</a:t>
            </a:r>
          </a:p>
          <a:p>
            <a:pPr lvl="1"/>
            <a:r>
              <a:rPr lang="en-GB" dirty="0"/>
              <a:t>Customer Insight/</a:t>
            </a:r>
            <a:br>
              <a:rPr lang="en-GB" dirty="0"/>
            </a:br>
            <a:r>
              <a:rPr lang="en-GB" dirty="0"/>
              <a:t>Quote (36pt)</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umsplatzhalter 1">
            <a:extLst>
              <a:ext uri="{FF2B5EF4-FFF2-40B4-BE49-F238E27FC236}">
                <a16:creationId xmlns:a16="http://schemas.microsoft.com/office/drawing/2014/main" id="{15E523CC-D566-47C1-9584-6BC9DA368FE9}"/>
              </a:ext>
            </a:extLst>
          </p:cNvPr>
          <p:cNvSpPr>
            <a:spLocks noGrp="1"/>
          </p:cNvSpPr>
          <p:nvPr>
            <p:ph type="dt" sz="half" idx="39"/>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50746B9A-A379-4283-9565-482C36EFED22}"/>
              </a:ext>
            </a:extLst>
          </p:cNvPr>
          <p:cNvSpPr>
            <a:spLocks noGrp="1"/>
          </p:cNvSpPr>
          <p:nvPr>
            <p:ph type="ftr" sz="quarter" idx="40"/>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E8AA1A00-992B-498F-9F8C-79174B055B0F}"/>
              </a:ext>
            </a:extLst>
          </p:cNvPr>
          <p:cNvSpPr>
            <a:spLocks noGrp="1"/>
          </p:cNvSpPr>
          <p:nvPr>
            <p:ph type="sldNum" sz="quarter" idx="41"/>
          </p:nvPr>
        </p:nvSpPr>
        <p:spPr/>
        <p:txBody>
          <a:bodyPr/>
          <a:lstStyle>
            <a:lvl1pPr>
              <a:defRPr>
                <a:solidFill>
                  <a:schemeClr val="bg1"/>
                </a:solidFill>
              </a:defRPr>
            </a:lvl1pPr>
          </a:lstStyle>
          <a:p>
            <a:fld id="{9EA669D3-5529-4BB0-8BB4-F8AF37E83BE9}" type="slidenum">
              <a:rPr lang="en-GB" smtClean="0"/>
              <a:pPr/>
              <a:t>‹Nr.›</a:t>
            </a:fld>
            <a:endParaRPr lang="en-GB" dirty="0"/>
          </a:p>
        </p:txBody>
      </p:sp>
    </p:spTree>
    <p:extLst>
      <p:ext uri="{BB962C8B-B14F-4D97-AF65-F5344CB8AC3E}">
        <p14:creationId xmlns:p14="http://schemas.microsoft.com/office/powerpoint/2010/main" val="270938016"/>
      </p:ext>
    </p:extLst>
  </p:cSld>
  <p:clrMapOvr>
    <a:masterClrMapping/>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eadline I Full Image I Logo">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876A955D-E785-4631-8D59-12A7B3DD14C2}"/>
              </a:ext>
            </a:extLst>
          </p:cNvPr>
          <p:cNvSpPr>
            <a:spLocks noGrp="1"/>
          </p:cNvSpPr>
          <p:nvPr>
            <p:ph type="pic" sz="quarter" idx="38"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dirty="0"/>
              <a:t>Click Icon </a:t>
            </a:r>
            <a:br>
              <a:rPr lang="en-GB" dirty="0"/>
            </a:br>
            <a:r>
              <a:rPr lang="en-GB" dirty="0"/>
              <a:t>to add picture</a:t>
            </a:r>
          </a:p>
        </p:txBody>
      </p:sp>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2" name="Slide Number Placeholder 33">
            <a:extLst>
              <a:ext uri="{FF2B5EF4-FFF2-40B4-BE49-F238E27FC236}">
                <a16:creationId xmlns:a16="http://schemas.microsoft.com/office/drawing/2014/main" id="{21E1BCD6-D710-4187-92C3-9AD0493CD33D}"/>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3" name="Datumsplatzhalter 127">
            <a:extLst>
              <a:ext uri="{FF2B5EF4-FFF2-40B4-BE49-F238E27FC236}">
                <a16:creationId xmlns:a16="http://schemas.microsoft.com/office/drawing/2014/main" id="{1044B541-69AE-45FA-BE89-9705C11A957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D8B0EC4-8696-45AA-BF08-7C6554E5D2AC}" type="datetime1">
              <a:rPr lang="en-GB" smtClean="0"/>
              <a:t>19/10/2025</a:t>
            </a:fld>
            <a:endParaRPr lang="en-GB" dirty="0"/>
          </a:p>
        </p:txBody>
      </p:sp>
      <p:sp>
        <p:nvSpPr>
          <p:cNvPr id="14" name="Fußzeilenplatzhalter 128">
            <a:extLst>
              <a:ext uri="{FF2B5EF4-FFF2-40B4-BE49-F238E27FC236}">
                <a16:creationId xmlns:a16="http://schemas.microsoft.com/office/drawing/2014/main" id="{1E654121-3FDD-4477-B318-B85A972ADB4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endParaRPr lang="en-GB" dirty="0"/>
          </a:p>
        </p:txBody>
      </p:sp>
      <p:sp>
        <p:nvSpPr>
          <p:cNvPr id="11" name="Text Placeholder 7">
            <a:extLst>
              <a:ext uri="{FF2B5EF4-FFF2-40B4-BE49-F238E27FC236}">
                <a16:creationId xmlns:a16="http://schemas.microsoft.com/office/drawing/2014/main" id="{0A3B45AC-331F-4494-A655-93241F805C6E}"/>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52446375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adline Only I Grey">
    <p:bg>
      <p:bgPr>
        <a:solidFill>
          <a:srgbClr val="EFED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2"/>
                </a:solidFill>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tx2"/>
                </a:solidFill>
              </a:defRPr>
            </a:lvl1pPr>
          </a:lstStyle>
          <a:p>
            <a:fld id="{9354C212-9BF9-4593-9E1D-42DC4CE9CE34}" type="datetime1">
              <a:rPr lang="de-DE" smtClean="0"/>
              <a:t>19.10.2025</a:t>
            </a:fld>
            <a:endParaRPr lang="en-GB" dirty="0"/>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tx2"/>
                </a:solidFill>
              </a:defRPr>
            </a:lvl1pPr>
          </a:lstStyle>
          <a:p>
            <a:r>
              <a:rPr lang="en-GB" dirty="0"/>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tx2"/>
                </a:solidFill>
              </a:defRPr>
            </a:lvl1pPr>
          </a:lstStyle>
          <a:p>
            <a:fld id="{9EA669D3-5529-4BB0-8BB4-F8AF37E83BE9}" type="slidenum">
              <a:rPr lang="en-GB" smtClean="0"/>
              <a:pPr/>
              <a:t>‹Nr.›</a:t>
            </a:fld>
            <a:endParaRPr lang="en-GB" dirty="0"/>
          </a:p>
        </p:txBody>
      </p:sp>
      <p:sp>
        <p:nvSpPr>
          <p:cNvPr id="9" name="Text Placeholder 7">
            <a:extLst>
              <a:ext uri="{FF2B5EF4-FFF2-40B4-BE49-F238E27FC236}">
                <a16:creationId xmlns:a16="http://schemas.microsoft.com/office/drawing/2014/main" id="{3AAD4EE3-F671-4AAF-9478-3EFB8A69A2CD}"/>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2746340456"/>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eadline I Full Image I White Logo">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876A955D-E785-4631-8D59-12A7B3DD14C2}"/>
              </a:ext>
            </a:extLst>
          </p:cNvPr>
          <p:cNvSpPr>
            <a:spLocks noGrp="1"/>
          </p:cNvSpPr>
          <p:nvPr>
            <p:ph type="pic" sz="quarter" idx="38"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dirty="0"/>
              <a:t>Click Icon </a:t>
            </a:r>
            <a:br>
              <a:rPr lang="en-GB" dirty="0"/>
            </a:br>
            <a:r>
              <a:rPr lang="en-GB" dirty="0"/>
              <a:t>to add picture</a:t>
            </a:r>
          </a:p>
        </p:txBody>
      </p:sp>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2" name="Slide Number Placeholder 33">
            <a:extLst>
              <a:ext uri="{FF2B5EF4-FFF2-40B4-BE49-F238E27FC236}">
                <a16:creationId xmlns:a16="http://schemas.microsoft.com/office/drawing/2014/main" id="{21E1BCD6-D710-4187-92C3-9AD0493CD33D}"/>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dirty="0"/>
          </a:p>
        </p:txBody>
      </p:sp>
      <p:sp>
        <p:nvSpPr>
          <p:cNvPr id="13" name="Datumsplatzhalter 127">
            <a:extLst>
              <a:ext uri="{FF2B5EF4-FFF2-40B4-BE49-F238E27FC236}">
                <a16:creationId xmlns:a16="http://schemas.microsoft.com/office/drawing/2014/main" id="{1044B541-69AE-45FA-BE89-9705C11A957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89C495E0-E78A-4AC4-A2B3-61DA2E84EDCF}" type="datetime1">
              <a:rPr lang="en-GB" smtClean="0"/>
              <a:t>19/10/2025</a:t>
            </a:fld>
            <a:endParaRPr lang="en-GB" dirty="0"/>
          </a:p>
        </p:txBody>
      </p:sp>
      <p:sp>
        <p:nvSpPr>
          <p:cNvPr id="14" name="Fußzeilenplatzhalter 128">
            <a:extLst>
              <a:ext uri="{FF2B5EF4-FFF2-40B4-BE49-F238E27FC236}">
                <a16:creationId xmlns:a16="http://schemas.microsoft.com/office/drawing/2014/main" id="{1E654121-3FDD-4477-B318-B85A972ADB4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endParaRPr lang="en-GB" dirty="0"/>
          </a:p>
        </p:txBody>
      </p:sp>
      <p:sp>
        <p:nvSpPr>
          <p:cNvPr id="11" name="Text Placeholder 7">
            <a:extLst>
              <a:ext uri="{FF2B5EF4-FFF2-40B4-BE49-F238E27FC236}">
                <a16:creationId xmlns:a16="http://schemas.microsoft.com/office/drawing/2014/main" id="{E034AEAC-FA7D-4AF5-AD77-76B98F3B721A}"/>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895210400"/>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sight/Quote I Image">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2E999FAC-EB80-49D6-83BB-D354A6ADAB14}"/>
              </a:ext>
            </a:extLst>
          </p:cNvPr>
          <p:cNvSpPr>
            <a:spLocks noChangeAspect="1" noChangeArrowheads="1" noTextEdit="1"/>
          </p:cNvSpPr>
          <p:nvPr userDrawn="1"/>
        </p:nvSpPr>
        <p:spPr bwMode="gray">
          <a:xfrm>
            <a:off x="5410608" y="1808163"/>
            <a:ext cx="3092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Picture Placeholder 14">
            <a:extLst>
              <a:ext uri="{FF2B5EF4-FFF2-40B4-BE49-F238E27FC236}">
                <a16:creationId xmlns:a16="http://schemas.microsoft.com/office/drawing/2014/main" id="{34A5E0E3-3609-4E3C-9FD4-F13C1ED3EE54}"/>
              </a:ext>
            </a:extLst>
          </p:cNvPr>
          <p:cNvSpPr>
            <a:spLocks noGrp="1"/>
          </p:cNvSpPr>
          <p:nvPr>
            <p:ph type="pic" sz="quarter" idx="18" hasCustomPrompt="1"/>
          </p:nvPr>
        </p:nvSpPr>
        <p:spPr bwMode="gray">
          <a:xfrm>
            <a:off x="1775520" y="1843186"/>
            <a:ext cx="3089275" cy="3602038"/>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8" name="Text Placeholder 7">
            <a:extLst>
              <a:ext uri="{FF2B5EF4-FFF2-40B4-BE49-F238E27FC236}">
                <a16:creationId xmlns:a16="http://schemas.microsoft.com/office/drawing/2014/main" id="{47836170-0B8F-4838-9BE1-AB889FC7C19E}"/>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0" name="Text Placeholder 4">
            <a:extLst>
              <a:ext uri="{FF2B5EF4-FFF2-40B4-BE49-F238E27FC236}">
                <a16:creationId xmlns:a16="http://schemas.microsoft.com/office/drawing/2014/main" id="{EF1AD5D5-3539-41CC-94B1-AA7F867D0F96}"/>
              </a:ext>
            </a:extLst>
          </p:cNvPr>
          <p:cNvSpPr>
            <a:spLocks noGrp="1"/>
          </p:cNvSpPr>
          <p:nvPr>
            <p:ph type="body" sz="quarter" idx="19" hasCustomPrompt="1"/>
          </p:nvPr>
        </p:nvSpPr>
        <p:spPr bwMode="gray">
          <a:xfrm>
            <a:off x="5267837" y="2996952"/>
            <a:ext cx="5580162" cy="1703407"/>
          </a:xfrm>
          <a:prstGeom prst="rect">
            <a:avLst/>
          </a:prstGeom>
        </p:spPr>
        <p:txBody>
          <a:bodyPr/>
          <a:lstStyle>
            <a:lvl2pPr>
              <a:spcBef>
                <a:spcPts val="600"/>
              </a:spcBef>
              <a:defRPr>
                <a:solidFill>
                  <a:schemeClr val="bg2"/>
                </a:solidFill>
              </a:defRPr>
            </a:lvl2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62F44279-414B-4EAE-9194-98979DB430F6}"/>
              </a:ext>
            </a:extLst>
          </p:cNvPr>
          <p:cNvSpPr>
            <a:spLocks noGrp="1"/>
          </p:cNvSpPr>
          <p:nvPr>
            <p:ph type="title" hasCustomPrompt="1"/>
          </p:nvPr>
        </p:nvSpPr>
        <p:spPr bwMode="gray"/>
        <p:txBody>
          <a:bodyPr/>
          <a:lstStyle>
            <a:lvl1pPr>
              <a:defRPr/>
            </a:lvl1pPr>
          </a:lstStyle>
          <a:p>
            <a:r>
              <a:rPr lang="en-GB"/>
              <a:t>Customer Insight/Quote (36pt) </a:t>
            </a:r>
            <a:r>
              <a:rPr lang="en-GB" err="1"/>
              <a:t>ExtraLight</a:t>
            </a:r>
            <a:endParaRPr lang="en-GB"/>
          </a:p>
        </p:txBody>
      </p:sp>
      <p:sp>
        <p:nvSpPr>
          <p:cNvPr id="3" name="Datumsplatzhalter 2">
            <a:extLst>
              <a:ext uri="{FF2B5EF4-FFF2-40B4-BE49-F238E27FC236}">
                <a16:creationId xmlns:a16="http://schemas.microsoft.com/office/drawing/2014/main" id="{0D68C97A-D246-4B8D-AE62-C043CB2CF7C3}"/>
              </a:ext>
            </a:extLst>
          </p:cNvPr>
          <p:cNvSpPr>
            <a:spLocks noGrp="1"/>
          </p:cNvSpPr>
          <p:nvPr>
            <p:ph type="dt" sz="half" idx="20"/>
          </p:nvPr>
        </p:nvSpPr>
        <p:spPr/>
        <p:txBody>
          <a:bodyPr/>
          <a:lstStyle/>
          <a:p>
            <a:endParaRPr lang="en-GB"/>
          </a:p>
        </p:txBody>
      </p:sp>
      <p:sp>
        <p:nvSpPr>
          <p:cNvPr id="4" name="Fußzeilenplatzhalter 3">
            <a:extLst>
              <a:ext uri="{FF2B5EF4-FFF2-40B4-BE49-F238E27FC236}">
                <a16:creationId xmlns:a16="http://schemas.microsoft.com/office/drawing/2014/main" id="{71F2846E-A973-41B1-9561-65D10604CE71}"/>
              </a:ext>
            </a:extLst>
          </p:cNvPr>
          <p:cNvSpPr>
            <a:spLocks noGrp="1"/>
          </p:cNvSpPr>
          <p:nvPr>
            <p:ph type="ftr" sz="quarter" idx="21"/>
          </p:nvPr>
        </p:nvSpPr>
        <p:spPr/>
        <p:txBody>
          <a:bodyPr/>
          <a:lstStyle/>
          <a:p>
            <a:endParaRPr lang="en-GB"/>
          </a:p>
        </p:txBody>
      </p:sp>
      <p:sp>
        <p:nvSpPr>
          <p:cNvPr id="5" name="Foliennummernplatzhalter 4">
            <a:extLst>
              <a:ext uri="{FF2B5EF4-FFF2-40B4-BE49-F238E27FC236}">
                <a16:creationId xmlns:a16="http://schemas.microsoft.com/office/drawing/2014/main" id="{3B5ED8C2-700B-43C2-A724-28C462235F86}"/>
              </a:ext>
            </a:extLst>
          </p:cNvPr>
          <p:cNvSpPr>
            <a:spLocks noGrp="1"/>
          </p:cNvSpPr>
          <p:nvPr>
            <p:ph type="sldNum" sz="quarter" idx="22"/>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1355812605"/>
      </p:ext>
    </p:extLst>
  </p:cSld>
  <p:clrMapOvr>
    <a:masterClrMapping/>
  </p:clrMapOvr>
  <p:extLst>
    <p:ext uri="{DCECCB84-F9BA-43D5-87BE-67443E8EF086}">
      <p15:sldGuideLst xmlns:p15="http://schemas.microsoft.com/office/powerpoint/2012/main">
        <p15:guide id="1" orient="horz" pos="1888">
          <p15:clr>
            <a:srgbClr val="F26B43"/>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2E999FAC-EB80-49D6-83BB-D354A6ADAB14}"/>
              </a:ext>
            </a:extLst>
          </p:cNvPr>
          <p:cNvSpPr>
            <a:spLocks noChangeAspect="1" noChangeArrowheads="1" noTextEdit="1"/>
          </p:cNvSpPr>
          <p:nvPr userDrawn="1"/>
        </p:nvSpPr>
        <p:spPr bwMode="gray">
          <a:xfrm>
            <a:off x="5410608" y="1808163"/>
            <a:ext cx="3092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Text Placeholder 4">
            <a:extLst>
              <a:ext uri="{FF2B5EF4-FFF2-40B4-BE49-F238E27FC236}">
                <a16:creationId xmlns:a16="http://schemas.microsoft.com/office/drawing/2014/main" id="{EF1AD5D5-3539-41CC-94B1-AA7F867D0F96}"/>
              </a:ext>
            </a:extLst>
          </p:cNvPr>
          <p:cNvSpPr>
            <a:spLocks noGrp="1"/>
          </p:cNvSpPr>
          <p:nvPr>
            <p:ph type="body" sz="quarter" idx="19" hasCustomPrompt="1"/>
          </p:nvPr>
        </p:nvSpPr>
        <p:spPr bwMode="gray">
          <a:xfrm>
            <a:off x="2999656" y="2108071"/>
            <a:ext cx="7848343" cy="1969001"/>
          </a:xfrm>
          <a:prstGeom prst="rect">
            <a:avLst/>
          </a:prstGeom>
        </p:spPr>
        <p:txBody>
          <a:bodyPr/>
          <a:lstStyle>
            <a:lvl1pPr>
              <a:defRPr sz="2800"/>
            </a:lvl1pPr>
            <a:lvl2pPr>
              <a:spcBef>
                <a:spcPts val="600"/>
              </a:spcBef>
              <a:defRPr sz="1800">
                <a:solidFill>
                  <a:schemeClr val="bg2"/>
                </a:solidFill>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a:t>
            </a:r>
            <a:br>
              <a:rPr lang="en-GB"/>
            </a:br>
            <a:r>
              <a:rPr lang="en-GB"/>
              <a:t>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Text Placeholder 4">
            <a:extLst>
              <a:ext uri="{FF2B5EF4-FFF2-40B4-BE49-F238E27FC236}">
                <a16:creationId xmlns:a16="http://schemas.microsoft.com/office/drawing/2014/main" id="{6096DA6B-1E6B-45BA-9797-7F606A9EA56D}"/>
              </a:ext>
            </a:extLst>
          </p:cNvPr>
          <p:cNvSpPr>
            <a:spLocks noGrp="1"/>
          </p:cNvSpPr>
          <p:nvPr>
            <p:ph type="body" sz="quarter" idx="20" hasCustomPrompt="1"/>
          </p:nvPr>
        </p:nvSpPr>
        <p:spPr bwMode="gray">
          <a:xfrm>
            <a:off x="1847528" y="1181512"/>
            <a:ext cx="1008112" cy="1703407"/>
          </a:xfrm>
          <a:prstGeom prst="rect">
            <a:avLst/>
          </a:prstGeom>
        </p:spPr>
        <p:txBody>
          <a:bodyPr/>
          <a:lstStyle>
            <a:lvl1pPr marL="0" indent="0">
              <a:buFont typeface="Arial" panose="020B0604020202020204" pitchFamily="34" charset="0"/>
              <a:buNone/>
              <a:tabLst/>
              <a:defRPr sz="18000">
                <a:solidFill>
                  <a:schemeClr val="bg2"/>
                </a:solidFill>
                <a:latin typeface="+mn-lt"/>
              </a:defRPr>
            </a:lvl1pPr>
            <a:lvl2pPr marL="0" indent="0">
              <a:spcBef>
                <a:spcPts val="600"/>
              </a:spcBef>
              <a:buFont typeface="Arial" panose="020B0604020202020204" pitchFamily="34" charset="0"/>
              <a:buNone/>
              <a:tabLst/>
              <a:defRPr sz="18000">
                <a:solidFill>
                  <a:schemeClr val="bg2"/>
                </a:solidFill>
                <a:latin typeface="+mn-lt"/>
              </a:defRPr>
            </a:lvl2pPr>
            <a:lvl3pPr marL="0" indent="0">
              <a:buFont typeface="Arial" panose="020B0604020202020204" pitchFamily="34" charset="0"/>
              <a:buNone/>
              <a:tabLst/>
              <a:defRPr sz="18000">
                <a:solidFill>
                  <a:schemeClr val="bg2"/>
                </a:solidFill>
                <a:latin typeface="+mn-lt"/>
              </a:defRPr>
            </a:lvl3pPr>
            <a:lvl4pPr marL="0" indent="0">
              <a:buFont typeface="Arial" panose="020B0604020202020204" pitchFamily="34" charset="0"/>
              <a:buNone/>
              <a:tabLst/>
              <a:defRPr sz="18000">
                <a:solidFill>
                  <a:schemeClr val="bg2"/>
                </a:solidFill>
                <a:latin typeface="+mn-lt"/>
              </a:defRPr>
            </a:lvl4pPr>
            <a:lvl5pPr marL="0" indent="0">
              <a:buFont typeface="Arial" panose="020B0604020202020204" pitchFamily="34" charset="0"/>
              <a:buNone/>
              <a:tabLst/>
              <a:defRPr sz="18000">
                <a:solidFill>
                  <a:schemeClr val="bg2"/>
                </a:solidFill>
                <a:latin typeface="+mn-lt"/>
              </a:defRPr>
            </a:lvl5pPr>
            <a:lvl6pPr marL="0" indent="0">
              <a:buFont typeface="Arial" panose="020B0604020202020204" pitchFamily="34" charset="0"/>
              <a:buNone/>
              <a:tabLst/>
              <a:defRPr sz="18000">
                <a:solidFill>
                  <a:schemeClr val="bg2"/>
                </a:solidFill>
                <a:latin typeface="+mn-lt"/>
              </a:defRPr>
            </a:lvl6pPr>
            <a:lvl7pPr marL="0" indent="0">
              <a:buFont typeface="Arial" panose="020B0604020202020204" pitchFamily="34" charset="0"/>
              <a:buNone/>
              <a:tabLst/>
              <a:defRPr sz="18000">
                <a:solidFill>
                  <a:schemeClr val="bg2"/>
                </a:solidFill>
                <a:latin typeface="+mn-lt"/>
              </a:defRPr>
            </a:lvl7pPr>
            <a:lvl8pPr marL="0" indent="0">
              <a:buFont typeface="Arial" panose="020B0604020202020204" pitchFamily="34" charset="0"/>
              <a:buNone/>
              <a:tabLst/>
              <a:defRPr sz="18000">
                <a:solidFill>
                  <a:schemeClr val="bg2"/>
                </a:solidFill>
                <a:latin typeface="+mn-lt"/>
              </a:defRPr>
            </a:lvl8pPr>
            <a:lvl9pPr marL="0" indent="0">
              <a:buFont typeface="Arial" panose="020B0604020202020204" pitchFamily="34" charset="0"/>
              <a:buNone/>
              <a:tabLst/>
              <a:defRPr sz="18000">
                <a:solidFill>
                  <a:schemeClr val="bg2"/>
                </a:solidFill>
                <a:latin typeface="+mn-lt"/>
              </a:defRPr>
            </a:lvl9pPr>
          </a:lstStyle>
          <a:p>
            <a:pPr marL="1143000" marR="0" lvl="0" indent="-1143000" algn="l" defTabSz="914400" rtl="0" eaLnBrk="1" fontAlgn="auto" latinLnBrk="0" hangingPunct="1">
              <a:lnSpc>
                <a:spcPct val="110000"/>
              </a:lnSpc>
              <a:spcBef>
                <a:spcPts val="600"/>
              </a:spcBef>
              <a:spcAft>
                <a:spcPts val="200"/>
              </a:spcAft>
              <a:buClrTx/>
              <a:buSzTx/>
              <a:tabLst/>
              <a:defRPr/>
            </a:pPr>
            <a:r>
              <a:rPr lang="en-GB"/>
              <a:t>“</a:t>
            </a:r>
          </a:p>
        </p:txBody>
      </p:sp>
      <p:sp>
        <p:nvSpPr>
          <p:cNvPr id="11" name="Text Placeholder 7">
            <a:extLst>
              <a:ext uri="{FF2B5EF4-FFF2-40B4-BE49-F238E27FC236}">
                <a16:creationId xmlns:a16="http://schemas.microsoft.com/office/drawing/2014/main" id="{44A2747D-44DD-4964-B1A9-96C2064CF298}"/>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7" name="Titel 1">
            <a:extLst>
              <a:ext uri="{FF2B5EF4-FFF2-40B4-BE49-F238E27FC236}">
                <a16:creationId xmlns:a16="http://schemas.microsoft.com/office/drawing/2014/main" id="{2700ADBE-22B0-4BAC-90E1-D0CF2A343BA2}"/>
              </a:ext>
            </a:extLst>
          </p:cNvPr>
          <p:cNvSpPr>
            <a:spLocks noGrp="1"/>
          </p:cNvSpPr>
          <p:nvPr>
            <p:ph type="title" hasCustomPrompt="1"/>
          </p:nvPr>
        </p:nvSpPr>
        <p:spPr bwMode="gray">
          <a:xfrm>
            <a:off x="695400" y="548680"/>
            <a:ext cx="10801275" cy="576239"/>
          </a:xfrm>
        </p:spPr>
        <p:txBody>
          <a:bodyPr/>
          <a:lstStyle>
            <a:lvl1pPr>
              <a:defRPr/>
            </a:lvl1pPr>
          </a:lstStyle>
          <a:p>
            <a:r>
              <a:rPr lang="en-GB"/>
              <a:t>Customer Insight/Quote (36pt) </a:t>
            </a:r>
            <a:r>
              <a:rPr lang="en-GB" err="1"/>
              <a:t>ExtraLight</a:t>
            </a:r>
            <a:endParaRPr lang="en-GB"/>
          </a:p>
        </p:txBody>
      </p:sp>
      <p:sp>
        <p:nvSpPr>
          <p:cNvPr id="2" name="Datumsplatzhalter 1">
            <a:extLst>
              <a:ext uri="{FF2B5EF4-FFF2-40B4-BE49-F238E27FC236}">
                <a16:creationId xmlns:a16="http://schemas.microsoft.com/office/drawing/2014/main" id="{49941DC9-94DA-449A-8030-50C4EFD88EF0}"/>
              </a:ext>
            </a:extLst>
          </p:cNvPr>
          <p:cNvSpPr>
            <a:spLocks noGrp="1"/>
          </p:cNvSpPr>
          <p:nvPr>
            <p:ph type="dt" sz="half" idx="21"/>
          </p:nvPr>
        </p:nvSpPr>
        <p:spPr/>
        <p:txBody>
          <a:bodyPr/>
          <a:lstStyle/>
          <a:p>
            <a:endParaRPr lang="en-GB"/>
          </a:p>
        </p:txBody>
      </p:sp>
      <p:sp>
        <p:nvSpPr>
          <p:cNvPr id="3" name="Fußzeilenplatzhalter 2">
            <a:extLst>
              <a:ext uri="{FF2B5EF4-FFF2-40B4-BE49-F238E27FC236}">
                <a16:creationId xmlns:a16="http://schemas.microsoft.com/office/drawing/2014/main" id="{A8CB07F4-85B6-471E-A913-0B19311569BF}"/>
              </a:ext>
            </a:extLst>
          </p:cNvPr>
          <p:cNvSpPr>
            <a:spLocks noGrp="1"/>
          </p:cNvSpPr>
          <p:nvPr>
            <p:ph type="ftr" sz="quarter" idx="22"/>
          </p:nvPr>
        </p:nvSpPr>
        <p:spPr/>
        <p:txBody>
          <a:bodyPr/>
          <a:lstStyle/>
          <a:p>
            <a:endParaRPr lang="en-GB"/>
          </a:p>
        </p:txBody>
      </p:sp>
      <p:sp>
        <p:nvSpPr>
          <p:cNvPr id="4" name="Foliennummernplatzhalter 3">
            <a:extLst>
              <a:ext uri="{FF2B5EF4-FFF2-40B4-BE49-F238E27FC236}">
                <a16:creationId xmlns:a16="http://schemas.microsoft.com/office/drawing/2014/main" id="{7881FD1F-6683-4232-8F17-04311A768886}"/>
              </a:ext>
            </a:extLst>
          </p:cNvPr>
          <p:cNvSpPr>
            <a:spLocks noGrp="1"/>
          </p:cNvSpPr>
          <p:nvPr>
            <p:ph type="sldNum" sz="quarter" idx="23"/>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4241340238"/>
      </p:ext>
    </p:extLst>
  </p:cSld>
  <p:clrMapOvr>
    <a:masterClrMapping/>
  </p:clrMapOvr>
  <p:extLst>
    <p:ext uri="{DCECCB84-F9BA-43D5-87BE-67443E8EF086}">
      <p15:sldGuideLst xmlns:p15="http://schemas.microsoft.com/office/powerpoint/2012/main">
        <p15:guide id="1" orient="horz" pos="1888">
          <p15:clr>
            <a:srgbClr val="F26B43"/>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 Contacts I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20558-1A54-4085-BC03-0A5F5F38DFAD}"/>
              </a:ext>
            </a:extLst>
          </p:cNvPr>
          <p:cNvSpPr>
            <a:spLocks noGrp="1"/>
          </p:cNvSpPr>
          <p:nvPr>
            <p:ph type="pic" sz="quarter" idx="20" hasCustomPrompt="1"/>
          </p:nvPr>
        </p:nvSpPr>
        <p:spPr bwMode="gray">
          <a:xfrm>
            <a:off x="696000" y="1844824"/>
            <a:ext cx="2229702" cy="2599792"/>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7" name="Freeform: Shape 9">
            <a:extLst>
              <a:ext uri="{FF2B5EF4-FFF2-40B4-BE49-F238E27FC236}">
                <a16:creationId xmlns:a16="http://schemas.microsoft.com/office/drawing/2014/main" id="{3037C0AA-CCC7-40FC-B20C-57D44C24DA0A}"/>
              </a:ext>
            </a:extLst>
          </p:cNvPr>
          <p:cNvSpPr>
            <a:spLocks noGrp="1"/>
          </p:cNvSpPr>
          <p:nvPr>
            <p:ph type="pic" sz="quarter" idx="21" hasCustomPrompt="1"/>
          </p:nvPr>
        </p:nvSpPr>
        <p:spPr bwMode="gray">
          <a:xfrm>
            <a:off x="6314298" y="1844824"/>
            <a:ext cx="2229702" cy="2599792"/>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2" name="Textplatzhalter 4">
            <a:extLst>
              <a:ext uri="{FF2B5EF4-FFF2-40B4-BE49-F238E27FC236}">
                <a16:creationId xmlns:a16="http://schemas.microsoft.com/office/drawing/2014/main" id="{CFDA9FD2-C82C-4AC1-A08B-A89CDD9D028C}"/>
              </a:ext>
            </a:extLst>
          </p:cNvPr>
          <p:cNvSpPr>
            <a:spLocks noGrp="1"/>
          </p:cNvSpPr>
          <p:nvPr>
            <p:ph type="body" sz="quarter" idx="19" hasCustomPrompt="1"/>
          </p:nvPr>
        </p:nvSpPr>
        <p:spPr bwMode="gray">
          <a:xfrm>
            <a:off x="3254437" y="2997185"/>
            <a:ext cx="2628000"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4" name="Textplatzhalter 4">
            <a:extLst>
              <a:ext uri="{FF2B5EF4-FFF2-40B4-BE49-F238E27FC236}">
                <a16:creationId xmlns:a16="http://schemas.microsoft.com/office/drawing/2014/main" id="{EF460EE7-1719-4F08-8C44-ED1984C9A7E6}"/>
              </a:ext>
            </a:extLst>
          </p:cNvPr>
          <p:cNvSpPr>
            <a:spLocks noGrp="1"/>
          </p:cNvSpPr>
          <p:nvPr>
            <p:ph type="body" sz="quarter" idx="23" hasCustomPrompt="1"/>
          </p:nvPr>
        </p:nvSpPr>
        <p:spPr bwMode="gray">
          <a:xfrm>
            <a:off x="8868000" y="2997185"/>
            <a:ext cx="2628000"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B3A4EA07-E3C8-40B4-9177-DF10B37792A8}"/>
              </a:ext>
            </a:extLst>
          </p:cNvPr>
          <p:cNvSpPr>
            <a:spLocks noGrp="1"/>
          </p:cNvSpPr>
          <p:nvPr>
            <p:ph type="title" hasCustomPrompt="1"/>
          </p:nvPr>
        </p:nvSpPr>
        <p:spPr bwMode="gray"/>
        <p:txBody>
          <a:bodyPr/>
          <a:lstStyle>
            <a:lvl1pPr>
              <a:defRPr/>
            </a:lvl1pPr>
          </a:lstStyle>
          <a:p>
            <a:r>
              <a:rPr lang="en-GB"/>
              <a:t>Contact (36pt) </a:t>
            </a:r>
            <a:r>
              <a:rPr lang="en-GB" err="1"/>
              <a:t>ExtraLight</a:t>
            </a:r>
            <a:endParaRPr lang="en-GB"/>
          </a:p>
        </p:txBody>
      </p:sp>
      <p:sp>
        <p:nvSpPr>
          <p:cNvPr id="18" name="Text Placeholder 7">
            <a:extLst>
              <a:ext uri="{FF2B5EF4-FFF2-40B4-BE49-F238E27FC236}">
                <a16:creationId xmlns:a16="http://schemas.microsoft.com/office/drawing/2014/main" id="{019F6082-16DA-4750-8C5D-DB60BE248BD2}"/>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EF15F86C-623D-48A7-B5EE-569E320DEC0C}"/>
              </a:ext>
            </a:extLst>
          </p:cNvPr>
          <p:cNvSpPr>
            <a:spLocks noGrp="1"/>
          </p:cNvSpPr>
          <p:nvPr>
            <p:ph type="dt" sz="half" idx="24"/>
          </p:nvPr>
        </p:nvSpPr>
        <p:spPr/>
        <p:txBody>
          <a:bodyPr/>
          <a:lstStyle/>
          <a:p>
            <a:endParaRPr lang="en-GB"/>
          </a:p>
        </p:txBody>
      </p:sp>
      <p:sp>
        <p:nvSpPr>
          <p:cNvPr id="4" name="Fußzeilenplatzhalter 3">
            <a:extLst>
              <a:ext uri="{FF2B5EF4-FFF2-40B4-BE49-F238E27FC236}">
                <a16:creationId xmlns:a16="http://schemas.microsoft.com/office/drawing/2014/main" id="{613079F7-E557-4056-B444-18290B61F169}"/>
              </a:ext>
            </a:extLst>
          </p:cNvPr>
          <p:cNvSpPr>
            <a:spLocks noGrp="1"/>
          </p:cNvSpPr>
          <p:nvPr>
            <p:ph type="ftr" sz="quarter" idx="25"/>
          </p:nvPr>
        </p:nvSpPr>
        <p:spPr/>
        <p:txBody>
          <a:bodyPr/>
          <a:lstStyle/>
          <a:p>
            <a:endParaRPr lang="en-GB"/>
          </a:p>
        </p:txBody>
      </p:sp>
      <p:sp>
        <p:nvSpPr>
          <p:cNvPr id="5" name="Foliennummernplatzhalter 4">
            <a:extLst>
              <a:ext uri="{FF2B5EF4-FFF2-40B4-BE49-F238E27FC236}">
                <a16:creationId xmlns:a16="http://schemas.microsoft.com/office/drawing/2014/main" id="{B491D2C0-4923-4389-93F4-92CC19772355}"/>
              </a:ext>
            </a:extLst>
          </p:cNvPr>
          <p:cNvSpPr>
            <a:spLocks noGrp="1"/>
          </p:cNvSpPr>
          <p:nvPr>
            <p:ph type="sldNum" sz="quarter" idx="26"/>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1013553517"/>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Contacts">
    <p:spTree>
      <p:nvGrpSpPr>
        <p:cNvPr id="1" name=""/>
        <p:cNvGrpSpPr/>
        <p:nvPr/>
      </p:nvGrpSpPr>
      <p:grpSpPr>
        <a:xfrm>
          <a:off x="0" y="0"/>
          <a:ext cx="0" cy="0"/>
          <a:chOff x="0" y="0"/>
          <a:chExt cx="0" cy="0"/>
        </a:xfrm>
      </p:grpSpPr>
      <p:sp>
        <p:nvSpPr>
          <p:cNvPr id="11" name="Textplatzhalter 4">
            <a:extLst>
              <a:ext uri="{FF2B5EF4-FFF2-40B4-BE49-F238E27FC236}">
                <a16:creationId xmlns:a16="http://schemas.microsoft.com/office/drawing/2014/main" id="{2F8C4FDB-8EA4-45A3-933D-52FCB268C609}"/>
              </a:ext>
            </a:extLst>
          </p:cNvPr>
          <p:cNvSpPr>
            <a:spLocks noGrp="1"/>
          </p:cNvSpPr>
          <p:nvPr>
            <p:ph type="body" sz="quarter" idx="22" hasCustomPrompt="1"/>
          </p:nvPr>
        </p:nvSpPr>
        <p:spPr bwMode="gray">
          <a:xfrm>
            <a:off x="695324" y="1843362"/>
            <a:ext cx="3312675"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Textplatzhalter 4">
            <a:extLst>
              <a:ext uri="{FF2B5EF4-FFF2-40B4-BE49-F238E27FC236}">
                <a16:creationId xmlns:a16="http://schemas.microsoft.com/office/drawing/2014/main" id="{03034CCE-DEC0-4CE1-BA88-26C30CAA963C}"/>
              </a:ext>
            </a:extLst>
          </p:cNvPr>
          <p:cNvSpPr>
            <a:spLocks noGrp="1"/>
          </p:cNvSpPr>
          <p:nvPr>
            <p:ph type="body" sz="quarter" idx="23" hasCustomPrompt="1"/>
          </p:nvPr>
        </p:nvSpPr>
        <p:spPr bwMode="gray">
          <a:xfrm>
            <a:off x="4440000" y="1843362"/>
            <a:ext cx="3312674"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Textplatzhalter 4">
            <a:extLst>
              <a:ext uri="{FF2B5EF4-FFF2-40B4-BE49-F238E27FC236}">
                <a16:creationId xmlns:a16="http://schemas.microsoft.com/office/drawing/2014/main" id="{4E31D7C0-1FE8-4FA6-B1E4-F973F759E2F9}"/>
              </a:ext>
            </a:extLst>
          </p:cNvPr>
          <p:cNvSpPr>
            <a:spLocks noGrp="1"/>
          </p:cNvSpPr>
          <p:nvPr>
            <p:ph type="body" sz="quarter" idx="24" hasCustomPrompt="1"/>
          </p:nvPr>
        </p:nvSpPr>
        <p:spPr bwMode="gray">
          <a:xfrm>
            <a:off x="8176660" y="1843362"/>
            <a:ext cx="3312674"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6" name="Textplatzhalter 4">
            <a:extLst>
              <a:ext uri="{FF2B5EF4-FFF2-40B4-BE49-F238E27FC236}">
                <a16:creationId xmlns:a16="http://schemas.microsoft.com/office/drawing/2014/main" id="{23245C0A-0552-43A1-B48B-AFAA057CE87B}"/>
              </a:ext>
            </a:extLst>
          </p:cNvPr>
          <p:cNvSpPr>
            <a:spLocks noGrp="1"/>
          </p:cNvSpPr>
          <p:nvPr>
            <p:ph type="body" sz="quarter" idx="25" hasCustomPrompt="1"/>
          </p:nvPr>
        </p:nvSpPr>
        <p:spPr bwMode="gray">
          <a:xfrm>
            <a:off x="695324" y="4076313"/>
            <a:ext cx="3312673"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7" name="Textplatzhalter 4">
            <a:extLst>
              <a:ext uri="{FF2B5EF4-FFF2-40B4-BE49-F238E27FC236}">
                <a16:creationId xmlns:a16="http://schemas.microsoft.com/office/drawing/2014/main" id="{4BEC54C0-8315-459C-9160-AE93C62C0CB2}"/>
              </a:ext>
            </a:extLst>
          </p:cNvPr>
          <p:cNvSpPr>
            <a:spLocks noGrp="1"/>
          </p:cNvSpPr>
          <p:nvPr>
            <p:ph type="body" sz="quarter" idx="26" hasCustomPrompt="1"/>
          </p:nvPr>
        </p:nvSpPr>
        <p:spPr bwMode="gray">
          <a:xfrm>
            <a:off x="4440000" y="4076313"/>
            <a:ext cx="3312674"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9" name="Textplatzhalter 4">
            <a:extLst>
              <a:ext uri="{FF2B5EF4-FFF2-40B4-BE49-F238E27FC236}">
                <a16:creationId xmlns:a16="http://schemas.microsoft.com/office/drawing/2014/main" id="{90CC426B-8DF5-4100-A90B-7F59D5A875A4}"/>
              </a:ext>
            </a:extLst>
          </p:cNvPr>
          <p:cNvSpPr>
            <a:spLocks noGrp="1"/>
          </p:cNvSpPr>
          <p:nvPr>
            <p:ph type="body" sz="quarter" idx="27" hasCustomPrompt="1"/>
          </p:nvPr>
        </p:nvSpPr>
        <p:spPr bwMode="gray">
          <a:xfrm>
            <a:off x="8183563" y="4076313"/>
            <a:ext cx="3305771"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39988383-D207-40E6-B9E6-A7039D82F1DD}"/>
              </a:ext>
            </a:extLst>
          </p:cNvPr>
          <p:cNvSpPr>
            <a:spLocks noGrp="1"/>
          </p:cNvSpPr>
          <p:nvPr>
            <p:ph type="title" hasCustomPrompt="1"/>
          </p:nvPr>
        </p:nvSpPr>
        <p:spPr bwMode="gray"/>
        <p:txBody>
          <a:bodyPr/>
          <a:lstStyle>
            <a:lvl1pPr>
              <a:defRPr/>
            </a:lvl1pPr>
          </a:lstStyle>
          <a:p>
            <a:r>
              <a:rPr lang="en-GB"/>
              <a:t>Contact (36pt) </a:t>
            </a:r>
            <a:r>
              <a:rPr lang="en-GB" err="1"/>
              <a:t>ExtraLight</a:t>
            </a:r>
            <a:endParaRPr lang="en-GB"/>
          </a:p>
        </p:txBody>
      </p:sp>
      <p:sp>
        <p:nvSpPr>
          <p:cNvPr id="14" name="Text Placeholder 7">
            <a:extLst>
              <a:ext uri="{FF2B5EF4-FFF2-40B4-BE49-F238E27FC236}">
                <a16:creationId xmlns:a16="http://schemas.microsoft.com/office/drawing/2014/main" id="{415C9A54-5E3B-4C64-A29A-953840C33FE9}"/>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5D8FCD20-CC29-47AD-BAC9-64E8133F9F1A}"/>
              </a:ext>
            </a:extLst>
          </p:cNvPr>
          <p:cNvSpPr>
            <a:spLocks noGrp="1"/>
          </p:cNvSpPr>
          <p:nvPr>
            <p:ph type="dt" sz="half" idx="28"/>
          </p:nvPr>
        </p:nvSpPr>
        <p:spPr/>
        <p:txBody>
          <a:bodyPr/>
          <a:lstStyle/>
          <a:p>
            <a:endParaRPr lang="en-GB"/>
          </a:p>
        </p:txBody>
      </p:sp>
      <p:sp>
        <p:nvSpPr>
          <p:cNvPr id="4" name="Fußzeilenplatzhalter 3">
            <a:extLst>
              <a:ext uri="{FF2B5EF4-FFF2-40B4-BE49-F238E27FC236}">
                <a16:creationId xmlns:a16="http://schemas.microsoft.com/office/drawing/2014/main" id="{C05E0CDE-DFE2-4372-AD2F-6BB4BE0AF7B5}"/>
              </a:ext>
            </a:extLst>
          </p:cNvPr>
          <p:cNvSpPr>
            <a:spLocks noGrp="1"/>
          </p:cNvSpPr>
          <p:nvPr>
            <p:ph type="ftr" sz="quarter" idx="29"/>
          </p:nvPr>
        </p:nvSpPr>
        <p:spPr/>
        <p:txBody>
          <a:bodyPr/>
          <a:lstStyle/>
          <a:p>
            <a:endParaRPr lang="en-GB"/>
          </a:p>
        </p:txBody>
      </p:sp>
      <p:sp>
        <p:nvSpPr>
          <p:cNvPr id="5" name="Foliennummernplatzhalter 4">
            <a:extLst>
              <a:ext uri="{FF2B5EF4-FFF2-40B4-BE49-F238E27FC236}">
                <a16:creationId xmlns:a16="http://schemas.microsoft.com/office/drawing/2014/main" id="{0968B42C-699E-4ECE-BE24-E14E49A28AC3}"/>
              </a:ext>
            </a:extLst>
          </p:cNvPr>
          <p:cNvSpPr>
            <a:spLocks noGrp="1"/>
          </p:cNvSpPr>
          <p:nvPr>
            <p:ph type="sldNum" sz="quarter" idx="30"/>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1575216629"/>
      </p:ext>
    </p:extLst>
  </p:cSld>
  <p:clrMapOvr>
    <a:masterClrMapping/>
  </p:clrMapOvr>
  <p:extLst>
    <p:ext uri="{DCECCB84-F9BA-43D5-87BE-67443E8EF086}">
      <p15:sldGuideLst xmlns:p15="http://schemas.microsoft.com/office/powerpoint/2012/main">
        <p15:guide id="2" orient="horz" pos="2251">
          <p15:clr>
            <a:srgbClr val="F26B43"/>
          </p15:clr>
        </p15:guide>
        <p15:guide id="3" orient="horz" pos="2568">
          <p15:clr>
            <a:srgbClr val="F26B43"/>
          </p15:clr>
        </p15:guide>
        <p15:guide id="4" pos="2797">
          <p15:clr>
            <a:srgbClr val="F26B43"/>
          </p15:clr>
        </p15:guide>
        <p15:guide id="5" pos="5155">
          <p15:clr>
            <a:srgbClr val="F26B43"/>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Outro I White">
    <p:bg>
      <p:bgPr>
        <a:solidFill>
          <a:schemeClr val="bg1"/>
        </a:solidFill>
        <a:effectLst/>
      </p:bgPr>
    </p:bg>
    <p:spTree>
      <p:nvGrpSpPr>
        <p:cNvPr id="1" name=""/>
        <p:cNvGrpSpPr/>
        <p:nvPr/>
      </p:nvGrpSpPr>
      <p:grpSpPr>
        <a:xfrm>
          <a:off x="0" y="0"/>
          <a:ext cx="0" cy="0"/>
          <a:chOff x="0" y="0"/>
          <a:chExt cx="0" cy="0"/>
        </a:xfrm>
      </p:grpSpPr>
      <p:sp>
        <p:nvSpPr>
          <p:cNvPr id="26" name="Text Placeholder 7">
            <a:extLst>
              <a:ext uri="{FF2B5EF4-FFF2-40B4-BE49-F238E27FC236}">
                <a16:creationId xmlns:a16="http://schemas.microsoft.com/office/drawing/2014/main" id="{5E13E854-26D2-4FF9-B3A6-E149C10DE7F7}"/>
              </a:ext>
            </a:extLst>
          </p:cNvPr>
          <p:cNvSpPr txBox="1">
            <a:spLocks noChangeAspect="1"/>
          </p:cNvSpPr>
          <p:nvPr userDrawn="1"/>
        </p:nvSpPr>
        <p:spPr bwMode="gray">
          <a:xfrm>
            <a:off x="4996809" y="2653200"/>
            <a:ext cx="1814400" cy="792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29" name="Textplatzhalter 4">
            <a:extLst>
              <a:ext uri="{FF2B5EF4-FFF2-40B4-BE49-F238E27FC236}">
                <a16:creationId xmlns:a16="http://schemas.microsoft.com/office/drawing/2014/main" id="{77A4AD3D-031A-4F20-843E-D5ADEC71D58F}"/>
              </a:ext>
            </a:extLst>
          </p:cNvPr>
          <p:cNvSpPr>
            <a:spLocks noGrp="1"/>
          </p:cNvSpPr>
          <p:nvPr>
            <p:ph type="body" sz="quarter" idx="19" hasCustomPrompt="1"/>
          </p:nvPr>
        </p:nvSpPr>
        <p:spPr bwMode="gray">
          <a:xfrm>
            <a:off x="1139115" y="4653000"/>
            <a:ext cx="2437523" cy="1944650"/>
          </a:xfrm>
          <a:prstGeom prst="rect">
            <a:avLst/>
          </a:prstGeom>
        </p:spPr>
        <p:txBody>
          <a:bodyPr/>
          <a:lstStyle>
            <a:lvl1pPr>
              <a:lnSpc>
                <a:spcPct val="100000"/>
              </a:lnSpc>
              <a:spcBef>
                <a:spcPts val="0"/>
              </a:spcBef>
              <a:spcAft>
                <a:spcPts val="0"/>
              </a:spcAft>
              <a:defRPr sz="1100">
                <a:solidFill>
                  <a:schemeClr val="tx1"/>
                </a:solidFill>
                <a:latin typeface="+mn-lt"/>
              </a:defRPr>
            </a:lvl1pPr>
            <a:lvl2pPr>
              <a:lnSpc>
                <a:spcPct val="100000"/>
              </a:lnSpc>
              <a:spcBef>
                <a:spcPts val="200"/>
              </a:spcBef>
              <a:spcAft>
                <a:spcPts val="0"/>
              </a:spcAft>
              <a:defRPr sz="1100">
                <a:solidFill>
                  <a:schemeClr val="tx1"/>
                </a:solidFill>
                <a:latin typeface="+mn-lt"/>
              </a:defRPr>
            </a:lvl2pPr>
            <a:lvl3pPr marL="0" indent="0">
              <a:lnSpc>
                <a:spcPct val="100000"/>
              </a:lnSpc>
              <a:spcBef>
                <a:spcPts val="0"/>
              </a:spcBef>
              <a:spcAft>
                <a:spcPts val="0"/>
              </a:spcAft>
              <a:buNone/>
              <a:defRPr sz="1100">
                <a:solidFill>
                  <a:schemeClr val="tx1"/>
                </a:solidFill>
              </a:defRPr>
            </a:lvl3pPr>
            <a:lvl4pPr marL="0" indent="0">
              <a:lnSpc>
                <a:spcPct val="100000"/>
              </a:lnSpc>
              <a:spcBef>
                <a:spcPts val="200"/>
              </a:spcBef>
              <a:spcAft>
                <a:spcPts val="0"/>
              </a:spcAft>
              <a:buNone/>
              <a:defRPr sz="1100">
                <a:solidFill>
                  <a:schemeClr val="tx1"/>
                </a:solidFill>
              </a:defRPr>
            </a:lvl4pPr>
            <a:lvl5pPr marL="0" indent="0">
              <a:lnSpc>
                <a:spcPct val="100000"/>
              </a:lnSpc>
              <a:spcBef>
                <a:spcPts val="200"/>
              </a:spcBef>
              <a:spcAft>
                <a:spcPts val="0"/>
              </a:spcAft>
              <a:buNone/>
              <a:defRPr sz="1100">
                <a:solidFill>
                  <a:schemeClr val="tx1"/>
                </a:solidFill>
              </a:defRPr>
            </a:lvl5pPr>
            <a:lvl6pPr marL="0" indent="0">
              <a:lnSpc>
                <a:spcPct val="100000"/>
              </a:lnSpc>
              <a:spcBef>
                <a:spcPts val="200"/>
              </a:spcBef>
              <a:spcAft>
                <a:spcPts val="0"/>
              </a:spcAft>
              <a:buNone/>
              <a:defRPr sz="1100">
                <a:solidFill>
                  <a:schemeClr val="tx1"/>
                </a:solidFill>
              </a:defRPr>
            </a:lvl6pPr>
            <a:lvl7pPr marL="0">
              <a:lnSpc>
                <a:spcPct val="100000"/>
              </a:lnSpc>
              <a:spcBef>
                <a:spcPts val="200"/>
              </a:spcBef>
              <a:spcAft>
                <a:spcPts val="0"/>
              </a:spcAft>
              <a:buNone/>
              <a:defRPr sz="1100">
                <a:solidFill>
                  <a:schemeClr val="tx1"/>
                </a:solidFill>
              </a:defRPr>
            </a:lvl7pPr>
            <a:lvl8pPr marL="0">
              <a:lnSpc>
                <a:spcPct val="100000"/>
              </a:lnSpc>
              <a:spcBef>
                <a:spcPts val="200"/>
              </a:spcBef>
              <a:spcAft>
                <a:spcPts val="0"/>
              </a:spcAft>
              <a:buNone/>
              <a:defRPr sz="1100">
                <a:solidFill>
                  <a:schemeClr val="tx1"/>
                </a:solidFill>
              </a:defRPr>
            </a:lvl8pPr>
            <a:lvl9pPr marL="0">
              <a:lnSpc>
                <a:spcPct val="100000"/>
              </a:lnSpc>
              <a:spcBef>
                <a:spcPts val="200"/>
              </a:spcBef>
              <a:spcAft>
                <a:spcPts val="0"/>
              </a:spcAft>
              <a:buNone/>
              <a:defRPr sz="1100">
                <a:solidFill>
                  <a:schemeClr val="tx1"/>
                </a:solidFill>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Forename Surname</a:t>
            </a:r>
            <a:br>
              <a:rPr lang="en-GB" dirty="0"/>
            </a:br>
            <a:r>
              <a:rPr lang="en-GB" dirty="0"/>
              <a:t>Position/Job title</a:t>
            </a:r>
            <a:br>
              <a:rPr lang="en-GB" dirty="0"/>
            </a:br>
            <a:r>
              <a:rPr lang="en-GB" dirty="0"/>
              <a:t>email@dpdgroup.com</a:t>
            </a:r>
            <a:br>
              <a:rPr lang="en-GB" dirty="0"/>
            </a:br>
            <a:r>
              <a:rPr lang="en-GB" dirty="0"/>
              <a:t>(Mobile) Number</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12" name="Gruppieren 11">
            <a:extLst>
              <a:ext uri="{FF2B5EF4-FFF2-40B4-BE49-F238E27FC236}">
                <a16:creationId xmlns:a16="http://schemas.microsoft.com/office/drawing/2014/main" id="{64140BC7-3AB0-4F79-92F5-4F338C30015A}"/>
              </a:ext>
            </a:extLst>
          </p:cNvPr>
          <p:cNvGrpSpPr/>
          <p:nvPr userDrawn="1"/>
        </p:nvGrpSpPr>
        <p:grpSpPr bwMode="gray">
          <a:xfrm>
            <a:off x="693931" y="-253523"/>
            <a:ext cx="10802744" cy="154131"/>
            <a:chOff x="693931" y="-289132"/>
            <a:chExt cx="10802744" cy="154131"/>
          </a:xfrm>
        </p:grpSpPr>
        <p:sp>
          <p:nvSpPr>
            <p:cNvPr id="13" name="Rechteck 12">
              <a:extLst>
                <a:ext uri="{FF2B5EF4-FFF2-40B4-BE49-F238E27FC236}">
                  <a16:creationId xmlns:a16="http://schemas.microsoft.com/office/drawing/2014/main" id="{B0075E26-7C79-4058-963D-E3E5274E339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hteck 13">
              <a:extLst>
                <a:ext uri="{FF2B5EF4-FFF2-40B4-BE49-F238E27FC236}">
                  <a16:creationId xmlns:a16="http://schemas.microsoft.com/office/drawing/2014/main" id="{5F3FE1B5-C4CE-4D74-83C3-A1CB7EAC8E7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5" name="Rechteck 14">
              <a:extLst>
                <a:ext uri="{FF2B5EF4-FFF2-40B4-BE49-F238E27FC236}">
                  <a16:creationId xmlns:a16="http://schemas.microsoft.com/office/drawing/2014/main" id="{1C709D86-61F6-45FA-A9B1-A38EF4920B1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6" name="Rechteck 15">
              <a:extLst>
                <a:ext uri="{FF2B5EF4-FFF2-40B4-BE49-F238E27FC236}">
                  <a16:creationId xmlns:a16="http://schemas.microsoft.com/office/drawing/2014/main" id="{01D62330-B6B6-41FE-B618-4A570F59BCE8}"/>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7" name="Rechteck 16">
              <a:extLst>
                <a:ext uri="{FF2B5EF4-FFF2-40B4-BE49-F238E27FC236}">
                  <a16:creationId xmlns:a16="http://schemas.microsoft.com/office/drawing/2014/main" id="{78467783-2B0B-4F39-8DDD-D818646C895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8" name="Rechteck 17">
              <a:extLst>
                <a:ext uri="{FF2B5EF4-FFF2-40B4-BE49-F238E27FC236}">
                  <a16:creationId xmlns:a16="http://schemas.microsoft.com/office/drawing/2014/main" id="{961273D5-DE1D-4327-962E-0F9C0BA5A03A}"/>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4AA70F39-00D7-48C7-AF83-F65E6B47F9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Tree>
    <p:extLst>
      <p:ext uri="{BB962C8B-B14F-4D97-AF65-F5344CB8AC3E}">
        <p14:creationId xmlns:p14="http://schemas.microsoft.com/office/powerpoint/2010/main" val="2383151979"/>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Outro I Red">
    <p:bg>
      <p:bgPr>
        <a:solidFill>
          <a:schemeClr val="bg2"/>
        </a:solidFill>
        <a:effectLst/>
      </p:bgPr>
    </p:bg>
    <p:spTree>
      <p:nvGrpSpPr>
        <p:cNvPr id="1" name=""/>
        <p:cNvGrpSpPr/>
        <p:nvPr/>
      </p:nvGrpSpPr>
      <p:grpSpPr>
        <a:xfrm>
          <a:off x="0" y="0"/>
          <a:ext cx="0" cy="0"/>
          <a:chOff x="0" y="0"/>
          <a:chExt cx="0" cy="0"/>
        </a:xfrm>
      </p:grpSpPr>
      <p:sp>
        <p:nvSpPr>
          <p:cNvPr id="22" name="Text Placeholder 7">
            <a:extLst>
              <a:ext uri="{FF2B5EF4-FFF2-40B4-BE49-F238E27FC236}">
                <a16:creationId xmlns:a16="http://schemas.microsoft.com/office/drawing/2014/main" id="{9B9F48DF-69CF-4F41-9F19-3129825A3C31}"/>
              </a:ext>
            </a:extLst>
          </p:cNvPr>
          <p:cNvSpPr txBox="1">
            <a:spLocks/>
          </p:cNvSpPr>
          <p:nvPr userDrawn="1"/>
        </p:nvSpPr>
        <p:spPr bwMode="invGray">
          <a:xfrm>
            <a:off x="4996809" y="2653200"/>
            <a:ext cx="1814400" cy="7956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grpSp>
        <p:nvGrpSpPr>
          <p:cNvPr id="12" name="Gruppieren 11">
            <a:extLst>
              <a:ext uri="{FF2B5EF4-FFF2-40B4-BE49-F238E27FC236}">
                <a16:creationId xmlns:a16="http://schemas.microsoft.com/office/drawing/2014/main" id="{5B279DDA-BD68-4C30-A5A1-988C367B3BCB}"/>
              </a:ext>
            </a:extLst>
          </p:cNvPr>
          <p:cNvGrpSpPr/>
          <p:nvPr userDrawn="1"/>
        </p:nvGrpSpPr>
        <p:grpSpPr bwMode="invGray">
          <a:xfrm>
            <a:off x="693931" y="-253523"/>
            <a:ext cx="10802744" cy="154131"/>
            <a:chOff x="693931" y="-289132"/>
            <a:chExt cx="10802744" cy="154131"/>
          </a:xfrm>
        </p:grpSpPr>
        <p:sp>
          <p:nvSpPr>
            <p:cNvPr id="13" name="Rechteck 12">
              <a:extLst>
                <a:ext uri="{FF2B5EF4-FFF2-40B4-BE49-F238E27FC236}">
                  <a16:creationId xmlns:a16="http://schemas.microsoft.com/office/drawing/2014/main" id="{8E5952B9-8BBC-444C-AB01-59E1E97FC148}"/>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hteck 13">
              <a:extLst>
                <a:ext uri="{FF2B5EF4-FFF2-40B4-BE49-F238E27FC236}">
                  <a16:creationId xmlns:a16="http://schemas.microsoft.com/office/drawing/2014/main" id="{CF9AE810-181F-4A10-9C87-8076AD929EE2}"/>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5" name="Rechteck 14">
              <a:extLst>
                <a:ext uri="{FF2B5EF4-FFF2-40B4-BE49-F238E27FC236}">
                  <a16:creationId xmlns:a16="http://schemas.microsoft.com/office/drawing/2014/main" id="{82C1D2F3-6E5A-40AD-B3DC-F76CBDDA86C1}"/>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6" name="Rechteck 15">
              <a:extLst>
                <a:ext uri="{FF2B5EF4-FFF2-40B4-BE49-F238E27FC236}">
                  <a16:creationId xmlns:a16="http://schemas.microsoft.com/office/drawing/2014/main" id="{7850F4C0-D210-47D6-8C43-85835BC5C351}"/>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7" name="Rechteck 16">
              <a:extLst>
                <a:ext uri="{FF2B5EF4-FFF2-40B4-BE49-F238E27FC236}">
                  <a16:creationId xmlns:a16="http://schemas.microsoft.com/office/drawing/2014/main" id="{1F236CC6-4DD8-4316-9419-1A4077536A35}"/>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8" name="Rechteck 17">
              <a:extLst>
                <a:ext uri="{FF2B5EF4-FFF2-40B4-BE49-F238E27FC236}">
                  <a16:creationId xmlns:a16="http://schemas.microsoft.com/office/drawing/2014/main" id="{B45E988C-E4A9-4767-B2AE-BC3871F8AF9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9516242D-34FD-4A1B-B544-87E9801AE409}"/>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0" name="Textplatzhalter 4">
            <a:extLst>
              <a:ext uri="{FF2B5EF4-FFF2-40B4-BE49-F238E27FC236}">
                <a16:creationId xmlns:a16="http://schemas.microsoft.com/office/drawing/2014/main" id="{A93C1257-335F-4D0F-A332-006EECAA1325}"/>
              </a:ext>
            </a:extLst>
          </p:cNvPr>
          <p:cNvSpPr>
            <a:spLocks noGrp="1"/>
          </p:cNvSpPr>
          <p:nvPr>
            <p:ph type="body" sz="quarter" idx="19" hasCustomPrompt="1"/>
          </p:nvPr>
        </p:nvSpPr>
        <p:spPr bwMode="invGray">
          <a:xfrm>
            <a:off x="1139115" y="4653000"/>
            <a:ext cx="2437523" cy="1944650"/>
          </a:xfrm>
          <a:prstGeom prst="rect">
            <a:avLst/>
          </a:prstGeom>
        </p:spPr>
        <p:txBody>
          <a:bodyPr/>
          <a:lstStyle>
            <a:lvl1pPr>
              <a:lnSpc>
                <a:spcPct val="100000"/>
              </a:lnSpc>
              <a:spcBef>
                <a:spcPts val="0"/>
              </a:spcBef>
              <a:spcAft>
                <a:spcPts val="0"/>
              </a:spcAft>
              <a:defRPr sz="1100">
                <a:solidFill>
                  <a:schemeClr val="bg1"/>
                </a:solidFill>
                <a:latin typeface="+mn-lt"/>
              </a:defRPr>
            </a:lvl1pPr>
            <a:lvl2pPr>
              <a:lnSpc>
                <a:spcPct val="100000"/>
              </a:lnSpc>
              <a:spcBef>
                <a:spcPts val="200"/>
              </a:spcBef>
              <a:spcAft>
                <a:spcPts val="0"/>
              </a:spcAft>
              <a:defRPr sz="1100">
                <a:solidFill>
                  <a:schemeClr val="tx1"/>
                </a:solidFill>
                <a:latin typeface="+mn-lt"/>
              </a:defRPr>
            </a:lvl2pPr>
            <a:lvl3pPr marL="0" indent="0">
              <a:lnSpc>
                <a:spcPct val="100000"/>
              </a:lnSpc>
              <a:spcBef>
                <a:spcPts val="0"/>
              </a:spcBef>
              <a:spcAft>
                <a:spcPts val="0"/>
              </a:spcAft>
              <a:buNone/>
              <a:defRPr sz="1100">
                <a:solidFill>
                  <a:schemeClr val="bg1"/>
                </a:solidFill>
              </a:defRPr>
            </a:lvl3pPr>
            <a:lvl4pPr marL="0" indent="0">
              <a:lnSpc>
                <a:spcPct val="100000"/>
              </a:lnSpc>
              <a:spcBef>
                <a:spcPts val="200"/>
              </a:spcBef>
              <a:spcAft>
                <a:spcPts val="0"/>
              </a:spcAft>
              <a:buNone/>
              <a:defRPr sz="1100">
                <a:solidFill>
                  <a:schemeClr val="bg1"/>
                </a:solidFill>
              </a:defRPr>
            </a:lvl4pPr>
            <a:lvl5pPr marL="0" indent="0">
              <a:lnSpc>
                <a:spcPct val="100000"/>
              </a:lnSpc>
              <a:spcBef>
                <a:spcPts val="200"/>
              </a:spcBef>
              <a:spcAft>
                <a:spcPts val="0"/>
              </a:spcAft>
              <a:buNone/>
              <a:defRPr sz="1100">
                <a:solidFill>
                  <a:schemeClr val="bg1"/>
                </a:solidFill>
              </a:defRPr>
            </a:lvl5pPr>
            <a:lvl6pPr marL="0" indent="0">
              <a:lnSpc>
                <a:spcPct val="100000"/>
              </a:lnSpc>
              <a:spcBef>
                <a:spcPts val="200"/>
              </a:spcBef>
              <a:spcAft>
                <a:spcPts val="0"/>
              </a:spcAft>
              <a:buNone/>
              <a:defRPr sz="1100">
                <a:solidFill>
                  <a:schemeClr val="bg1"/>
                </a:solidFill>
              </a:defRPr>
            </a:lvl6pPr>
            <a:lvl7pPr marL="0">
              <a:lnSpc>
                <a:spcPct val="100000"/>
              </a:lnSpc>
              <a:spcBef>
                <a:spcPts val="200"/>
              </a:spcBef>
              <a:spcAft>
                <a:spcPts val="0"/>
              </a:spcAft>
              <a:buNone/>
              <a:defRPr sz="1100">
                <a:solidFill>
                  <a:schemeClr val="bg1"/>
                </a:solidFill>
              </a:defRPr>
            </a:lvl7pPr>
            <a:lvl8pPr marL="0">
              <a:lnSpc>
                <a:spcPct val="100000"/>
              </a:lnSpc>
              <a:spcBef>
                <a:spcPts val="200"/>
              </a:spcBef>
              <a:spcAft>
                <a:spcPts val="0"/>
              </a:spcAft>
              <a:buNone/>
              <a:defRPr sz="1100">
                <a:solidFill>
                  <a:schemeClr val="bg1"/>
                </a:solidFill>
              </a:defRPr>
            </a:lvl8pPr>
            <a:lvl9pPr marL="0">
              <a:lnSpc>
                <a:spcPct val="100000"/>
              </a:lnSpc>
              <a:spcBef>
                <a:spcPts val="200"/>
              </a:spcBef>
              <a:spcAft>
                <a:spcPts val="0"/>
              </a:spcAft>
              <a:buNone/>
              <a:defRPr sz="1100">
                <a:solidFill>
                  <a:schemeClr val="bg1"/>
                </a:solidFill>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Forename Surname</a:t>
            </a:r>
            <a:br>
              <a:rPr lang="en-GB" dirty="0"/>
            </a:br>
            <a:r>
              <a:rPr lang="en-GB" dirty="0"/>
              <a:t>Position/Job title</a:t>
            </a:r>
            <a:br>
              <a:rPr lang="en-GB" dirty="0"/>
            </a:br>
            <a:r>
              <a:rPr lang="en-GB" dirty="0"/>
              <a:t>email@dpdgroup.com</a:t>
            </a:r>
            <a:br>
              <a:rPr lang="en-GB" dirty="0"/>
            </a:br>
            <a:r>
              <a:rPr lang="en-GB" dirty="0"/>
              <a:t>(Mobile) Number</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1497214856"/>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Outro I Dark">
    <p:bg>
      <p:bgPr>
        <a:solidFill>
          <a:schemeClr val="tx1"/>
        </a:solidFill>
        <a:effectLst/>
      </p:bgPr>
    </p:bg>
    <p:spTree>
      <p:nvGrpSpPr>
        <p:cNvPr id="1" name=""/>
        <p:cNvGrpSpPr/>
        <p:nvPr/>
      </p:nvGrpSpPr>
      <p:grpSpPr>
        <a:xfrm>
          <a:off x="0" y="0"/>
          <a:ext cx="0" cy="0"/>
          <a:chOff x="0" y="0"/>
          <a:chExt cx="0" cy="0"/>
        </a:xfrm>
      </p:grpSpPr>
      <p:sp>
        <p:nvSpPr>
          <p:cNvPr id="22" name="Text Placeholder 7">
            <a:extLst>
              <a:ext uri="{FF2B5EF4-FFF2-40B4-BE49-F238E27FC236}">
                <a16:creationId xmlns:a16="http://schemas.microsoft.com/office/drawing/2014/main" id="{A8E37880-8DF7-4FCE-A66C-C884CE2A7F99}"/>
              </a:ext>
            </a:extLst>
          </p:cNvPr>
          <p:cNvSpPr txBox="1">
            <a:spLocks/>
          </p:cNvSpPr>
          <p:nvPr userDrawn="1"/>
        </p:nvSpPr>
        <p:spPr bwMode="invGray">
          <a:xfrm>
            <a:off x="4996809" y="2653200"/>
            <a:ext cx="1814400" cy="7956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grpSp>
        <p:nvGrpSpPr>
          <p:cNvPr id="12" name="Gruppieren 11">
            <a:extLst>
              <a:ext uri="{FF2B5EF4-FFF2-40B4-BE49-F238E27FC236}">
                <a16:creationId xmlns:a16="http://schemas.microsoft.com/office/drawing/2014/main" id="{33D16900-84BB-45C5-A261-DAFBE95B6AB5}"/>
              </a:ext>
            </a:extLst>
          </p:cNvPr>
          <p:cNvGrpSpPr/>
          <p:nvPr userDrawn="1"/>
        </p:nvGrpSpPr>
        <p:grpSpPr bwMode="invGray">
          <a:xfrm>
            <a:off x="693931" y="-253523"/>
            <a:ext cx="10802744" cy="154131"/>
            <a:chOff x="693931" y="-289132"/>
            <a:chExt cx="10802744" cy="154131"/>
          </a:xfrm>
        </p:grpSpPr>
        <p:sp>
          <p:nvSpPr>
            <p:cNvPr id="13" name="Rechteck 12">
              <a:extLst>
                <a:ext uri="{FF2B5EF4-FFF2-40B4-BE49-F238E27FC236}">
                  <a16:creationId xmlns:a16="http://schemas.microsoft.com/office/drawing/2014/main" id="{E73F47DF-7DB1-4829-BE6C-6A65A5D41B05}"/>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hteck 13">
              <a:extLst>
                <a:ext uri="{FF2B5EF4-FFF2-40B4-BE49-F238E27FC236}">
                  <a16:creationId xmlns:a16="http://schemas.microsoft.com/office/drawing/2014/main" id="{13EB1E54-34AD-4934-B20E-754CC4C263F2}"/>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5" name="Rechteck 14">
              <a:extLst>
                <a:ext uri="{FF2B5EF4-FFF2-40B4-BE49-F238E27FC236}">
                  <a16:creationId xmlns:a16="http://schemas.microsoft.com/office/drawing/2014/main" id="{DA9B9955-B144-4209-80F2-6F7642F7CB35}"/>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6" name="Rechteck 15">
              <a:extLst>
                <a:ext uri="{FF2B5EF4-FFF2-40B4-BE49-F238E27FC236}">
                  <a16:creationId xmlns:a16="http://schemas.microsoft.com/office/drawing/2014/main" id="{C58A61FA-77C7-46A6-89E3-57D8A1CE308F}"/>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7" name="Rechteck 16">
              <a:extLst>
                <a:ext uri="{FF2B5EF4-FFF2-40B4-BE49-F238E27FC236}">
                  <a16:creationId xmlns:a16="http://schemas.microsoft.com/office/drawing/2014/main" id="{F5DAB07D-5F70-4B12-BBEB-199294CA854B}"/>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8" name="Rechteck 17">
              <a:extLst>
                <a:ext uri="{FF2B5EF4-FFF2-40B4-BE49-F238E27FC236}">
                  <a16:creationId xmlns:a16="http://schemas.microsoft.com/office/drawing/2014/main" id="{AC72216E-96D7-4F34-B37D-EAA56C2FAAD1}"/>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28003D00-6EEB-4711-80DB-3A1445988B15}"/>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0" name="Textplatzhalter 4">
            <a:extLst>
              <a:ext uri="{FF2B5EF4-FFF2-40B4-BE49-F238E27FC236}">
                <a16:creationId xmlns:a16="http://schemas.microsoft.com/office/drawing/2014/main" id="{4ACC0F2A-B899-4243-83C4-36E8C42C2EF8}"/>
              </a:ext>
            </a:extLst>
          </p:cNvPr>
          <p:cNvSpPr>
            <a:spLocks noGrp="1"/>
          </p:cNvSpPr>
          <p:nvPr>
            <p:ph type="body" sz="quarter" idx="19" hasCustomPrompt="1"/>
          </p:nvPr>
        </p:nvSpPr>
        <p:spPr bwMode="invGray">
          <a:xfrm>
            <a:off x="1139115" y="4653000"/>
            <a:ext cx="2437523" cy="1944650"/>
          </a:xfrm>
          <a:prstGeom prst="rect">
            <a:avLst/>
          </a:prstGeom>
        </p:spPr>
        <p:txBody>
          <a:bodyPr/>
          <a:lstStyle>
            <a:lvl1pPr>
              <a:lnSpc>
                <a:spcPct val="100000"/>
              </a:lnSpc>
              <a:spcBef>
                <a:spcPts val="0"/>
              </a:spcBef>
              <a:spcAft>
                <a:spcPts val="0"/>
              </a:spcAft>
              <a:defRPr sz="1100">
                <a:solidFill>
                  <a:schemeClr val="bg1"/>
                </a:solidFill>
                <a:latin typeface="+mn-lt"/>
              </a:defRPr>
            </a:lvl1pPr>
            <a:lvl2pPr>
              <a:lnSpc>
                <a:spcPct val="100000"/>
              </a:lnSpc>
              <a:spcBef>
                <a:spcPts val="200"/>
              </a:spcBef>
              <a:spcAft>
                <a:spcPts val="0"/>
              </a:spcAft>
              <a:defRPr sz="1100">
                <a:solidFill>
                  <a:schemeClr val="tx1"/>
                </a:solidFill>
                <a:latin typeface="+mn-lt"/>
              </a:defRPr>
            </a:lvl2pPr>
            <a:lvl3pPr marL="0" indent="0">
              <a:lnSpc>
                <a:spcPct val="100000"/>
              </a:lnSpc>
              <a:spcBef>
                <a:spcPts val="0"/>
              </a:spcBef>
              <a:spcAft>
                <a:spcPts val="0"/>
              </a:spcAft>
              <a:buNone/>
              <a:defRPr sz="1100">
                <a:solidFill>
                  <a:schemeClr val="bg1"/>
                </a:solidFill>
              </a:defRPr>
            </a:lvl3pPr>
            <a:lvl4pPr marL="0" indent="0">
              <a:lnSpc>
                <a:spcPct val="100000"/>
              </a:lnSpc>
              <a:spcBef>
                <a:spcPts val="200"/>
              </a:spcBef>
              <a:spcAft>
                <a:spcPts val="0"/>
              </a:spcAft>
              <a:buNone/>
              <a:defRPr sz="1100">
                <a:solidFill>
                  <a:schemeClr val="bg1"/>
                </a:solidFill>
              </a:defRPr>
            </a:lvl4pPr>
            <a:lvl5pPr marL="0" indent="0">
              <a:lnSpc>
                <a:spcPct val="100000"/>
              </a:lnSpc>
              <a:spcBef>
                <a:spcPts val="200"/>
              </a:spcBef>
              <a:spcAft>
                <a:spcPts val="0"/>
              </a:spcAft>
              <a:buNone/>
              <a:defRPr sz="1100">
                <a:solidFill>
                  <a:schemeClr val="bg1"/>
                </a:solidFill>
              </a:defRPr>
            </a:lvl5pPr>
            <a:lvl6pPr marL="0" indent="0">
              <a:lnSpc>
                <a:spcPct val="100000"/>
              </a:lnSpc>
              <a:spcBef>
                <a:spcPts val="200"/>
              </a:spcBef>
              <a:spcAft>
                <a:spcPts val="0"/>
              </a:spcAft>
              <a:buNone/>
              <a:defRPr sz="1100">
                <a:solidFill>
                  <a:schemeClr val="bg1"/>
                </a:solidFill>
              </a:defRPr>
            </a:lvl6pPr>
            <a:lvl7pPr marL="0">
              <a:lnSpc>
                <a:spcPct val="100000"/>
              </a:lnSpc>
              <a:spcBef>
                <a:spcPts val="200"/>
              </a:spcBef>
              <a:spcAft>
                <a:spcPts val="0"/>
              </a:spcAft>
              <a:buNone/>
              <a:defRPr sz="1100">
                <a:solidFill>
                  <a:schemeClr val="bg1"/>
                </a:solidFill>
              </a:defRPr>
            </a:lvl7pPr>
            <a:lvl8pPr marL="0">
              <a:lnSpc>
                <a:spcPct val="100000"/>
              </a:lnSpc>
              <a:spcBef>
                <a:spcPts val="200"/>
              </a:spcBef>
              <a:spcAft>
                <a:spcPts val="0"/>
              </a:spcAft>
              <a:buNone/>
              <a:defRPr sz="1100">
                <a:solidFill>
                  <a:schemeClr val="bg1"/>
                </a:solidFill>
              </a:defRPr>
            </a:lvl8pPr>
            <a:lvl9pPr marL="0">
              <a:lnSpc>
                <a:spcPct val="100000"/>
              </a:lnSpc>
              <a:spcBef>
                <a:spcPts val="200"/>
              </a:spcBef>
              <a:spcAft>
                <a:spcPts val="0"/>
              </a:spcAft>
              <a:buNone/>
              <a:defRPr sz="1100">
                <a:solidFill>
                  <a:schemeClr val="bg1"/>
                </a:solidFill>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Forename Surname</a:t>
            </a:r>
            <a:br>
              <a:rPr lang="en-GB" dirty="0"/>
            </a:br>
            <a:r>
              <a:rPr lang="en-GB" dirty="0"/>
              <a:t>Position/Job title</a:t>
            </a:r>
            <a:br>
              <a:rPr lang="en-GB" dirty="0"/>
            </a:br>
            <a:r>
              <a:rPr lang="en-GB" dirty="0"/>
              <a:t>email@dpdgroup.com</a:t>
            </a:r>
            <a:br>
              <a:rPr lang="en-GB" dirty="0"/>
            </a:br>
            <a:r>
              <a:rPr lang="en-GB" dirty="0"/>
              <a:t>(Mobile) Number</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1902801512"/>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Headline Only I Grey">
    <p:bg>
      <p:bgPr>
        <a:solidFill>
          <a:srgbClr val="EFED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2"/>
                </a:solidFill>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tx2"/>
                </a:solidFill>
              </a:defRPr>
            </a:lvl1pPr>
          </a:lstStyle>
          <a:p>
            <a:fld id="{9354C212-9BF9-4593-9E1D-42DC4CE9CE34}" type="datetime1">
              <a:rPr lang="de-DE" smtClean="0"/>
              <a:t>19.10.2025</a:t>
            </a:fld>
            <a:endParaRPr lang="en-GB" dirty="0"/>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tx2"/>
                </a:solidFill>
              </a:defRPr>
            </a:lvl1pPr>
          </a:lstStyle>
          <a:p>
            <a:r>
              <a:rPr lang="en-GB" dirty="0"/>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tx2"/>
                </a:solidFill>
              </a:defRPr>
            </a:lvl1pPr>
          </a:lstStyle>
          <a:p>
            <a:fld id="{9EA669D3-5529-4BB0-8BB4-F8AF37E83BE9}" type="slidenum">
              <a:rPr lang="en-GB" smtClean="0"/>
              <a:pPr/>
              <a:t>‹Nr.›</a:t>
            </a:fld>
            <a:endParaRPr lang="en-GB" dirty="0"/>
          </a:p>
        </p:txBody>
      </p:sp>
      <p:sp>
        <p:nvSpPr>
          <p:cNvPr id="9" name="Text Placeholder 7">
            <a:extLst>
              <a:ext uri="{FF2B5EF4-FFF2-40B4-BE49-F238E27FC236}">
                <a16:creationId xmlns:a16="http://schemas.microsoft.com/office/drawing/2014/main" id="{3AAD4EE3-F671-4AAF-9478-3EFB8A69A2CD}"/>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3992912090"/>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Divider I Full Image">
    <p:spTree>
      <p:nvGrpSpPr>
        <p:cNvPr id="1" name=""/>
        <p:cNvGrpSpPr/>
        <p:nvPr/>
      </p:nvGrpSpPr>
      <p:grpSpPr>
        <a:xfrm>
          <a:off x="0" y="0"/>
          <a:ext cx="0" cy="0"/>
          <a:chOff x="0" y="0"/>
          <a:chExt cx="0" cy="0"/>
        </a:xfrm>
      </p:grpSpPr>
      <p:sp>
        <p:nvSpPr>
          <p:cNvPr id="20" name="Picture Placeholder 14">
            <a:extLst>
              <a:ext uri="{FF2B5EF4-FFF2-40B4-BE49-F238E27FC236}">
                <a16:creationId xmlns:a16="http://schemas.microsoft.com/office/drawing/2014/main" id="{45CE1499-A20D-46F8-B55E-D52BCD43757C}"/>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dirty="0"/>
              <a:t>Click Icon </a:t>
            </a:r>
            <a:br>
              <a:rPr lang="en-GB" dirty="0"/>
            </a:br>
            <a:r>
              <a:rPr lang="en-GB" dirty="0"/>
              <a:t>to add picture</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0" y="2924999"/>
            <a:ext cx="10799999" cy="1512001"/>
          </a:xfrm>
          <a:prstGeom prst="rect">
            <a:avLst/>
          </a:prstGeom>
        </p:spPr>
        <p:txBody>
          <a:bodyPr anchor="t" anchorCtr="0"/>
          <a:lstStyle>
            <a:lvl1pPr>
              <a:defRPr sz="4800">
                <a:solidFill>
                  <a:schemeClr val="bg1"/>
                </a:solidFill>
              </a:defRPr>
            </a:lvl1pPr>
          </a:lstStyle>
          <a:p>
            <a:pPr lvl="0"/>
            <a:r>
              <a:rPr lang="en-GB" dirty="0"/>
              <a:t>Chapter Break (48pt) ExtraLight</a:t>
            </a:r>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indent="-216000">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 name="Datumsplatzhalter 1">
            <a:extLst>
              <a:ext uri="{FF2B5EF4-FFF2-40B4-BE49-F238E27FC236}">
                <a16:creationId xmlns:a16="http://schemas.microsoft.com/office/drawing/2014/main" id="{571EF8CD-2B43-42A2-B2DF-A7058E6C8D35}"/>
              </a:ext>
            </a:extLst>
          </p:cNvPr>
          <p:cNvSpPr>
            <a:spLocks noGrp="1"/>
          </p:cNvSpPr>
          <p:nvPr>
            <p:ph type="dt" sz="half" idx="17"/>
          </p:nvPr>
        </p:nvSpPr>
        <p:spPr/>
        <p:txBody>
          <a:bodyPr/>
          <a:lstStyle>
            <a:lvl1pPr>
              <a:defRPr>
                <a:solidFill>
                  <a:schemeClr val="bg1"/>
                </a:solidFill>
              </a:defRPr>
            </a:lvl1pPr>
          </a:lstStyle>
          <a:p>
            <a:fld id="{B6BD83BF-2113-420A-A079-78357D684101}" type="datetime1">
              <a:rPr lang="de-DE" smtClean="0"/>
              <a:t>19.10.2025</a:t>
            </a:fld>
            <a:endParaRPr lang="en-GB" dirty="0"/>
          </a:p>
        </p:txBody>
      </p:sp>
      <p:sp>
        <p:nvSpPr>
          <p:cNvPr id="3" name="Fußzeilenplatzhalter 2">
            <a:extLst>
              <a:ext uri="{FF2B5EF4-FFF2-40B4-BE49-F238E27FC236}">
                <a16:creationId xmlns:a16="http://schemas.microsoft.com/office/drawing/2014/main" id="{677375B8-8745-4763-8766-B61C07D9F2BA}"/>
              </a:ext>
            </a:extLst>
          </p:cNvPr>
          <p:cNvSpPr>
            <a:spLocks noGrp="1"/>
          </p:cNvSpPr>
          <p:nvPr>
            <p:ph type="ftr" sz="quarter" idx="18"/>
          </p:nvPr>
        </p:nvSpPr>
        <p:spPr/>
        <p:txBody>
          <a:bodyPr/>
          <a:lstStyle>
            <a:lvl1pPr>
              <a:defRPr>
                <a:solidFill>
                  <a:schemeClr val="bg1"/>
                </a:solidFill>
              </a:defRPr>
            </a:lvl1pPr>
          </a:lstStyle>
          <a:p>
            <a:r>
              <a:rPr lang="en-GB" dirty="0"/>
              <a:t>DPDgroup</a:t>
            </a:r>
          </a:p>
        </p:txBody>
      </p:sp>
      <p:sp>
        <p:nvSpPr>
          <p:cNvPr id="4" name="Foliennummernplatzhalter 3">
            <a:extLst>
              <a:ext uri="{FF2B5EF4-FFF2-40B4-BE49-F238E27FC236}">
                <a16:creationId xmlns:a16="http://schemas.microsoft.com/office/drawing/2014/main" id="{CB11E2EC-FC27-4A38-A5DB-EF85ED87E0EA}"/>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dirty="0"/>
          </a:p>
        </p:txBody>
      </p:sp>
      <p:sp>
        <p:nvSpPr>
          <p:cNvPr id="21" name="Text Placeholder 7">
            <a:extLst>
              <a:ext uri="{FF2B5EF4-FFF2-40B4-BE49-F238E27FC236}">
                <a16:creationId xmlns:a16="http://schemas.microsoft.com/office/drawing/2014/main" id="{C2E68723-9A11-4B89-A109-51E1689A109F}"/>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905677697"/>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adline I Half Image left 1">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5144" y="0"/>
            <a:ext cx="5874832" cy="6858000"/>
          </a:xfrm>
          <a:prstGeom prst="rect">
            <a:avLst/>
          </a:pr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2024"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99" y="548680"/>
            <a:ext cx="5184575" cy="576239"/>
          </a:xfrm>
        </p:spPr>
        <p:txBody>
          <a:bodyPr/>
          <a:lstStyle>
            <a:lvl1pPr>
              <a:defRPr/>
            </a:lvl1pPr>
          </a:lstStyle>
          <a:p>
            <a:r>
              <a:rPr lang="en-GB" dirty="0"/>
              <a:t>Heading (36pt) </a:t>
            </a:r>
            <a:r>
              <a:rPr lang="en-GB" dirty="0" err="1"/>
              <a:t>ExtraLight</a:t>
            </a:r>
            <a:endParaRPr lang="en-GB" dirty="0"/>
          </a:p>
        </p:txBody>
      </p:sp>
      <p:sp>
        <p:nvSpPr>
          <p:cNvPr id="15" name="Slide Number Placeholder 33">
            <a:extLst>
              <a:ext uri="{FF2B5EF4-FFF2-40B4-BE49-F238E27FC236}">
                <a16:creationId xmlns:a16="http://schemas.microsoft.com/office/drawing/2014/main" id="{1C55BF19-B246-4767-88CD-544A6962A2A3}"/>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5A93341-8E64-4FC7-AB57-680DECCFAEF7}"/>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B5D72572-C31C-4161-B825-052DD5D38BF2}" type="datetime1">
              <a:rPr lang="de-DE" smtClean="0"/>
              <a:t>19.10.2025</a:t>
            </a:fld>
            <a:endParaRPr lang="en-GB" dirty="0"/>
          </a:p>
        </p:txBody>
      </p:sp>
      <p:sp>
        <p:nvSpPr>
          <p:cNvPr id="17" name="Fußzeilenplatzhalter 128">
            <a:extLst>
              <a:ext uri="{FF2B5EF4-FFF2-40B4-BE49-F238E27FC236}">
                <a16:creationId xmlns:a16="http://schemas.microsoft.com/office/drawing/2014/main" id="{286C954F-F56A-4ED6-8EC1-3736D79C25B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9" name="Text Placeholder 7">
            <a:extLst>
              <a:ext uri="{FF2B5EF4-FFF2-40B4-BE49-F238E27FC236}">
                <a16:creationId xmlns:a16="http://schemas.microsoft.com/office/drawing/2014/main" id="{AD4D8302-C856-4A2D-BBAD-380195A61914}"/>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640665658"/>
      </p:ext>
    </p:extLst>
  </p:cSld>
  <p:clrMapOvr>
    <a:masterClrMapping/>
  </p:clrMapOvr>
  <p:extLst>
    <p:ext uri="{DCECCB84-F9BA-43D5-87BE-67443E8EF086}">
      <p15:sldGuideLst xmlns:p15="http://schemas.microsoft.com/office/powerpoint/2012/main">
        <p15:guide id="1" pos="3976"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1_Title | Full Image | White Logo">
    <p:spTree>
      <p:nvGrpSpPr>
        <p:cNvPr id="1" name=""/>
        <p:cNvGrpSpPr/>
        <p:nvPr/>
      </p:nvGrpSpPr>
      <p:grpSpPr>
        <a:xfrm>
          <a:off x="0" y="0"/>
          <a:ext cx="0" cy="0"/>
          <a:chOff x="0" y="0"/>
          <a:chExt cx="0" cy="0"/>
        </a:xfrm>
      </p:grpSpPr>
      <p:sp>
        <p:nvSpPr>
          <p:cNvPr id="25" name="Picture Placeholder 13">
            <a:extLst>
              <a:ext uri="{FF2B5EF4-FFF2-40B4-BE49-F238E27FC236}">
                <a16:creationId xmlns:a16="http://schemas.microsoft.com/office/drawing/2014/main" id="{24994AAF-7065-4B8A-9AC0-F9DA94504317}"/>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US" dirty="0"/>
              <a:t>To add a picture, please right click the transparency layer and bring it to back. </a:t>
            </a:r>
            <a:br>
              <a:rPr lang="en-US" dirty="0"/>
            </a:br>
            <a:r>
              <a:rPr lang="en-US" dirty="0"/>
              <a:t>Next right click on image placeholder and bring it to front.</a:t>
            </a:r>
          </a:p>
          <a:p>
            <a:r>
              <a:rPr lang="en-US" dirty="0"/>
              <a:t> </a:t>
            </a:r>
          </a:p>
          <a:p>
            <a:r>
              <a:rPr lang="en-US" dirty="0"/>
              <a:t>You can now insert a picture by clicking on the placeholder image icon. </a:t>
            </a:r>
            <a:br>
              <a:rPr lang="en-US" dirty="0"/>
            </a:br>
            <a:r>
              <a:rPr lang="en-US" dirty="0"/>
              <a:t>Then click the Reset button on the Home menu tab or right click on the picture </a:t>
            </a:r>
            <a:br>
              <a:rPr lang="en-US" dirty="0"/>
            </a:br>
            <a:r>
              <a:rPr lang="en-US" dirty="0"/>
              <a:t>to send the picture to background.</a:t>
            </a:r>
          </a:p>
        </p:txBody>
      </p:sp>
      <p:sp>
        <p:nvSpPr>
          <p:cNvPr id="27" name="Textplatzhalter 2">
            <a:extLst>
              <a:ext uri="{FF2B5EF4-FFF2-40B4-BE49-F238E27FC236}">
                <a16:creationId xmlns:a16="http://schemas.microsoft.com/office/drawing/2014/main" id="{667D8180-B90D-47E6-8415-4CDB25B8403F}"/>
              </a:ext>
            </a:extLst>
          </p:cNvPr>
          <p:cNvSpPr>
            <a:spLocks noGrp="1"/>
          </p:cNvSpPr>
          <p:nvPr>
            <p:ph type="body" sz="quarter" idx="22" hasCustomPrompt="1"/>
          </p:nvPr>
        </p:nvSpPr>
        <p:spPr>
          <a:xfrm>
            <a:off x="0" y="0"/>
            <a:ext cx="12192000" cy="6858000"/>
          </a:xfrm>
          <a:solidFill>
            <a:schemeClr val="tx1">
              <a:alpha val="30000"/>
            </a:schemeClr>
          </a:solidFill>
        </p:spPr>
        <p:txBody>
          <a:bodyPr lIns="324000" tIns="324000" bIns="1152000"/>
          <a:lstStyle>
            <a:lvl1pPr marL="0" indent="0" algn="l">
              <a:buFont typeface="Arial" panose="020B0604020202020204" pitchFamily="34" charset="0"/>
              <a:buNone/>
              <a:defRPr sz="1400">
                <a:latin typeface="+mn-lt"/>
              </a:defRPr>
            </a:lvl1pPr>
            <a:lvl2pPr marL="0" indent="0" algn="l">
              <a:buFont typeface="Arial" panose="020B0604020202020204" pitchFamily="34" charset="0"/>
              <a:buNone/>
              <a:defRPr sz="1400">
                <a:latin typeface="+mn-lt"/>
              </a:defRPr>
            </a:lvl2pPr>
            <a:lvl3pPr marL="0" indent="0" algn="l">
              <a:buNone/>
              <a:defRPr sz="1400">
                <a:latin typeface="+mn-lt"/>
              </a:defRPr>
            </a:lvl3pPr>
            <a:lvl4pPr marL="0" indent="0" algn="l">
              <a:buNone/>
              <a:defRPr sz="1400">
                <a:latin typeface="+mn-lt"/>
              </a:defRPr>
            </a:lvl4pPr>
            <a:lvl5pPr marL="0" indent="0" algn="l">
              <a:buNone/>
              <a:defRPr sz="1400">
                <a:latin typeface="+mn-lt"/>
              </a:defRPr>
            </a:lvl5pPr>
            <a:lvl6pPr marL="0" indent="0" algn="l">
              <a:buNone/>
              <a:defRPr sz="1400">
                <a:latin typeface="+mn-lt"/>
              </a:defRPr>
            </a:lvl6pPr>
            <a:lvl7pPr marL="0" indent="0" algn="l">
              <a:buNone/>
              <a:defRPr sz="1400">
                <a:latin typeface="+mn-lt"/>
              </a:defRPr>
            </a:lvl7pPr>
            <a:lvl8pPr marL="0" indent="0" algn="l">
              <a:buNone/>
              <a:defRPr sz="1400">
                <a:latin typeface="+mn-lt"/>
              </a:defRPr>
            </a:lvl8pPr>
            <a:lvl9pPr marL="0" indent="0" algn="l">
              <a:buNone/>
              <a:defRPr sz="1400">
                <a:latin typeface="+mn-lt"/>
              </a:defRPr>
            </a:lvl9pPr>
          </a:lstStyle>
          <a:p>
            <a:r>
              <a:rPr lang="en-US" dirty="0"/>
              <a:t> </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4" name="Text Placeholder 7">
            <a:extLst>
              <a:ext uri="{FF2B5EF4-FFF2-40B4-BE49-F238E27FC236}">
                <a16:creationId xmlns:a16="http://schemas.microsoft.com/office/drawing/2014/main" id="{90994AC8-250C-410F-B46F-C0E804B1176C}"/>
              </a:ext>
            </a:extLst>
          </p:cNvPr>
          <p:cNvSpPr>
            <a:spLocks noGrp="1"/>
          </p:cNvSpPr>
          <p:nvPr>
            <p:ph type="body" sz="quarter" idx="21" hasCustomPrompt="1"/>
          </p:nvPr>
        </p:nvSpPr>
        <p:spPr>
          <a:xfrm>
            <a:off x="9937800"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0" y="2996953"/>
            <a:ext cx="10799999" cy="864096"/>
          </a:xfrm>
          <a:prstGeom prst="rect">
            <a:avLst/>
          </a:prstGeom>
        </p:spPr>
        <p:txBody>
          <a:bodyPr anchor="b" anchorCtr="0"/>
          <a:lstStyle>
            <a:lvl1pPr>
              <a:defRPr sz="4800">
                <a:solidFill>
                  <a:schemeClr val="bg1"/>
                </a:solidFill>
              </a:defRPr>
            </a:lvl1pPr>
          </a:lstStyle>
          <a:p>
            <a:r>
              <a:rPr lang="en-GB" dirty="0"/>
              <a:t>Title (48pt) </a:t>
            </a:r>
            <a:r>
              <a:rPr lang="en-GB" dirty="0" err="1"/>
              <a:t>ExtraLight</a:t>
            </a:r>
            <a:endParaRPr lang="en-GB" dirty="0"/>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1" y="3860800"/>
            <a:ext cx="6047961" cy="1512200"/>
          </a:xfrm>
          <a:prstGeom prst="rect">
            <a:avLst/>
          </a:prstGeom>
        </p:spPr>
        <p:txBody>
          <a:bodyPr anchor="t" anchorCtr="0"/>
          <a:lstStyle>
            <a:lvl1pPr>
              <a:lnSpc>
                <a:spcPct val="120000"/>
              </a:lnSpc>
              <a:spcBef>
                <a:spcPts val="0"/>
              </a:spcBef>
              <a:spcAft>
                <a:spcPts val="0"/>
              </a:spcAft>
              <a:buNone/>
              <a:defRPr sz="1800">
                <a:solidFill>
                  <a:schemeClr val="bg1"/>
                </a:solidFill>
              </a:defRPr>
            </a:lvl1pPr>
            <a:lvl2pPr>
              <a:spcAft>
                <a:spcPts val="0"/>
              </a:spcAft>
              <a:defRPr sz="1800">
                <a:solidFill>
                  <a:schemeClr val="bg1"/>
                </a:solidFill>
                <a:latin typeface="+mn-lt"/>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3" name="Text Placeholder 7">
            <a:extLst>
              <a:ext uri="{FF2B5EF4-FFF2-40B4-BE49-F238E27FC236}">
                <a16:creationId xmlns:a16="http://schemas.microsoft.com/office/drawing/2014/main" id="{154F712F-777E-4FB3-8997-7DB6EBE92FD8}"/>
              </a:ext>
            </a:extLst>
          </p:cNvPr>
          <p:cNvSpPr>
            <a:spLocks noGrp="1"/>
          </p:cNvSpPr>
          <p:nvPr>
            <p:ph type="body" sz="quarter" idx="20" hasCustomPrompt="1"/>
          </p:nvPr>
        </p:nvSpPr>
        <p:spPr>
          <a:xfrm>
            <a:off x="698099" y="6381360"/>
            <a:ext cx="1141200" cy="288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14424872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3">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678241"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4C50345F-429A-489E-8AF2-EDB683264C5A}" type="datetime1">
              <a:rPr lang="de-DE" smtClean="0"/>
              <a:t>19.10.2025</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AF8B1418-F57A-4C2A-BBA9-6FFE85860449}"/>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2445628806"/>
      </p:ext>
    </p:extLst>
  </p:cSld>
  <p:clrMapOvr>
    <a:masterClrMapping/>
  </p:clrMapOvr>
  <p:extLst>
    <p:ext uri="{DCECCB84-F9BA-43D5-87BE-67443E8EF086}">
      <p15:sldGuideLst xmlns:p15="http://schemas.microsoft.com/office/powerpoint/2012/main">
        <p15:guide id="1" pos="4520">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461241-F276-36B4-7BE6-AF66C5D1834F}"/>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t>Master Title Format bearbeiten</a:t>
            </a:r>
            <a:endParaRPr lang="de-CH"/>
          </a:p>
        </p:txBody>
      </p:sp>
      <p:sp>
        <p:nvSpPr>
          <p:cNvPr id="3" name="Untertitel 2">
            <a:extLst>
              <a:ext uri="{FF2B5EF4-FFF2-40B4-BE49-F238E27FC236}">
                <a16:creationId xmlns:a16="http://schemas.microsoft.com/office/drawing/2014/main" id="{055B62FD-3A9A-A21B-6BB7-47878906EB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Master Subtitle Format bearbeiten</a:t>
            </a:r>
            <a:endParaRPr lang="de-CH"/>
          </a:p>
        </p:txBody>
      </p:sp>
      <p:sp>
        <p:nvSpPr>
          <p:cNvPr id="4" name="Datumsplatzhalter 3">
            <a:extLst>
              <a:ext uri="{FF2B5EF4-FFF2-40B4-BE49-F238E27FC236}">
                <a16:creationId xmlns:a16="http://schemas.microsoft.com/office/drawing/2014/main" id="{C5CAE65A-D5E5-7340-9B6C-A76C087CB9CE}"/>
              </a:ext>
            </a:extLst>
          </p:cNvPr>
          <p:cNvSpPr>
            <a:spLocks noGrp="1"/>
          </p:cNvSpPr>
          <p:nvPr>
            <p:ph type="dt" sz="half" idx="10"/>
          </p:nvPr>
        </p:nvSpPr>
        <p:spPr/>
        <p:txBody>
          <a:bodyPr/>
          <a:lstStyle/>
          <a:p>
            <a:fld id="{A1BC0B5C-6A54-4CC2-8B7C-1DB850C7A076}" type="datetimeFigureOut">
              <a:rPr lang="de-CH" smtClean="0"/>
              <a:t>19.10.2025</a:t>
            </a:fld>
            <a:endParaRPr lang="de-CH"/>
          </a:p>
        </p:txBody>
      </p:sp>
      <p:sp>
        <p:nvSpPr>
          <p:cNvPr id="5" name="Fußzeilenplatzhalter 4">
            <a:extLst>
              <a:ext uri="{FF2B5EF4-FFF2-40B4-BE49-F238E27FC236}">
                <a16:creationId xmlns:a16="http://schemas.microsoft.com/office/drawing/2014/main" id="{7B3F1D8D-2C47-B603-C30B-A8A5DD0996F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CD12BED-E551-AD3F-546B-BE08D61355FF}"/>
              </a:ext>
            </a:extLst>
          </p:cNvPr>
          <p:cNvSpPr>
            <a:spLocks noGrp="1"/>
          </p:cNvSpPr>
          <p:nvPr>
            <p:ph type="sldNum" sz="quarter" idx="12"/>
          </p:nvPr>
        </p:nvSpPr>
        <p:spPr/>
        <p:txBody>
          <a:bodyPr/>
          <a:lstStyle/>
          <a:p>
            <a:fld id="{AD465CAC-E394-49B5-9904-6866EF6E516D}" type="slidenum">
              <a:rPr lang="de-CH" smtClean="0"/>
              <a:t>‹Nr.›</a:t>
            </a:fld>
            <a:endParaRPr lang="de-CH"/>
          </a:p>
        </p:txBody>
      </p:sp>
    </p:spTree>
    <p:extLst>
      <p:ext uri="{BB962C8B-B14F-4D97-AF65-F5344CB8AC3E}">
        <p14:creationId xmlns:p14="http://schemas.microsoft.com/office/powerpoint/2010/main" val="22997588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2" y="2996953"/>
            <a:ext cx="10799999" cy="864096"/>
          </a:xfrm>
          <a:prstGeom prst="rect">
            <a:avLst/>
          </a:prstGeom>
        </p:spPr>
        <p:txBody>
          <a:bodyPr anchor="b" anchorCtr="0"/>
          <a:lstStyle>
            <a:lvl1pPr>
              <a:defRPr sz="4800"/>
            </a:lvl1pPr>
          </a:lstStyle>
          <a:p>
            <a:r>
              <a:rPr lang="en-GB"/>
              <a:t>Title (48pt) </a:t>
            </a:r>
            <a:r>
              <a:rPr lang="en-GB" err="1"/>
              <a:t>ExtraLight</a:t>
            </a:r>
            <a:endParaRPr lang="en-GB"/>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2" y="3861048"/>
            <a:ext cx="6047961"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a:t>Optional Subheading or description.</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7"/>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DD.MM.YYYY</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0" name="Text Placeholder 7">
            <a:extLst>
              <a:ext uri="{FF2B5EF4-FFF2-40B4-BE49-F238E27FC236}">
                <a16:creationId xmlns:a16="http://schemas.microsoft.com/office/drawing/2014/main" id="{5D154F14-304A-4AED-A5CF-DFC517581071}"/>
              </a:ext>
            </a:extLst>
          </p:cNvPr>
          <p:cNvSpPr txBox="1">
            <a:spLocks noChangeAspect="1"/>
          </p:cNvSpPr>
          <p:nvPr userDrawn="1"/>
        </p:nvSpPr>
        <p:spPr bwMode="gray">
          <a:xfrm>
            <a:off x="693932"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3" name="Graphic 5">
            <a:extLst>
              <a:ext uri="{FF2B5EF4-FFF2-40B4-BE49-F238E27FC236}">
                <a16:creationId xmlns:a16="http://schemas.microsoft.com/office/drawing/2014/main" id="{56FD27C1-2C3C-9080-D29E-EFC0F6D0934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61006" y="6201352"/>
            <a:ext cx="1637367" cy="396000"/>
          </a:xfrm>
          <a:prstGeom prst="rect">
            <a:avLst/>
          </a:prstGeom>
        </p:spPr>
      </p:pic>
    </p:spTree>
    <p:extLst>
      <p:ext uri="{BB962C8B-B14F-4D97-AF65-F5344CB8AC3E}">
        <p14:creationId xmlns:p14="http://schemas.microsoft.com/office/powerpoint/2010/main" val="189923095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 Full Image">
    <p:spTree>
      <p:nvGrpSpPr>
        <p:cNvPr id="1" name=""/>
        <p:cNvGrpSpPr/>
        <p:nvPr/>
      </p:nvGrpSpPr>
      <p:grpSpPr>
        <a:xfrm>
          <a:off x="0" y="0"/>
          <a:ext cx="0" cy="0"/>
          <a:chOff x="0" y="0"/>
          <a:chExt cx="0" cy="0"/>
        </a:xfrm>
      </p:grpSpPr>
      <p:sp>
        <p:nvSpPr>
          <p:cNvPr id="20" name="Picture Placeholder 13">
            <a:extLst>
              <a:ext uri="{FF2B5EF4-FFF2-40B4-BE49-F238E27FC236}">
                <a16:creationId xmlns:a16="http://schemas.microsoft.com/office/drawing/2014/main" id="{310267BA-B38D-46BF-BEE6-C02F17160359}"/>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0"/>
              </a:spcAft>
              <a:buFont typeface="Arial" panose="020B0604020202020204" pitchFamily="34" charset="0"/>
              <a:buNone/>
              <a:defRPr sz="1400">
                <a:solidFill>
                  <a:schemeClr val="tx1"/>
                </a:solidFill>
                <a:latin typeface="+mn-lt"/>
              </a:defRPr>
            </a:lvl2pPr>
            <a:lvl3pPr marL="0" indent="0" algn="l">
              <a:spcBef>
                <a:spcPts val="0"/>
              </a:spcBef>
              <a:spcAft>
                <a:spcPts val="0"/>
              </a:spcAft>
              <a:buNone/>
              <a:defRPr sz="1400">
                <a:solidFill>
                  <a:schemeClr val="tx1"/>
                </a:solidFill>
              </a:defRPr>
            </a:lvl3pPr>
            <a:lvl4pPr marL="0" indent="0" algn="l">
              <a:spcBef>
                <a:spcPts val="0"/>
              </a:spcBef>
              <a:spcAft>
                <a:spcPts val="0"/>
              </a:spcAft>
              <a:buNone/>
              <a:defRPr sz="1400">
                <a:solidFill>
                  <a:schemeClr val="tx1"/>
                </a:solidFill>
              </a:defRPr>
            </a:lvl4pPr>
            <a:lvl5pPr marL="0" indent="0" algn="l">
              <a:spcBef>
                <a:spcPts val="0"/>
              </a:spcBef>
              <a:spcAft>
                <a:spcPts val="0"/>
              </a:spcAft>
              <a:buNone/>
              <a:defRPr sz="1400">
                <a:solidFill>
                  <a:schemeClr val="tx1"/>
                </a:solidFill>
              </a:defRPr>
            </a:lvl5pPr>
            <a:lvl6pPr marL="0" indent="0" algn="l">
              <a:spcBef>
                <a:spcPts val="0"/>
              </a:spcBef>
              <a:spcAft>
                <a:spcPts val="0"/>
              </a:spcAft>
              <a:buNone/>
              <a:defRPr sz="1400">
                <a:solidFill>
                  <a:schemeClr val="tx1"/>
                </a:solidFill>
              </a:defRPr>
            </a:lvl6pPr>
            <a:lvl7pPr marL="0" indent="0" algn="l">
              <a:spcBef>
                <a:spcPts val="0"/>
              </a:spcBef>
              <a:spcAft>
                <a:spcPts val="0"/>
              </a:spcAft>
              <a:buNone/>
              <a:defRPr sz="1400">
                <a:solidFill>
                  <a:schemeClr val="tx1"/>
                </a:solidFill>
              </a:defRPr>
            </a:lvl7pPr>
            <a:lvl8pPr marL="0" indent="0" algn="l">
              <a:spcBef>
                <a:spcPts val="0"/>
              </a:spcBef>
              <a:spcAft>
                <a:spcPts val="0"/>
              </a:spcAft>
              <a:buNone/>
              <a:defRPr sz="1400">
                <a:solidFill>
                  <a:schemeClr val="tx1"/>
                </a:solidFill>
              </a:defRPr>
            </a:lvl8pPr>
            <a:lvl9pPr marL="0" indent="0" algn="l">
              <a:spcBef>
                <a:spcPts val="0"/>
              </a:spcBef>
              <a:spcAft>
                <a:spcPts val="0"/>
              </a:spcAft>
              <a:buNone/>
              <a:defRPr sz="1400">
                <a:solidFill>
                  <a:schemeClr val="tx1"/>
                </a:solidFill>
              </a:defRPr>
            </a:lvl9pPr>
          </a:lstStyle>
          <a:p>
            <a:r>
              <a:rPr lang="en-GB"/>
              <a:t>To add a picture, please right click the transparency layer and bring it to back. </a:t>
            </a:r>
            <a:br>
              <a:rPr lang="en-GB"/>
            </a:br>
            <a:r>
              <a:rPr lang="en-GB"/>
              <a:t>Next right click on image placeholder and bring it to front. </a:t>
            </a:r>
          </a:p>
          <a:p>
            <a:endParaRPr lang="en-GB"/>
          </a:p>
          <a:p>
            <a:r>
              <a:rPr lang="en-GB"/>
              <a:t>You can now insert a picture by clicking on the placeholder image icon. </a:t>
            </a:r>
            <a:br>
              <a:rPr lang="en-GB"/>
            </a:br>
            <a:r>
              <a:rPr lang="en-GB"/>
              <a:t>Then click the Reset button on the Home menu tab or right click on the picture </a:t>
            </a:r>
            <a:br>
              <a:rPr lang="en-GB"/>
            </a:br>
            <a:r>
              <a:rPr lang="en-GB"/>
              <a:t>to send the picture to background.</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 name="Textplatzhalter 2">
            <a:extLst>
              <a:ext uri="{FF2B5EF4-FFF2-40B4-BE49-F238E27FC236}">
                <a16:creationId xmlns:a16="http://schemas.microsoft.com/office/drawing/2014/main" id="{41D98EBA-8879-49E2-8A46-6BE623BE54DC}"/>
              </a:ext>
            </a:extLst>
          </p:cNvPr>
          <p:cNvSpPr>
            <a:spLocks noGrp="1"/>
          </p:cNvSpPr>
          <p:nvPr>
            <p:ph type="body" sz="quarter" idx="20" hasCustomPrompt="1"/>
          </p:nvPr>
        </p:nvSpPr>
        <p:spPr>
          <a:xfrm>
            <a:off x="0" y="0"/>
            <a:ext cx="12192000" cy="6858000"/>
          </a:xfrm>
          <a:solidFill>
            <a:schemeClr val="accent3">
              <a:alpha val="50000"/>
            </a:schemeClr>
          </a:solidFill>
        </p:spPr>
        <p:txBody>
          <a:bodyPr lIns="324000" tIns="324000" bIns="1152000"/>
          <a:lstStyle>
            <a:lvl1pPr marL="0" indent="0" algn="l">
              <a:buFont typeface="Arial" panose="020B0604020202020204" pitchFamily="34" charset="0"/>
              <a:buNone/>
              <a:defRPr sz="1400">
                <a:latin typeface="+mn-lt"/>
              </a:defRPr>
            </a:lvl1pPr>
            <a:lvl2pPr marL="0" indent="0" algn="l">
              <a:buFont typeface="Arial" panose="020B0604020202020204" pitchFamily="34" charset="0"/>
              <a:buNone/>
              <a:defRPr sz="1400">
                <a:latin typeface="+mn-lt"/>
              </a:defRPr>
            </a:lvl2pPr>
            <a:lvl3pPr marL="0" indent="0" algn="l">
              <a:buNone/>
              <a:defRPr sz="1400">
                <a:latin typeface="+mn-lt"/>
              </a:defRPr>
            </a:lvl3pPr>
            <a:lvl4pPr marL="0" indent="0" algn="l">
              <a:buNone/>
              <a:defRPr sz="1400">
                <a:latin typeface="+mn-lt"/>
              </a:defRPr>
            </a:lvl4pPr>
            <a:lvl5pPr marL="0" indent="0" algn="l">
              <a:buNone/>
              <a:defRPr sz="1400">
                <a:latin typeface="+mn-lt"/>
              </a:defRPr>
            </a:lvl5pPr>
            <a:lvl6pPr marL="0" indent="0" algn="l">
              <a:buNone/>
              <a:defRPr sz="1400">
                <a:latin typeface="+mn-lt"/>
              </a:defRPr>
            </a:lvl6pPr>
            <a:lvl7pPr marL="0" indent="0" algn="l">
              <a:buNone/>
              <a:defRPr sz="1400">
                <a:latin typeface="+mn-lt"/>
              </a:defRPr>
            </a:lvl7pPr>
            <a:lvl8pPr marL="0" indent="0" algn="l">
              <a:buNone/>
              <a:defRPr sz="1400">
                <a:latin typeface="+mn-lt"/>
              </a:defRPr>
            </a:lvl8pPr>
            <a:lvl9pPr marL="0" indent="0" algn="l">
              <a:buNone/>
              <a:defRPr sz="1400">
                <a:latin typeface="+mn-lt"/>
              </a:defRPr>
            </a:lvl9pPr>
          </a:lstStyle>
          <a:p>
            <a:r>
              <a:rPr lang="en-GB"/>
              <a:t> </a:t>
            </a:r>
          </a:p>
        </p:txBody>
      </p:sp>
      <p:sp>
        <p:nvSpPr>
          <p:cNvPr id="25" name="Text Placeholder 7">
            <a:extLst>
              <a:ext uri="{FF2B5EF4-FFF2-40B4-BE49-F238E27FC236}">
                <a16:creationId xmlns:a16="http://schemas.microsoft.com/office/drawing/2014/main" id="{00073548-CCE9-413A-8BC5-3CCB8ECCAE04}"/>
              </a:ext>
            </a:extLst>
          </p:cNvPr>
          <p:cNvSpPr>
            <a:spLocks noGrp="1"/>
          </p:cNvSpPr>
          <p:nvPr>
            <p:ph type="body" sz="quarter" idx="19" hasCustomPrompt="1"/>
          </p:nvPr>
        </p:nvSpPr>
        <p:spPr>
          <a:xfrm>
            <a:off x="693931"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2" y="3861048"/>
            <a:ext cx="6047961"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a:t>Optional Subheading or description.</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7"/>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DD.MM.YYYY</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2" y="2997201"/>
            <a:ext cx="10799999" cy="863848"/>
          </a:xfrm>
          <a:prstGeom prst="rect">
            <a:avLst/>
          </a:prstGeom>
        </p:spPr>
        <p:txBody>
          <a:bodyPr anchor="b" anchorCtr="0"/>
          <a:lstStyle>
            <a:lvl1pPr>
              <a:defRPr sz="4800"/>
            </a:lvl1pPr>
          </a:lstStyle>
          <a:p>
            <a:r>
              <a:rPr lang="en-GB"/>
              <a:t>Title (48pt) </a:t>
            </a:r>
            <a:r>
              <a:rPr lang="en-GB" err="1"/>
              <a:t>ExtraLight</a:t>
            </a:r>
            <a:endParaRPr lang="en-GB"/>
          </a:p>
        </p:txBody>
      </p:sp>
      <p:sp>
        <p:nvSpPr>
          <p:cNvPr id="4" name="Text Placeholder 7">
            <a:extLst>
              <a:ext uri="{FF2B5EF4-FFF2-40B4-BE49-F238E27FC236}">
                <a16:creationId xmlns:a16="http://schemas.microsoft.com/office/drawing/2014/main" id="{52B54EAA-5884-33E9-01DB-4F76164337F8}"/>
              </a:ext>
            </a:extLst>
          </p:cNvPr>
          <p:cNvSpPr>
            <a:spLocks noGrp="1"/>
          </p:cNvSpPr>
          <p:nvPr>
            <p:ph type="body" sz="quarter" idx="21" hasCustomPrompt="1"/>
          </p:nvPr>
        </p:nvSpPr>
        <p:spPr>
          <a:xfrm>
            <a:off x="9861006" y="6201352"/>
            <a:ext cx="1637367" cy="396000"/>
          </a:xfrm>
          <a:prstGeom prst="rect">
            <a:avLst/>
          </a:prstGeom>
          <a:blipFill dpi="0" rotWithShape="1">
            <a:blip r:embed="rId4">
              <a:extLs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Tree>
    <p:extLst>
      <p:ext uri="{BB962C8B-B14F-4D97-AF65-F5344CB8AC3E}">
        <p14:creationId xmlns:p14="http://schemas.microsoft.com/office/powerpoint/2010/main" val="338616643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p:spTree>
      <p:nvGrpSpPr>
        <p:cNvPr id="1" name=""/>
        <p:cNvGrpSpPr/>
        <p:nvPr/>
      </p:nvGrpSpPr>
      <p:grpSpPr>
        <a:xfrm>
          <a:off x="0" y="0"/>
          <a:ext cx="0" cy="0"/>
          <a:chOff x="0" y="0"/>
          <a:chExt cx="0" cy="0"/>
        </a:xfrm>
      </p:grpSpPr>
      <p:sp>
        <p:nvSpPr>
          <p:cNvPr id="25" name="Picture Placeholder 13">
            <a:extLst>
              <a:ext uri="{FF2B5EF4-FFF2-40B4-BE49-F238E27FC236}">
                <a16:creationId xmlns:a16="http://schemas.microsoft.com/office/drawing/2014/main" id="{24994AAF-7065-4B8A-9AC0-F9DA94504317}"/>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GB"/>
              <a:t>To add a picture, please right click the transparency layer and bring it to back. </a:t>
            </a:r>
            <a:br>
              <a:rPr lang="en-GB"/>
            </a:br>
            <a:r>
              <a:rPr lang="en-GB"/>
              <a:t>Next right click on image placeholder and bring it to front.</a:t>
            </a:r>
          </a:p>
          <a:p>
            <a:r>
              <a:rPr lang="en-GB"/>
              <a:t> </a:t>
            </a:r>
          </a:p>
          <a:p>
            <a:r>
              <a:rPr lang="en-GB"/>
              <a:t>You can now insert a picture by clicking on the placeholder image icon. </a:t>
            </a:r>
            <a:br>
              <a:rPr lang="en-GB"/>
            </a:br>
            <a:r>
              <a:rPr lang="en-GB"/>
              <a:t>Then click the Reset button on the Home menu tab or right click on the picture </a:t>
            </a:r>
            <a:br>
              <a:rPr lang="en-GB"/>
            </a:br>
            <a:r>
              <a:rPr lang="en-GB"/>
              <a:t>to send the picture to background.</a:t>
            </a:r>
          </a:p>
        </p:txBody>
      </p:sp>
      <p:sp>
        <p:nvSpPr>
          <p:cNvPr id="27" name="Textplatzhalter 2">
            <a:extLst>
              <a:ext uri="{FF2B5EF4-FFF2-40B4-BE49-F238E27FC236}">
                <a16:creationId xmlns:a16="http://schemas.microsoft.com/office/drawing/2014/main" id="{667D8180-B90D-47E6-8415-4CDB25B8403F}"/>
              </a:ext>
            </a:extLst>
          </p:cNvPr>
          <p:cNvSpPr>
            <a:spLocks noGrp="1"/>
          </p:cNvSpPr>
          <p:nvPr>
            <p:ph type="body" sz="quarter" idx="22" hasCustomPrompt="1"/>
          </p:nvPr>
        </p:nvSpPr>
        <p:spPr>
          <a:xfrm>
            <a:off x="0" y="0"/>
            <a:ext cx="12192000" cy="6858000"/>
          </a:xfrm>
          <a:solidFill>
            <a:schemeClr val="tx1">
              <a:alpha val="30000"/>
            </a:schemeClr>
          </a:solidFill>
        </p:spPr>
        <p:txBody>
          <a:bodyPr lIns="324000" tIns="324000" bIns="1152000"/>
          <a:lstStyle>
            <a:lvl1pPr marL="0" indent="0" algn="l">
              <a:buFont typeface="Arial" panose="020B0604020202020204" pitchFamily="34" charset="0"/>
              <a:buNone/>
              <a:defRPr sz="1400">
                <a:latin typeface="+mn-lt"/>
              </a:defRPr>
            </a:lvl1pPr>
            <a:lvl2pPr marL="0" indent="0" algn="l">
              <a:buFont typeface="Arial" panose="020B0604020202020204" pitchFamily="34" charset="0"/>
              <a:buNone/>
              <a:defRPr sz="1400">
                <a:latin typeface="+mn-lt"/>
              </a:defRPr>
            </a:lvl2pPr>
            <a:lvl3pPr marL="0" indent="0" algn="l">
              <a:buNone/>
              <a:defRPr sz="1400">
                <a:latin typeface="+mn-lt"/>
              </a:defRPr>
            </a:lvl3pPr>
            <a:lvl4pPr marL="0" indent="0" algn="l">
              <a:buNone/>
              <a:defRPr sz="1400">
                <a:latin typeface="+mn-lt"/>
              </a:defRPr>
            </a:lvl4pPr>
            <a:lvl5pPr marL="0" indent="0" algn="l">
              <a:buNone/>
              <a:defRPr sz="1400">
                <a:latin typeface="+mn-lt"/>
              </a:defRPr>
            </a:lvl5pPr>
            <a:lvl6pPr marL="0" indent="0" algn="l">
              <a:buNone/>
              <a:defRPr sz="1400">
                <a:latin typeface="+mn-lt"/>
              </a:defRPr>
            </a:lvl6pPr>
            <a:lvl7pPr marL="0" indent="0" algn="l">
              <a:buNone/>
              <a:defRPr sz="1400">
                <a:latin typeface="+mn-lt"/>
              </a:defRPr>
            </a:lvl7pPr>
            <a:lvl8pPr marL="0" indent="0" algn="l">
              <a:buNone/>
              <a:defRPr sz="1400">
                <a:latin typeface="+mn-lt"/>
              </a:defRPr>
            </a:lvl8pPr>
            <a:lvl9pPr marL="0" indent="0" algn="l">
              <a:buNone/>
              <a:defRPr sz="1400">
                <a:latin typeface="+mn-lt"/>
              </a:defRPr>
            </a:lvl9pPr>
          </a:lstStyle>
          <a:p>
            <a:r>
              <a:rPr lang="en-GB"/>
              <a:t> </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4" name="Text Placeholder 7">
            <a:extLst>
              <a:ext uri="{FF2B5EF4-FFF2-40B4-BE49-F238E27FC236}">
                <a16:creationId xmlns:a16="http://schemas.microsoft.com/office/drawing/2014/main" id="{90994AC8-250C-410F-B46F-C0E804B1176C}"/>
              </a:ext>
            </a:extLst>
          </p:cNvPr>
          <p:cNvSpPr>
            <a:spLocks noGrp="1"/>
          </p:cNvSpPr>
          <p:nvPr>
            <p:ph type="body" sz="quarter" idx="21" hasCustomPrompt="1"/>
          </p:nvPr>
        </p:nvSpPr>
        <p:spPr>
          <a:xfrm>
            <a:off x="699839"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2" y="2996953"/>
            <a:ext cx="10799999" cy="864096"/>
          </a:xfrm>
          <a:prstGeom prst="rect">
            <a:avLst/>
          </a:prstGeom>
        </p:spPr>
        <p:txBody>
          <a:bodyPr anchor="b" anchorCtr="0"/>
          <a:lstStyle>
            <a:lvl1pPr>
              <a:defRPr sz="4800">
                <a:solidFill>
                  <a:schemeClr val="bg1"/>
                </a:solidFill>
              </a:defRPr>
            </a:lvl1pPr>
          </a:lstStyle>
          <a:p>
            <a:r>
              <a:rPr lang="en-GB"/>
              <a:t>Title (48pt) </a:t>
            </a:r>
            <a:r>
              <a:rPr lang="en-GB" err="1"/>
              <a:t>ExtraLight</a:t>
            </a:r>
            <a:endParaRPr lang="en-GB"/>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2" y="3860800"/>
            <a:ext cx="6047961" cy="1512200"/>
          </a:xfrm>
          <a:prstGeom prst="rect">
            <a:avLst/>
          </a:prstGeom>
        </p:spPr>
        <p:txBody>
          <a:bodyPr anchor="t" anchorCtr="0"/>
          <a:lstStyle>
            <a:lvl1pPr>
              <a:lnSpc>
                <a:spcPct val="120000"/>
              </a:lnSpc>
              <a:spcBef>
                <a:spcPts val="0"/>
              </a:spcBef>
              <a:spcAft>
                <a:spcPts val="0"/>
              </a:spcAft>
              <a:buNone/>
              <a:defRPr sz="1800">
                <a:solidFill>
                  <a:schemeClr val="bg1"/>
                </a:solidFill>
              </a:defRPr>
            </a:lvl1pPr>
            <a:lvl2pPr>
              <a:spcAft>
                <a:spcPts val="0"/>
              </a:spcAft>
              <a:defRPr sz="1800">
                <a:solidFill>
                  <a:schemeClr val="bg1"/>
                </a:solidFill>
                <a:latin typeface="+mn-lt"/>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r>
              <a:rPr lang="en-GB"/>
              <a:t>Optional Subheading or description.</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7"/>
            <a:ext cx="2880000" cy="359937"/>
          </a:xfrm>
          <a:prstGeom prst="rect">
            <a:avLst/>
          </a:prstGeom>
        </p:spPr>
        <p:txBody>
          <a:bodyPr anchor="t"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DD.MM.YYYY</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ext Placeholder 7">
            <a:extLst>
              <a:ext uri="{FF2B5EF4-FFF2-40B4-BE49-F238E27FC236}">
                <a16:creationId xmlns:a16="http://schemas.microsoft.com/office/drawing/2014/main" id="{4199AA15-83F1-64A9-C5AC-ABEEAF657F1A}"/>
              </a:ext>
            </a:extLst>
          </p:cNvPr>
          <p:cNvSpPr>
            <a:spLocks noGrp="1"/>
          </p:cNvSpPr>
          <p:nvPr>
            <p:ph type="body" sz="quarter" idx="23" hasCustomPrompt="1"/>
          </p:nvPr>
        </p:nvSpPr>
        <p:spPr>
          <a:xfrm>
            <a:off x="9858597" y="6201352"/>
            <a:ext cx="1637367" cy="396000"/>
          </a:xfrm>
          <a:prstGeom prst="rect">
            <a:avLst/>
          </a:prstGeom>
          <a:blipFill dpi="0" rotWithShape="1">
            <a:blip r:embed="rId4">
              <a:extLs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Tree>
    <p:extLst>
      <p:ext uri="{BB962C8B-B14F-4D97-AF65-F5344CB8AC3E}">
        <p14:creationId xmlns:p14="http://schemas.microsoft.com/office/powerpoint/2010/main" val="1454364502"/>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I Frame Image ">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24E89D-D615-41E9-B766-DD45E8524192}"/>
              </a:ext>
            </a:extLst>
          </p:cNvPr>
          <p:cNvSpPr>
            <a:spLocks noGrp="1"/>
          </p:cNvSpPr>
          <p:nvPr>
            <p:ph type="title" hasCustomPrompt="1"/>
          </p:nvPr>
        </p:nvSpPr>
        <p:spPr bwMode="gray">
          <a:xfrm>
            <a:off x="5448000" y="2852936"/>
            <a:ext cx="6048675" cy="1584176"/>
          </a:xfrm>
          <a:prstGeom prst="rect">
            <a:avLst/>
          </a:prstGeom>
        </p:spPr>
        <p:txBody>
          <a:bodyPr anchor="b" anchorCtr="0"/>
          <a:lstStyle>
            <a:lvl1pPr>
              <a:lnSpc>
                <a:spcPct val="100000"/>
              </a:lnSpc>
              <a:defRPr sz="4800"/>
            </a:lvl1pPr>
          </a:lstStyle>
          <a:p>
            <a:r>
              <a:rPr lang="en-GB"/>
              <a:t>Title (48pt) </a:t>
            </a:r>
            <a:r>
              <a:rPr lang="en-GB" err="1"/>
              <a:t>ExtraLight</a:t>
            </a:r>
            <a:endParaRPr lang="en-GB"/>
          </a:p>
        </p:txBody>
      </p:sp>
      <p:sp>
        <p:nvSpPr>
          <p:cNvPr id="14" name="Picture Placeholder 13">
            <a:extLst>
              <a:ext uri="{FF2B5EF4-FFF2-40B4-BE49-F238E27FC236}">
                <a16:creationId xmlns:a16="http://schemas.microsoft.com/office/drawing/2014/main" id="{01041364-4BD4-4BD2-9402-FA01287EABC5}"/>
              </a:ext>
            </a:extLst>
          </p:cNvPr>
          <p:cNvSpPr>
            <a:spLocks noGrp="1"/>
          </p:cNvSpPr>
          <p:nvPr>
            <p:ph type="pic" sz="quarter" idx="18" hasCustomPrompt="1"/>
          </p:nvPr>
        </p:nvSpPr>
        <p:spPr bwMode="gray">
          <a:xfrm>
            <a:off x="696001" y="553428"/>
            <a:ext cx="4315487" cy="5031779"/>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
        <p:nvSpPr>
          <p:cNvPr id="17" name="Text Placeholder 7">
            <a:extLst>
              <a:ext uri="{FF2B5EF4-FFF2-40B4-BE49-F238E27FC236}">
                <a16:creationId xmlns:a16="http://schemas.microsoft.com/office/drawing/2014/main" id="{3FC8C1C8-2A41-4C48-BB81-13781059C1BD}"/>
              </a:ext>
            </a:extLst>
          </p:cNvPr>
          <p:cNvSpPr>
            <a:spLocks noGrp="1"/>
          </p:cNvSpPr>
          <p:nvPr>
            <p:ph type="body" sz="quarter" idx="14" hasCustomPrompt="1"/>
          </p:nvPr>
        </p:nvSpPr>
        <p:spPr bwMode="gray">
          <a:xfrm>
            <a:off x="5447999" y="2493000"/>
            <a:ext cx="2880000" cy="359739"/>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DD.MM.YYYY</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9" name="Text Placeholder 7">
            <a:extLst>
              <a:ext uri="{FF2B5EF4-FFF2-40B4-BE49-F238E27FC236}">
                <a16:creationId xmlns:a16="http://schemas.microsoft.com/office/drawing/2014/main" id="{0271E7A0-88E2-46CE-A6EE-102041E2421C}"/>
              </a:ext>
            </a:extLst>
          </p:cNvPr>
          <p:cNvSpPr>
            <a:spLocks noGrp="1"/>
          </p:cNvSpPr>
          <p:nvPr>
            <p:ph type="body" sz="quarter" idx="12" hasCustomPrompt="1"/>
          </p:nvPr>
        </p:nvSpPr>
        <p:spPr bwMode="gray">
          <a:xfrm>
            <a:off x="5448002" y="4437065"/>
            <a:ext cx="6047961" cy="1511175"/>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a:t>Optional Subheading or description.</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1" name="Text Placeholder 7">
            <a:extLst>
              <a:ext uri="{FF2B5EF4-FFF2-40B4-BE49-F238E27FC236}">
                <a16:creationId xmlns:a16="http://schemas.microsoft.com/office/drawing/2014/main" id="{5A99FA99-EED0-4404-8E57-C9D0AB8E0090}"/>
              </a:ext>
            </a:extLst>
          </p:cNvPr>
          <p:cNvSpPr txBox="1">
            <a:spLocks noChangeAspect="1"/>
          </p:cNvSpPr>
          <p:nvPr userDrawn="1"/>
        </p:nvSpPr>
        <p:spPr bwMode="gray">
          <a:xfrm>
            <a:off x="9936709"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2" name="Graphic 5">
            <a:extLst>
              <a:ext uri="{FF2B5EF4-FFF2-40B4-BE49-F238E27FC236}">
                <a16:creationId xmlns:a16="http://schemas.microsoft.com/office/drawing/2014/main" id="{4EEA44C6-E138-CE83-50F6-32AFE10371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61006" y="6201352"/>
            <a:ext cx="1637367" cy="396000"/>
          </a:xfrm>
          <a:prstGeom prst="rect">
            <a:avLst/>
          </a:prstGeom>
        </p:spPr>
      </p:pic>
    </p:spTree>
    <p:extLst>
      <p:ext uri="{BB962C8B-B14F-4D97-AF65-F5344CB8AC3E}">
        <p14:creationId xmlns:p14="http://schemas.microsoft.com/office/powerpoint/2010/main" val="642124637"/>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Variant 9">
    <p:spTree>
      <p:nvGrpSpPr>
        <p:cNvPr id="1" name=""/>
        <p:cNvGrpSpPr/>
        <p:nvPr/>
      </p:nvGrpSpPr>
      <p:grpSpPr>
        <a:xfrm>
          <a:off x="0" y="0"/>
          <a:ext cx="0" cy="0"/>
          <a:chOff x="0" y="0"/>
          <a:chExt cx="0" cy="0"/>
        </a:xfrm>
      </p:grpSpPr>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18" name="Text Placeholder 7">
            <a:extLst>
              <a:ext uri="{FF2B5EF4-FFF2-40B4-BE49-F238E27FC236}">
                <a16:creationId xmlns:a16="http://schemas.microsoft.com/office/drawing/2014/main" id="{9ED04CEC-A660-4F70-A81B-73CBE224A2C2}"/>
              </a:ext>
            </a:extLst>
          </p:cNvPr>
          <p:cNvSpPr txBox="1">
            <a:spLocks noChangeAspect="1"/>
          </p:cNvSpPr>
          <p:nvPr userDrawn="1"/>
        </p:nvSpPr>
        <p:spPr bwMode="gray">
          <a:xfrm>
            <a:off x="9936709"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pic>
        <p:nvPicPr>
          <p:cNvPr id="2" name="Graphic 5">
            <a:extLst>
              <a:ext uri="{FF2B5EF4-FFF2-40B4-BE49-F238E27FC236}">
                <a16:creationId xmlns:a16="http://schemas.microsoft.com/office/drawing/2014/main" id="{5E94D084-0D8C-30BB-A04C-598FAC692AE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61006" y="6201352"/>
            <a:ext cx="1637367" cy="396000"/>
          </a:xfrm>
          <a:prstGeom prst="rect">
            <a:avLst/>
          </a:prstGeom>
        </p:spPr>
      </p:pic>
      <p:sp>
        <p:nvSpPr>
          <p:cNvPr id="6" name="Title 4">
            <a:extLst>
              <a:ext uri="{FF2B5EF4-FFF2-40B4-BE49-F238E27FC236}">
                <a16:creationId xmlns:a16="http://schemas.microsoft.com/office/drawing/2014/main" id="{6B77D61B-76B7-DFDD-70F7-16ADCC59918A}"/>
              </a:ext>
            </a:extLst>
          </p:cNvPr>
          <p:cNvSpPr>
            <a:spLocks noGrp="1"/>
          </p:cNvSpPr>
          <p:nvPr>
            <p:ph type="title" hasCustomPrompt="1"/>
          </p:nvPr>
        </p:nvSpPr>
        <p:spPr bwMode="gray">
          <a:xfrm>
            <a:off x="5448000" y="2852936"/>
            <a:ext cx="6048675" cy="1584176"/>
          </a:xfrm>
          <a:prstGeom prst="rect">
            <a:avLst/>
          </a:prstGeom>
        </p:spPr>
        <p:txBody>
          <a:bodyPr anchor="b" anchorCtr="0"/>
          <a:lstStyle>
            <a:lvl1pPr>
              <a:lnSpc>
                <a:spcPct val="100000"/>
              </a:lnSpc>
              <a:defRPr sz="4800"/>
            </a:lvl1pPr>
          </a:lstStyle>
          <a:p>
            <a:r>
              <a:rPr lang="en-GB"/>
              <a:t>Title (48pt) </a:t>
            </a:r>
            <a:r>
              <a:rPr lang="en-GB" err="1"/>
              <a:t>ExtraLight</a:t>
            </a:r>
            <a:endParaRPr lang="en-GB"/>
          </a:p>
        </p:txBody>
      </p:sp>
      <p:sp>
        <p:nvSpPr>
          <p:cNvPr id="7" name="Text Placeholder 7">
            <a:extLst>
              <a:ext uri="{FF2B5EF4-FFF2-40B4-BE49-F238E27FC236}">
                <a16:creationId xmlns:a16="http://schemas.microsoft.com/office/drawing/2014/main" id="{0561B8E0-FA6F-12A9-1A0D-EDF572676D3D}"/>
              </a:ext>
            </a:extLst>
          </p:cNvPr>
          <p:cNvSpPr>
            <a:spLocks noGrp="1"/>
          </p:cNvSpPr>
          <p:nvPr>
            <p:ph type="body" sz="quarter" idx="14" hasCustomPrompt="1"/>
          </p:nvPr>
        </p:nvSpPr>
        <p:spPr bwMode="gray">
          <a:xfrm>
            <a:off x="5447999" y="2493000"/>
            <a:ext cx="2880000" cy="359739"/>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DD.MM.YYYY</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8" name="Text Placeholder 7">
            <a:extLst>
              <a:ext uri="{FF2B5EF4-FFF2-40B4-BE49-F238E27FC236}">
                <a16:creationId xmlns:a16="http://schemas.microsoft.com/office/drawing/2014/main" id="{E64C3EBF-DA2E-40CD-7BEA-79E163826890}"/>
              </a:ext>
            </a:extLst>
          </p:cNvPr>
          <p:cNvSpPr>
            <a:spLocks noGrp="1"/>
          </p:cNvSpPr>
          <p:nvPr>
            <p:ph type="body" sz="quarter" idx="12" hasCustomPrompt="1"/>
          </p:nvPr>
        </p:nvSpPr>
        <p:spPr bwMode="gray">
          <a:xfrm>
            <a:off x="5448002" y="4437065"/>
            <a:ext cx="6047961" cy="1511175"/>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a:t>Optional Subheading or description.</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Freihandform 8">
            <a:extLst>
              <a:ext uri="{FF2B5EF4-FFF2-40B4-BE49-F238E27FC236}">
                <a16:creationId xmlns:a16="http://schemas.microsoft.com/office/drawing/2014/main" id="{D183F32C-4A40-50D7-6CD9-CEE2B2E3DD07}"/>
              </a:ext>
            </a:extLst>
          </p:cNvPr>
          <p:cNvSpPr>
            <a:spLocks noGrp="1"/>
          </p:cNvSpPr>
          <p:nvPr>
            <p:ph type="pic" sz="quarter" idx="19" hasCustomPrompt="1"/>
          </p:nvPr>
        </p:nvSpPr>
        <p:spPr bwMode="gray">
          <a:xfrm>
            <a:off x="2" y="0"/>
            <a:ext cx="5004959" cy="6863715"/>
          </a:xfrm>
          <a:custGeom>
            <a:avLst/>
            <a:gdLst>
              <a:gd name="connsiteX0" fmla="*/ 0 w 5004959"/>
              <a:gd name="connsiteY0" fmla="*/ 0 h 6863715"/>
              <a:gd name="connsiteX1" fmla="*/ 1824953 w 5004959"/>
              <a:gd name="connsiteY1" fmla="*/ 0 h 6863715"/>
              <a:gd name="connsiteX2" fmla="*/ 1860234 w 5004959"/>
              <a:gd name="connsiteY2" fmla="*/ 19230 h 6863715"/>
              <a:gd name="connsiteX3" fmla="*/ 4858275 w 5004959"/>
              <a:gd name="connsiteY3" fmla="*/ 1653306 h 6863715"/>
              <a:gd name="connsiteX4" fmla="*/ 4919981 w 5004959"/>
              <a:gd name="connsiteY4" fmla="*/ 1704051 h 6863715"/>
              <a:gd name="connsiteX5" fmla="*/ 4967044 w 5004959"/>
              <a:gd name="connsiteY5" fmla="*/ 1768601 h 6863715"/>
              <a:gd name="connsiteX6" fmla="*/ 4992820 w 5004959"/>
              <a:gd name="connsiteY6" fmla="*/ 1829143 h 6863715"/>
              <a:gd name="connsiteX7" fmla="*/ 5004959 w 5004959"/>
              <a:gd name="connsiteY7" fmla="*/ 1906721 h 6863715"/>
              <a:gd name="connsiteX8" fmla="*/ 5004959 w 5004959"/>
              <a:gd name="connsiteY8" fmla="*/ 6805395 h 6863715"/>
              <a:gd name="connsiteX9" fmla="*/ 4995778 w 5004959"/>
              <a:gd name="connsiteY9" fmla="*/ 6863715 h 6863715"/>
              <a:gd name="connsiteX10" fmla="*/ 0 w 5004959"/>
              <a:gd name="connsiteY10" fmla="*/ 6863715 h 68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4959" h="6863715">
                <a:moveTo>
                  <a:pt x="0" y="0"/>
                </a:moveTo>
                <a:lnTo>
                  <a:pt x="1824953" y="0"/>
                </a:lnTo>
                <a:lnTo>
                  <a:pt x="1860234" y="19230"/>
                </a:lnTo>
                <a:cubicBezTo>
                  <a:pt x="4858275" y="1653306"/>
                  <a:pt x="4858275" y="1653306"/>
                  <a:pt x="4858275" y="1653306"/>
                </a:cubicBezTo>
                <a:cubicBezTo>
                  <a:pt x="4880249" y="1666194"/>
                  <a:pt x="4901086" y="1683630"/>
                  <a:pt x="4919981" y="1704051"/>
                </a:cubicBezTo>
                <a:lnTo>
                  <a:pt x="4967044" y="1768601"/>
                </a:lnTo>
                <a:lnTo>
                  <a:pt x="4992820" y="1829143"/>
                </a:lnTo>
                <a:cubicBezTo>
                  <a:pt x="5000631" y="1855504"/>
                  <a:pt x="5004959" y="1881866"/>
                  <a:pt x="5004959" y="1906721"/>
                </a:cubicBezTo>
                <a:cubicBezTo>
                  <a:pt x="5004959" y="1906721"/>
                  <a:pt x="5004959" y="1906721"/>
                  <a:pt x="5004959" y="6805395"/>
                </a:cubicBezTo>
                <a:lnTo>
                  <a:pt x="4995778" y="6863715"/>
                </a:lnTo>
                <a:lnTo>
                  <a:pt x="0" y="6863715"/>
                </a:ln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3925526957"/>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genda I 4 Chapter">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B295A428-84CF-4565-B5C6-85FA43E2B260}"/>
              </a:ext>
            </a:extLst>
          </p:cNvPr>
          <p:cNvSpPr>
            <a:spLocks noGrp="1"/>
          </p:cNvSpPr>
          <p:nvPr>
            <p:ph type="body" sz="quarter" idx="24" hasCustomPrompt="1"/>
          </p:nvPr>
        </p:nvSpPr>
        <p:spPr bwMode="gray">
          <a:xfrm>
            <a:off x="1632000" y="1844952"/>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20" name="Text Placeholder 7">
            <a:extLst>
              <a:ext uri="{FF2B5EF4-FFF2-40B4-BE49-F238E27FC236}">
                <a16:creationId xmlns:a16="http://schemas.microsoft.com/office/drawing/2014/main" id="{9E82F127-8448-4E4C-BCF8-F8A2205B4B13}"/>
              </a:ext>
            </a:extLst>
          </p:cNvPr>
          <p:cNvSpPr>
            <a:spLocks noGrp="1"/>
          </p:cNvSpPr>
          <p:nvPr>
            <p:ph type="body" sz="quarter" idx="25" hasCustomPrompt="1"/>
          </p:nvPr>
        </p:nvSpPr>
        <p:spPr bwMode="gray">
          <a:xfrm>
            <a:off x="1632000" y="2402803"/>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21" name="Text Placeholder 7">
            <a:extLst>
              <a:ext uri="{FF2B5EF4-FFF2-40B4-BE49-F238E27FC236}">
                <a16:creationId xmlns:a16="http://schemas.microsoft.com/office/drawing/2014/main" id="{8AC3B108-8DEE-4C22-B848-473C45ABDDB7}"/>
              </a:ext>
            </a:extLst>
          </p:cNvPr>
          <p:cNvSpPr>
            <a:spLocks noGrp="1"/>
          </p:cNvSpPr>
          <p:nvPr>
            <p:ph type="body" sz="quarter" idx="26" hasCustomPrompt="1"/>
          </p:nvPr>
        </p:nvSpPr>
        <p:spPr bwMode="gray">
          <a:xfrm>
            <a:off x="695325" y="169141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3" name="Titel 2">
            <a:extLst>
              <a:ext uri="{FF2B5EF4-FFF2-40B4-BE49-F238E27FC236}">
                <a16:creationId xmlns:a16="http://schemas.microsoft.com/office/drawing/2014/main" id="{2178EA59-B430-41DF-86E9-6EE2157F5633}"/>
              </a:ext>
            </a:extLst>
          </p:cNvPr>
          <p:cNvSpPr>
            <a:spLocks noGrp="1"/>
          </p:cNvSpPr>
          <p:nvPr>
            <p:ph type="title" hasCustomPrompt="1"/>
          </p:nvPr>
        </p:nvSpPr>
        <p:spPr bwMode="gray"/>
        <p:txBody>
          <a:bodyPr/>
          <a:lstStyle>
            <a:lvl1pPr>
              <a:defRPr/>
            </a:lvl1pPr>
          </a:lstStyle>
          <a:p>
            <a:r>
              <a:rPr lang="en-GB"/>
              <a:t>Agenda (36pt) </a:t>
            </a:r>
            <a:r>
              <a:rPr lang="en-GB" err="1"/>
              <a:t>ExtraLight</a:t>
            </a:r>
            <a:endParaRPr lang="en-GB"/>
          </a:p>
        </p:txBody>
      </p:sp>
      <p:sp>
        <p:nvSpPr>
          <p:cNvPr id="16" name="Text Placeholder 7">
            <a:extLst>
              <a:ext uri="{FF2B5EF4-FFF2-40B4-BE49-F238E27FC236}">
                <a16:creationId xmlns:a16="http://schemas.microsoft.com/office/drawing/2014/main" id="{BB9A769C-EA9A-4302-A8DE-82F9E7D72E41}"/>
              </a:ext>
            </a:extLst>
          </p:cNvPr>
          <p:cNvSpPr>
            <a:spLocks noGrp="1"/>
          </p:cNvSpPr>
          <p:nvPr>
            <p:ph type="body" sz="quarter" idx="27" hasCustomPrompt="1"/>
          </p:nvPr>
        </p:nvSpPr>
        <p:spPr bwMode="gray">
          <a:xfrm>
            <a:off x="1632000" y="2933763"/>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17" name="Text Placeholder 7">
            <a:extLst>
              <a:ext uri="{FF2B5EF4-FFF2-40B4-BE49-F238E27FC236}">
                <a16:creationId xmlns:a16="http://schemas.microsoft.com/office/drawing/2014/main" id="{3DCED0B7-FF8F-49AC-BC30-92055CE5BC56}"/>
              </a:ext>
            </a:extLst>
          </p:cNvPr>
          <p:cNvSpPr>
            <a:spLocks noGrp="1"/>
          </p:cNvSpPr>
          <p:nvPr>
            <p:ph type="body" sz="quarter" idx="28" hasCustomPrompt="1"/>
          </p:nvPr>
        </p:nvSpPr>
        <p:spPr bwMode="gray">
          <a:xfrm>
            <a:off x="1632000" y="3491612"/>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18" name="Text Placeholder 7">
            <a:extLst>
              <a:ext uri="{FF2B5EF4-FFF2-40B4-BE49-F238E27FC236}">
                <a16:creationId xmlns:a16="http://schemas.microsoft.com/office/drawing/2014/main" id="{0EE6883C-FDC8-408D-B38B-756909B46BA7}"/>
              </a:ext>
            </a:extLst>
          </p:cNvPr>
          <p:cNvSpPr>
            <a:spLocks noGrp="1"/>
          </p:cNvSpPr>
          <p:nvPr>
            <p:ph type="body" sz="quarter" idx="29" hasCustomPrompt="1"/>
          </p:nvPr>
        </p:nvSpPr>
        <p:spPr bwMode="gray">
          <a:xfrm>
            <a:off x="695325" y="278022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31" name="Text Placeholder 7">
            <a:extLst>
              <a:ext uri="{FF2B5EF4-FFF2-40B4-BE49-F238E27FC236}">
                <a16:creationId xmlns:a16="http://schemas.microsoft.com/office/drawing/2014/main" id="{3D62D1BC-8CA1-49BC-9D32-DED31B6A5014}"/>
              </a:ext>
            </a:extLst>
          </p:cNvPr>
          <p:cNvSpPr>
            <a:spLocks noGrp="1"/>
          </p:cNvSpPr>
          <p:nvPr>
            <p:ph type="body" sz="quarter" idx="30" hasCustomPrompt="1"/>
          </p:nvPr>
        </p:nvSpPr>
        <p:spPr bwMode="gray">
          <a:xfrm>
            <a:off x="1632000" y="4013883"/>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32" name="Text Placeholder 7">
            <a:extLst>
              <a:ext uri="{FF2B5EF4-FFF2-40B4-BE49-F238E27FC236}">
                <a16:creationId xmlns:a16="http://schemas.microsoft.com/office/drawing/2014/main" id="{D8AD3419-0C03-40C6-A11C-D5889B3958E7}"/>
              </a:ext>
            </a:extLst>
          </p:cNvPr>
          <p:cNvSpPr>
            <a:spLocks noGrp="1"/>
          </p:cNvSpPr>
          <p:nvPr>
            <p:ph type="body" sz="quarter" idx="31" hasCustomPrompt="1"/>
          </p:nvPr>
        </p:nvSpPr>
        <p:spPr bwMode="gray">
          <a:xfrm>
            <a:off x="1631925" y="4581128"/>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33" name="Text Placeholder 7">
            <a:extLst>
              <a:ext uri="{FF2B5EF4-FFF2-40B4-BE49-F238E27FC236}">
                <a16:creationId xmlns:a16="http://schemas.microsoft.com/office/drawing/2014/main" id="{A619A3B3-9BB9-450E-8CEA-2014C897F2E5}"/>
              </a:ext>
            </a:extLst>
          </p:cNvPr>
          <p:cNvSpPr>
            <a:spLocks noGrp="1"/>
          </p:cNvSpPr>
          <p:nvPr>
            <p:ph type="body" sz="quarter" idx="32" hasCustomPrompt="1"/>
          </p:nvPr>
        </p:nvSpPr>
        <p:spPr bwMode="gray">
          <a:xfrm>
            <a:off x="695325" y="386034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34" name="Text Placeholder 7">
            <a:extLst>
              <a:ext uri="{FF2B5EF4-FFF2-40B4-BE49-F238E27FC236}">
                <a16:creationId xmlns:a16="http://schemas.microsoft.com/office/drawing/2014/main" id="{DCB2B1F5-A771-4C8B-ACAB-1AEBBC0A3757}"/>
              </a:ext>
            </a:extLst>
          </p:cNvPr>
          <p:cNvSpPr>
            <a:spLocks noGrp="1"/>
          </p:cNvSpPr>
          <p:nvPr>
            <p:ph type="body" sz="quarter" idx="33" hasCustomPrompt="1"/>
          </p:nvPr>
        </p:nvSpPr>
        <p:spPr bwMode="gray">
          <a:xfrm>
            <a:off x="1632000" y="5103399"/>
            <a:ext cx="9864675"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35" name="Text Placeholder 7">
            <a:extLst>
              <a:ext uri="{FF2B5EF4-FFF2-40B4-BE49-F238E27FC236}">
                <a16:creationId xmlns:a16="http://schemas.microsoft.com/office/drawing/2014/main" id="{E88B9230-EBF6-4F43-A38B-1D95346D17A3}"/>
              </a:ext>
            </a:extLst>
          </p:cNvPr>
          <p:cNvSpPr>
            <a:spLocks noGrp="1"/>
          </p:cNvSpPr>
          <p:nvPr>
            <p:ph type="body" sz="quarter" idx="34" hasCustomPrompt="1"/>
          </p:nvPr>
        </p:nvSpPr>
        <p:spPr bwMode="gray">
          <a:xfrm>
            <a:off x="1632000" y="5661248"/>
            <a:ext cx="9864675"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36" name="Text Placeholder 7">
            <a:extLst>
              <a:ext uri="{FF2B5EF4-FFF2-40B4-BE49-F238E27FC236}">
                <a16:creationId xmlns:a16="http://schemas.microsoft.com/office/drawing/2014/main" id="{BA533AE7-F9A7-46ED-9534-4127F825C75A}"/>
              </a:ext>
            </a:extLst>
          </p:cNvPr>
          <p:cNvSpPr>
            <a:spLocks noGrp="1"/>
          </p:cNvSpPr>
          <p:nvPr>
            <p:ph type="body" sz="quarter" idx="35" hasCustomPrompt="1"/>
          </p:nvPr>
        </p:nvSpPr>
        <p:spPr bwMode="gray">
          <a:xfrm>
            <a:off x="695325" y="4949859"/>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2" name="Datumsplatzhalter 1">
            <a:extLst>
              <a:ext uri="{FF2B5EF4-FFF2-40B4-BE49-F238E27FC236}">
                <a16:creationId xmlns:a16="http://schemas.microsoft.com/office/drawing/2014/main" id="{31115338-647A-4D1C-83F3-E031138B373E}"/>
              </a:ext>
            </a:extLst>
          </p:cNvPr>
          <p:cNvSpPr>
            <a:spLocks noGrp="1"/>
          </p:cNvSpPr>
          <p:nvPr>
            <p:ph type="dt" sz="half" idx="36"/>
          </p:nvPr>
        </p:nvSpPr>
        <p:spPr/>
        <p:txBody>
          <a:bodyPr/>
          <a:lstStyle/>
          <a:p>
            <a:endParaRPr lang="en-GB"/>
          </a:p>
        </p:txBody>
      </p:sp>
      <p:sp>
        <p:nvSpPr>
          <p:cNvPr id="4" name="Fußzeilenplatzhalter 3">
            <a:extLst>
              <a:ext uri="{FF2B5EF4-FFF2-40B4-BE49-F238E27FC236}">
                <a16:creationId xmlns:a16="http://schemas.microsoft.com/office/drawing/2014/main" id="{6B4A5ADB-4537-4384-B543-64E67EDDA105}"/>
              </a:ext>
            </a:extLst>
          </p:cNvPr>
          <p:cNvSpPr>
            <a:spLocks noGrp="1"/>
          </p:cNvSpPr>
          <p:nvPr>
            <p:ph type="ftr" sz="quarter" idx="37"/>
          </p:nvPr>
        </p:nvSpPr>
        <p:spPr/>
        <p:txBody>
          <a:bodyPr/>
          <a:lstStyle/>
          <a:p>
            <a:endParaRPr lang="en-GB"/>
          </a:p>
        </p:txBody>
      </p:sp>
      <p:sp>
        <p:nvSpPr>
          <p:cNvPr id="5" name="Foliennummernplatzhalter 4">
            <a:extLst>
              <a:ext uri="{FF2B5EF4-FFF2-40B4-BE49-F238E27FC236}">
                <a16:creationId xmlns:a16="http://schemas.microsoft.com/office/drawing/2014/main" id="{52FE1E4B-B291-4451-B64F-EA339BC9541C}"/>
              </a:ext>
            </a:extLst>
          </p:cNvPr>
          <p:cNvSpPr>
            <a:spLocks noGrp="1"/>
          </p:cNvSpPr>
          <p:nvPr>
            <p:ph type="sldNum" sz="quarter" idx="38"/>
          </p:nvPr>
        </p:nvSpPr>
        <p:spPr/>
        <p:txBody>
          <a:bodyPr/>
          <a:lstStyle/>
          <a:p>
            <a:fld id="{9EA669D3-5529-4BB0-8BB4-F8AF37E83BE9}" type="slidenum">
              <a:rPr lang="en-GB" smtClean="0"/>
              <a:pPr/>
              <a:t>‹Nr.›</a:t>
            </a:fld>
            <a:endParaRPr lang="en-GB"/>
          </a:p>
        </p:txBody>
      </p:sp>
      <p:sp>
        <p:nvSpPr>
          <p:cNvPr id="22" name="Text Placeholder 7">
            <a:extLst>
              <a:ext uri="{FF2B5EF4-FFF2-40B4-BE49-F238E27FC236}">
                <a16:creationId xmlns:a16="http://schemas.microsoft.com/office/drawing/2014/main" id="{976C4052-8368-4B82-B821-752C1C2C3FCE}"/>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18322809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genda I 8 Chapt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78EA59-B430-41DF-86E9-6EE2157F5633}"/>
              </a:ext>
            </a:extLst>
          </p:cNvPr>
          <p:cNvSpPr>
            <a:spLocks noGrp="1"/>
          </p:cNvSpPr>
          <p:nvPr>
            <p:ph type="title" hasCustomPrompt="1"/>
          </p:nvPr>
        </p:nvSpPr>
        <p:spPr bwMode="gray"/>
        <p:txBody>
          <a:bodyPr/>
          <a:lstStyle>
            <a:lvl1pPr>
              <a:defRPr/>
            </a:lvl1pPr>
          </a:lstStyle>
          <a:p>
            <a:r>
              <a:rPr lang="en-GB"/>
              <a:t>Agenda (36pt) </a:t>
            </a:r>
            <a:r>
              <a:rPr lang="en-GB" err="1"/>
              <a:t>ExtraLight</a:t>
            </a:r>
            <a:endParaRPr lang="en-GB"/>
          </a:p>
        </p:txBody>
      </p:sp>
      <p:sp>
        <p:nvSpPr>
          <p:cNvPr id="40" name="Text Placeholder 7">
            <a:extLst>
              <a:ext uri="{FF2B5EF4-FFF2-40B4-BE49-F238E27FC236}">
                <a16:creationId xmlns:a16="http://schemas.microsoft.com/office/drawing/2014/main" id="{F34B4453-4F2B-431B-A024-F1311ACF5FB5}"/>
              </a:ext>
            </a:extLst>
          </p:cNvPr>
          <p:cNvSpPr>
            <a:spLocks noGrp="1"/>
          </p:cNvSpPr>
          <p:nvPr>
            <p:ph type="body" sz="quarter" idx="24" hasCustomPrompt="1"/>
          </p:nvPr>
        </p:nvSpPr>
        <p:spPr bwMode="gray">
          <a:xfrm>
            <a:off x="1631999" y="184495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41" name="Text Placeholder 7">
            <a:extLst>
              <a:ext uri="{FF2B5EF4-FFF2-40B4-BE49-F238E27FC236}">
                <a16:creationId xmlns:a16="http://schemas.microsoft.com/office/drawing/2014/main" id="{ECAAB30F-DE88-4EBE-AC42-C333BC1D3FCF}"/>
              </a:ext>
            </a:extLst>
          </p:cNvPr>
          <p:cNvSpPr>
            <a:spLocks noGrp="1"/>
          </p:cNvSpPr>
          <p:nvPr>
            <p:ph type="body" sz="quarter" idx="25" hasCustomPrompt="1"/>
          </p:nvPr>
        </p:nvSpPr>
        <p:spPr bwMode="gray">
          <a:xfrm>
            <a:off x="1631999" y="2402803"/>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42" name="Text Placeholder 7">
            <a:extLst>
              <a:ext uri="{FF2B5EF4-FFF2-40B4-BE49-F238E27FC236}">
                <a16:creationId xmlns:a16="http://schemas.microsoft.com/office/drawing/2014/main" id="{5F4677C2-C7DB-4E97-901B-84E2F11B1E52}"/>
              </a:ext>
            </a:extLst>
          </p:cNvPr>
          <p:cNvSpPr>
            <a:spLocks noGrp="1"/>
          </p:cNvSpPr>
          <p:nvPr>
            <p:ph type="body" sz="quarter" idx="26" hasCustomPrompt="1"/>
          </p:nvPr>
        </p:nvSpPr>
        <p:spPr bwMode="gray">
          <a:xfrm>
            <a:off x="695325" y="169141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43" name="Text Placeholder 7">
            <a:extLst>
              <a:ext uri="{FF2B5EF4-FFF2-40B4-BE49-F238E27FC236}">
                <a16:creationId xmlns:a16="http://schemas.microsoft.com/office/drawing/2014/main" id="{6D22F908-8B68-4F1F-A4B8-B948AEB8915B}"/>
              </a:ext>
            </a:extLst>
          </p:cNvPr>
          <p:cNvSpPr>
            <a:spLocks noGrp="1"/>
          </p:cNvSpPr>
          <p:nvPr>
            <p:ph type="body" sz="quarter" idx="27" hasCustomPrompt="1"/>
          </p:nvPr>
        </p:nvSpPr>
        <p:spPr bwMode="gray">
          <a:xfrm>
            <a:off x="1631999" y="2933763"/>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44" name="Text Placeholder 7">
            <a:extLst>
              <a:ext uri="{FF2B5EF4-FFF2-40B4-BE49-F238E27FC236}">
                <a16:creationId xmlns:a16="http://schemas.microsoft.com/office/drawing/2014/main" id="{95E8BF42-D6C3-4053-A972-AF95ABEF1920}"/>
              </a:ext>
            </a:extLst>
          </p:cNvPr>
          <p:cNvSpPr>
            <a:spLocks noGrp="1"/>
          </p:cNvSpPr>
          <p:nvPr>
            <p:ph type="body" sz="quarter" idx="28" hasCustomPrompt="1"/>
          </p:nvPr>
        </p:nvSpPr>
        <p:spPr bwMode="gray">
          <a:xfrm>
            <a:off x="1631999" y="3491612"/>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45" name="Text Placeholder 7">
            <a:extLst>
              <a:ext uri="{FF2B5EF4-FFF2-40B4-BE49-F238E27FC236}">
                <a16:creationId xmlns:a16="http://schemas.microsoft.com/office/drawing/2014/main" id="{484D85D3-827B-4C53-ABF7-CE6891B8EF45}"/>
              </a:ext>
            </a:extLst>
          </p:cNvPr>
          <p:cNvSpPr>
            <a:spLocks noGrp="1"/>
          </p:cNvSpPr>
          <p:nvPr>
            <p:ph type="body" sz="quarter" idx="29" hasCustomPrompt="1"/>
          </p:nvPr>
        </p:nvSpPr>
        <p:spPr bwMode="gray">
          <a:xfrm>
            <a:off x="695325" y="278022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46" name="Text Placeholder 7">
            <a:extLst>
              <a:ext uri="{FF2B5EF4-FFF2-40B4-BE49-F238E27FC236}">
                <a16:creationId xmlns:a16="http://schemas.microsoft.com/office/drawing/2014/main" id="{9419EE42-2FF1-41E0-9A84-2F8C75FDC59B}"/>
              </a:ext>
            </a:extLst>
          </p:cNvPr>
          <p:cNvSpPr>
            <a:spLocks noGrp="1"/>
          </p:cNvSpPr>
          <p:nvPr>
            <p:ph type="body" sz="quarter" idx="30" hasCustomPrompt="1"/>
          </p:nvPr>
        </p:nvSpPr>
        <p:spPr bwMode="gray">
          <a:xfrm>
            <a:off x="1631999" y="4013883"/>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47" name="Text Placeholder 7">
            <a:extLst>
              <a:ext uri="{FF2B5EF4-FFF2-40B4-BE49-F238E27FC236}">
                <a16:creationId xmlns:a16="http://schemas.microsoft.com/office/drawing/2014/main" id="{A1A88908-46F0-4C02-AE58-158430AB427B}"/>
              </a:ext>
            </a:extLst>
          </p:cNvPr>
          <p:cNvSpPr>
            <a:spLocks noGrp="1"/>
          </p:cNvSpPr>
          <p:nvPr>
            <p:ph type="body" sz="quarter" idx="31" hasCustomPrompt="1"/>
          </p:nvPr>
        </p:nvSpPr>
        <p:spPr bwMode="gray">
          <a:xfrm>
            <a:off x="1631999" y="458112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48" name="Text Placeholder 7">
            <a:extLst>
              <a:ext uri="{FF2B5EF4-FFF2-40B4-BE49-F238E27FC236}">
                <a16:creationId xmlns:a16="http://schemas.microsoft.com/office/drawing/2014/main" id="{C86AE71B-DA40-4748-ABF0-68679DDD73B6}"/>
              </a:ext>
            </a:extLst>
          </p:cNvPr>
          <p:cNvSpPr>
            <a:spLocks noGrp="1"/>
          </p:cNvSpPr>
          <p:nvPr>
            <p:ph type="body" sz="quarter" idx="32" hasCustomPrompt="1"/>
          </p:nvPr>
        </p:nvSpPr>
        <p:spPr bwMode="gray">
          <a:xfrm>
            <a:off x="695325" y="386034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49" name="Text Placeholder 7">
            <a:extLst>
              <a:ext uri="{FF2B5EF4-FFF2-40B4-BE49-F238E27FC236}">
                <a16:creationId xmlns:a16="http://schemas.microsoft.com/office/drawing/2014/main" id="{C003697D-1D0F-4232-979C-1AA9F4046781}"/>
              </a:ext>
            </a:extLst>
          </p:cNvPr>
          <p:cNvSpPr>
            <a:spLocks noGrp="1"/>
          </p:cNvSpPr>
          <p:nvPr>
            <p:ph type="body" sz="quarter" idx="33" hasCustomPrompt="1"/>
          </p:nvPr>
        </p:nvSpPr>
        <p:spPr bwMode="gray">
          <a:xfrm>
            <a:off x="1631999" y="5103399"/>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50" name="Text Placeholder 7">
            <a:extLst>
              <a:ext uri="{FF2B5EF4-FFF2-40B4-BE49-F238E27FC236}">
                <a16:creationId xmlns:a16="http://schemas.microsoft.com/office/drawing/2014/main" id="{DB3CEE93-1BFF-4C11-8B60-95667F68B60A}"/>
              </a:ext>
            </a:extLst>
          </p:cNvPr>
          <p:cNvSpPr>
            <a:spLocks noGrp="1"/>
          </p:cNvSpPr>
          <p:nvPr>
            <p:ph type="body" sz="quarter" idx="34" hasCustomPrompt="1"/>
          </p:nvPr>
        </p:nvSpPr>
        <p:spPr bwMode="gray">
          <a:xfrm>
            <a:off x="1631999" y="566124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51" name="Text Placeholder 7">
            <a:extLst>
              <a:ext uri="{FF2B5EF4-FFF2-40B4-BE49-F238E27FC236}">
                <a16:creationId xmlns:a16="http://schemas.microsoft.com/office/drawing/2014/main" id="{D19E785E-9D36-40F5-AF13-E3A5A562F864}"/>
              </a:ext>
            </a:extLst>
          </p:cNvPr>
          <p:cNvSpPr>
            <a:spLocks noGrp="1"/>
          </p:cNvSpPr>
          <p:nvPr>
            <p:ph type="body" sz="quarter" idx="35" hasCustomPrompt="1"/>
          </p:nvPr>
        </p:nvSpPr>
        <p:spPr bwMode="gray">
          <a:xfrm>
            <a:off x="695325" y="4949859"/>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64" name="Text Placeholder 7">
            <a:extLst>
              <a:ext uri="{FF2B5EF4-FFF2-40B4-BE49-F238E27FC236}">
                <a16:creationId xmlns:a16="http://schemas.microsoft.com/office/drawing/2014/main" id="{E23E30CF-AF97-4866-9BA7-5264921B6B28}"/>
              </a:ext>
            </a:extLst>
          </p:cNvPr>
          <p:cNvSpPr>
            <a:spLocks noGrp="1"/>
          </p:cNvSpPr>
          <p:nvPr>
            <p:ph type="body" sz="quarter" idx="48" hasCustomPrompt="1"/>
          </p:nvPr>
        </p:nvSpPr>
        <p:spPr bwMode="gray">
          <a:xfrm>
            <a:off x="7248701" y="1844952"/>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65" name="Text Placeholder 7">
            <a:extLst>
              <a:ext uri="{FF2B5EF4-FFF2-40B4-BE49-F238E27FC236}">
                <a16:creationId xmlns:a16="http://schemas.microsoft.com/office/drawing/2014/main" id="{FE3E1B81-6748-4FC8-B0F8-EA87C9F9785F}"/>
              </a:ext>
            </a:extLst>
          </p:cNvPr>
          <p:cNvSpPr>
            <a:spLocks noGrp="1"/>
          </p:cNvSpPr>
          <p:nvPr>
            <p:ph type="body" sz="quarter" idx="49" hasCustomPrompt="1"/>
          </p:nvPr>
        </p:nvSpPr>
        <p:spPr bwMode="gray">
          <a:xfrm>
            <a:off x="7248701" y="2402803"/>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66" name="Text Placeholder 7">
            <a:extLst>
              <a:ext uri="{FF2B5EF4-FFF2-40B4-BE49-F238E27FC236}">
                <a16:creationId xmlns:a16="http://schemas.microsoft.com/office/drawing/2014/main" id="{28AF54DB-8B71-400A-816D-10EBC87040DD}"/>
              </a:ext>
            </a:extLst>
          </p:cNvPr>
          <p:cNvSpPr>
            <a:spLocks noGrp="1"/>
          </p:cNvSpPr>
          <p:nvPr>
            <p:ph type="body" sz="quarter" idx="50" hasCustomPrompt="1"/>
          </p:nvPr>
        </p:nvSpPr>
        <p:spPr bwMode="gray">
          <a:xfrm>
            <a:off x="6312025" y="169141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67" name="Text Placeholder 7">
            <a:extLst>
              <a:ext uri="{FF2B5EF4-FFF2-40B4-BE49-F238E27FC236}">
                <a16:creationId xmlns:a16="http://schemas.microsoft.com/office/drawing/2014/main" id="{475D70A9-5603-4793-A075-321B8D991132}"/>
              </a:ext>
            </a:extLst>
          </p:cNvPr>
          <p:cNvSpPr>
            <a:spLocks noGrp="1"/>
          </p:cNvSpPr>
          <p:nvPr>
            <p:ph type="body" sz="quarter" idx="51" hasCustomPrompt="1"/>
          </p:nvPr>
        </p:nvSpPr>
        <p:spPr bwMode="gray">
          <a:xfrm>
            <a:off x="7248701" y="2933763"/>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68" name="Text Placeholder 7">
            <a:extLst>
              <a:ext uri="{FF2B5EF4-FFF2-40B4-BE49-F238E27FC236}">
                <a16:creationId xmlns:a16="http://schemas.microsoft.com/office/drawing/2014/main" id="{F9E48CDD-00B5-4BFB-9DF1-0FBC6A33EC18}"/>
              </a:ext>
            </a:extLst>
          </p:cNvPr>
          <p:cNvSpPr>
            <a:spLocks noGrp="1"/>
          </p:cNvSpPr>
          <p:nvPr>
            <p:ph type="body" sz="quarter" idx="52" hasCustomPrompt="1"/>
          </p:nvPr>
        </p:nvSpPr>
        <p:spPr bwMode="gray">
          <a:xfrm>
            <a:off x="7248701" y="3491612"/>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69" name="Text Placeholder 7">
            <a:extLst>
              <a:ext uri="{FF2B5EF4-FFF2-40B4-BE49-F238E27FC236}">
                <a16:creationId xmlns:a16="http://schemas.microsoft.com/office/drawing/2014/main" id="{8BF0E3C6-4FF2-4B66-946E-35B15A4AE881}"/>
              </a:ext>
            </a:extLst>
          </p:cNvPr>
          <p:cNvSpPr>
            <a:spLocks noGrp="1"/>
          </p:cNvSpPr>
          <p:nvPr>
            <p:ph type="body" sz="quarter" idx="53" hasCustomPrompt="1"/>
          </p:nvPr>
        </p:nvSpPr>
        <p:spPr bwMode="gray">
          <a:xfrm>
            <a:off x="6312025" y="278022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70" name="Text Placeholder 7">
            <a:extLst>
              <a:ext uri="{FF2B5EF4-FFF2-40B4-BE49-F238E27FC236}">
                <a16:creationId xmlns:a16="http://schemas.microsoft.com/office/drawing/2014/main" id="{79E215BC-D2C2-41DE-BC20-ABC210934743}"/>
              </a:ext>
            </a:extLst>
          </p:cNvPr>
          <p:cNvSpPr>
            <a:spLocks noGrp="1"/>
          </p:cNvSpPr>
          <p:nvPr>
            <p:ph type="body" sz="quarter" idx="54" hasCustomPrompt="1"/>
          </p:nvPr>
        </p:nvSpPr>
        <p:spPr bwMode="gray">
          <a:xfrm>
            <a:off x="7248701" y="4013883"/>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71" name="Text Placeholder 7">
            <a:extLst>
              <a:ext uri="{FF2B5EF4-FFF2-40B4-BE49-F238E27FC236}">
                <a16:creationId xmlns:a16="http://schemas.microsoft.com/office/drawing/2014/main" id="{174152B3-3598-4C64-9492-A9B8ECE13521}"/>
              </a:ext>
            </a:extLst>
          </p:cNvPr>
          <p:cNvSpPr>
            <a:spLocks noGrp="1"/>
          </p:cNvSpPr>
          <p:nvPr>
            <p:ph type="body" sz="quarter" idx="55" hasCustomPrompt="1"/>
          </p:nvPr>
        </p:nvSpPr>
        <p:spPr bwMode="gray">
          <a:xfrm>
            <a:off x="7248701" y="458112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72" name="Text Placeholder 7">
            <a:extLst>
              <a:ext uri="{FF2B5EF4-FFF2-40B4-BE49-F238E27FC236}">
                <a16:creationId xmlns:a16="http://schemas.microsoft.com/office/drawing/2014/main" id="{E3FAD8F8-75E7-4D0C-84BE-EFB0E68CA20C}"/>
              </a:ext>
            </a:extLst>
          </p:cNvPr>
          <p:cNvSpPr>
            <a:spLocks noGrp="1"/>
          </p:cNvSpPr>
          <p:nvPr>
            <p:ph type="body" sz="quarter" idx="56" hasCustomPrompt="1"/>
          </p:nvPr>
        </p:nvSpPr>
        <p:spPr bwMode="gray">
          <a:xfrm>
            <a:off x="6312025" y="3860343"/>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73" name="Text Placeholder 7">
            <a:extLst>
              <a:ext uri="{FF2B5EF4-FFF2-40B4-BE49-F238E27FC236}">
                <a16:creationId xmlns:a16="http://schemas.microsoft.com/office/drawing/2014/main" id="{ED8BC226-74D0-4EDD-9421-06564F4C9635}"/>
              </a:ext>
            </a:extLst>
          </p:cNvPr>
          <p:cNvSpPr>
            <a:spLocks noGrp="1"/>
          </p:cNvSpPr>
          <p:nvPr>
            <p:ph type="body" sz="quarter" idx="57" hasCustomPrompt="1"/>
          </p:nvPr>
        </p:nvSpPr>
        <p:spPr bwMode="gray">
          <a:xfrm>
            <a:off x="7248701" y="5103399"/>
            <a:ext cx="4247977" cy="540000"/>
          </a:xfrm>
          <a:prstGeom prst="rect">
            <a:avLst/>
          </a:prstGeom>
        </p:spPr>
        <p:txBody>
          <a:bodyPr anchor="b" anchorCtr="0"/>
          <a:lstStyle>
            <a:lvl1pPr>
              <a:spcBef>
                <a:spcPts val="0"/>
              </a:spcBef>
              <a:spcAft>
                <a:spcPts val="0"/>
              </a:spcAft>
              <a:buNone/>
              <a:defRPr sz="2200">
                <a:solidFill>
                  <a:schemeClr val="bg2"/>
                </a:solidFill>
                <a:latin typeface="+mn-lt"/>
              </a:defRPr>
            </a:lvl1pPr>
            <a:lvl2pPr>
              <a:spcBef>
                <a:spcPts val="0"/>
              </a:spcBef>
              <a:spcAft>
                <a:spcPts val="0"/>
              </a:spcAft>
              <a:defRPr sz="2200">
                <a:solidFill>
                  <a:schemeClr val="bg2"/>
                </a:solidFill>
                <a:latin typeface="+mn-lt"/>
              </a:defRPr>
            </a:lvl2pPr>
            <a:lvl3pPr marL="0" indent="0">
              <a:spcBef>
                <a:spcPts val="0"/>
              </a:spcBef>
              <a:spcAft>
                <a:spcPts val="0"/>
              </a:spcAft>
              <a:buNone/>
              <a:defRPr sz="2200">
                <a:solidFill>
                  <a:schemeClr val="bg2"/>
                </a:solidFill>
                <a:latin typeface="+mn-lt"/>
              </a:defRPr>
            </a:lvl3pPr>
            <a:lvl4pPr marL="0" indent="0">
              <a:spcBef>
                <a:spcPts val="0"/>
              </a:spcBef>
              <a:spcAft>
                <a:spcPts val="0"/>
              </a:spcAft>
              <a:buNone/>
              <a:defRPr sz="2200">
                <a:solidFill>
                  <a:schemeClr val="bg2"/>
                </a:solidFill>
                <a:latin typeface="+mn-lt"/>
              </a:defRPr>
            </a:lvl4pPr>
            <a:lvl5pPr marL="0">
              <a:spcBef>
                <a:spcPts val="0"/>
              </a:spcBef>
              <a:spcAft>
                <a:spcPts val="0"/>
              </a:spcAft>
              <a:buNone/>
              <a:defRPr sz="2200">
                <a:solidFill>
                  <a:schemeClr val="bg2"/>
                </a:solidFill>
                <a:latin typeface="+mn-lt"/>
              </a:defRPr>
            </a:lvl5pPr>
            <a:lvl6pPr marL="0">
              <a:spcBef>
                <a:spcPts val="0"/>
              </a:spcBef>
              <a:spcAft>
                <a:spcPts val="0"/>
              </a:spcAft>
              <a:buNone/>
              <a:defRPr sz="2200">
                <a:solidFill>
                  <a:schemeClr val="bg2"/>
                </a:solidFill>
                <a:latin typeface="+mn-lt"/>
              </a:defRPr>
            </a:lvl6pPr>
            <a:lvl7pPr marL="0">
              <a:spcBef>
                <a:spcPts val="0"/>
              </a:spcBef>
              <a:spcAft>
                <a:spcPts val="0"/>
              </a:spcAft>
              <a:buNone/>
              <a:defRPr sz="2200">
                <a:solidFill>
                  <a:schemeClr val="bg2"/>
                </a:solidFill>
                <a:latin typeface="+mn-lt"/>
              </a:defRPr>
            </a:lvl7pPr>
            <a:lvl8pPr marL="0">
              <a:spcBef>
                <a:spcPts val="0"/>
              </a:spcBef>
              <a:spcAft>
                <a:spcPts val="0"/>
              </a:spcAft>
              <a:buNone/>
              <a:defRPr sz="2200">
                <a:solidFill>
                  <a:schemeClr val="bg2"/>
                </a:solidFill>
                <a:latin typeface="+mn-lt"/>
              </a:defRPr>
            </a:lvl8pPr>
            <a:lvl9pPr marL="0">
              <a:spcBef>
                <a:spcPts val="0"/>
              </a:spcBef>
              <a:spcAft>
                <a:spcPts val="0"/>
              </a:spcAft>
              <a:buNone/>
              <a:defRPr sz="2200">
                <a:solidFill>
                  <a:schemeClr val="bg2"/>
                </a:solidFill>
                <a:latin typeface="+mn-lt"/>
              </a:defRPr>
            </a:lvl9pPr>
          </a:lstStyle>
          <a:p>
            <a:r>
              <a:rPr lang="en-GB"/>
              <a:t>Chapter</a:t>
            </a:r>
          </a:p>
        </p:txBody>
      </p:sp>
      <p:sp>
        <p:nvSpPr>
          <p:cNvPr id="74" name="Text Placeholder 7">
            <a:extLst>
              <a:ext uri="{FF2B5EF4-FFF2-40B4-BE49-F238E27FC236}">
                <a16:creationId xmlns:a16="http://schemas.microsoft.com/office/drawing/2014/main" id="{81DC4E5A-5AE6-4B1A-9D35-2235AA92072B}"/>
              </a:ext>
            </a:extLst>
          </p:cNvPr>
          <p:cNvSpPr>
            <a:spLocks noGrp="1"/>
          </p:cNvSpPr>
          <p:nvPr>
            <p:ph type="body" sz="quarter" idx="58" hasCustomPrompt="1"/>
          </p:nvPr>
        </p:nvSpPr>
        <p:spPr bwMode="gray">
          <a:xfrm>
            <a:off x="7248701" y="5661248"/>
            <a:ext cx="4247977" cy="432048"/>
          </a:xfrm>
          <a:prstGeom prst="rect">
            <a:avLst/>
          </a:prstGeom>
        </p:spPr>
        <p:txBody>
          <a:bodyPr anchor="t" anchorCtr="0"/>
          <a:lstStyle>
            <a:lvl1pPr>
              <a:spcBef>
                <a:spcPts val="0"/>
              </a:spcBef>
              <a:spcAft>
                <a:spcPts val="0"/>
              </a:spcAft>
              <a:buNone/>
              <a:defRPr sz="1800">
                <a:solidFill>
                  <a:schemeClr val="tx1"/>
                </a:solidFill>
                <a:latin typeface="+mn-lt"/>
              </a:defRPr>
            </a:lvl1pPr>
            <a:lvl2pPr>
              <a:spcBef>
                <a:spcPts val="0"/>
              </a:spcBef>
              <a:spcAft>
                <a:spcPts val="0"/>
              </a:spcAft>
              <a:defRPr sz="1800">
                <a:solidFill>
                  <a:schemeClr val="tx1"/>
                </a:solidFill>
                <a:latin typeface="+mn-lt"/>
              </a:defRPr>
            </a:lvl2pPr>
            <a:lvl3pPr marL="0" indent="0">
              <a:spcBef>
                <a:spcPts val="0"/>
              </a:spcBef>
              <a:spcAft>
                <a:spcPts val="0"/>
              </a:spcAft>
              <a:buNone/>
              <a:defRPr sz="1800">
                <a:solidFill>
                  <a:schemeClr val="tx1"/>
                </a:solidFill>
              </a:defRPr>
            </a:lvl3pPr>
            <a:lvl4pPr marL="0" indent="0">
              <a:spcBef>
                <a:spcPts val="0"/>
              </a:spcBef>
              <a:spcAft>
                <a:spcPts val="0"/>
              </a:spcAft>
              <a:buNone/>
              <a:defRPr sz="1800">
                <a:solidFill>
                  <a:schemeClr val="tx1"/>
                </a:solidFill>
              </a:defRPr>
            </a:lvl4pPr>
            <a:lvl5pPr marL="0">
              <a:spcBef>
                <a:spcPts val="0"/>
              </a:spcBef>
              <a:spcAft>
                <a:spcPts val="0"/>
              </a:spcAft>
              <a:buNone/>
              <a:defRPr sz="1800">
                <a:solidFill>
                  <a:schemeClr val="tx1"/>
                </a:solidFill>
              </a:defRPr>
            </a:lvl5pPr>
            <a:lvl6pPr marL="0">
              <a:spcBef>
                <a:spcPts val="0"/>
              </a:spcBef>
              <a:spcAft>
                <a:spcPts val="0"/>
              </a:spcAft>
              <a:buNone/>
              <a:defRPr sz="1800">
                <a:solidFill>
                  <a:schemeClr val="tx1"/>
                </a:solidFill>
              </a:defRPr>
            </a:lvl6pPr>
            <a:lvl7pPr marL="0">
              <a:spcBef>
                <a:spcPts val="0"/>
              </a:spcBef>
              <a:spcAft>
                <a:spcPts val="0"/>
              </a:spcAft>
              <a:buNone/>
              <a:defRPr sz="1800">
                <a:solidFill>
                  <a:schemeClr val="tx1"/>
                </a:solidFill>
              </a:defRPr>
            </a:lvl7pPr>
            <a:lvl8pPr marL="0">
              <a:spcBef>
                <a:spcPts val="0"/>
              </a:spcBef>
              <a:spcAft>
                <a:spcPts val="0"/>
              </a:spcAft>
              <a:buNone/>
              <a:defRPr sz="1800">
                <a:solidFill>
                  <a:schemeClr val="tx1"/>
                </a:solidFill>
              </a:defRPr>
            </a:lvl8pPr>
            <a:lvl9pPr marL="0">
              <a:spcBef>
                <a:spcPts val="0"/>
              </a:spcBef>
              <a:spcAft>
                <a:spcPts val="0"/>
              </a:spcAft>
              <a:buNone/>
              <a:defRPr sz="1800">
                <a:solidFill>
                  <a:schemeClr val="tx1"/>
                </a:solidFill>
              </a:defRPr>
            </a:lvl9pPr>
          </a:lstStyle>
          <a:p>
            <a:pPr lvl="0"/>
            <a:r>
              <a:rPr lang="en-GB"/>
              <a:t>Subchapter/optional description</a:t>
            </a:r>
          </a:p>
        </p:txBody>
      </p:sp>
      <p:sp>
        <p:nvSpPr>
          <p:cNvPr id="75" name="Text Placeholder 7">
            <a:extLst>
              <a:ext uri="{FF2B5EF4-FFF2-40B4-BE49-F238E27FC236}">
                <a16:creationId xmlns:a16="http://schemas.microsoft.com/office/drawing/2014/main" id="{34546A3A-A10C-4E45-BAC6-60876E3FCCA0}"/>
              </a:ext>
            </a:extLst>
          </p:cNvPr>
          <p:cNvSpPr>
            <a:spLocks noGrp="1"/>
          </p:cNvSpPr>
          <p:nvPr>
            <p:ph type="body" sz="quarter" idx="59" hasCustomPrompt="1"/>
          </p:nvPr>
        </p:nvSpPr>
        <p:spPr bwMode="gray">
          <a:xfrm>
            <a:off x="6312025" y="4949859"/>
            <a:ext cx="720675" cy="801540"/>
          </a:xfrm>
          <a:prstGeom prst="rect">
            <a:avLst/>
          </a:prstGeom>
        </p:spPr>
        <p:txBody>
          <a:bodyPr tIns="0" rIns="0" bIns="36000" anchor="b" anchorCtr="0"/>
          <a:lstStyle>
            <a:lvl1pPr algn="r">
              <a:spcBef>
                <a:spcPts val="0"/>
              </a:spcBef>
              <a:spcAft>
                <a:spcPts val="0"/>
              </a:spcAft>
              <a:buNone/>
              <a:defRPr sz="4000">
                <a:solidFill>
                  <a:schemeClr val="tx1"/>
                </a:solidFill>
                <a:latin typeface="+mn-lt"/>
              </a:defRPr>
            </a:lvl1pPr>
            <a:lvl2pPr algn="r">
              <a:spcAft>
                <a:spcPts val="0"/>
              </a:spcAft>
              <a:defRPr sz="4000">
                <a:solidFill>
                  <a:schemeClr val="tx1"/>
                </a:solidFill>
                <a:latin typeface="+mn-lt"/>
              </a:defRPr>
            </a:lvl2pPr>
            <a:lvl3pPr marL="0" indent="0" algn="r">
              <a:buNone/>
              <a:defRPr sz="4000">
                <a:solidFill>
                  <a:schemeClr val="tx1"/>
                </a:solidFill>
                <a:latin typeface="+mn-lt"/>
              </a:defRPr>
            </a:lvl3pPr>
            <a:lvl4pPr marL="0" indent="0" algn="r">
              <a:buNone/>
              <a:defRPr sz="4000">
                <a:solidFill>
                  <a:schemeClr val="tx1"/>
                </a:solidFill>
                <a:latin typeface="+mn-lt"/>
              </a:defRPr>
            </a:lvl4pPr>
            <a:lvl5pPr marL="0" algn="r">
              <a:buNone/>
              <a:defRPr sz="4000">
                <a:solidFill>
                  <a:schemeClr val="tx1"/>
                </a:solidFill>
                <a:latin typeface="+mn-lt"/>
              </a:defRPr>
            </a:lvl5pPr>
            <a:lvl6pPr marL="0" algn="r">
              <a:buNone/>
              <a:defRPr sz="4000">
                <a:solidFill>
                  <a:schemeClr val="tx1"/>
                </a:solidFill>
                <a:latin typeface="+mn-lt"/>
              </a:defRPr>
            </a:lvl6pPr>
            <a:lvl7pPr marL="0" algn="r">
              <a:buNone/>
              <a:defRPr sz="4000">
                <a:solidFill>
                  <a:schemeClr val="tx1"/>
                </a:solidFill>
                <a:latin typeface="+mn-lt"/>
              </a:defRPr>
            </a:lvl7pPr>
            <a:lvl8pPr marL="0" algn="r">
              <a:buNone/>
              <a:defRPr sz="4000">
                <a:solidFill>
                  <a:schemeClr val="tx1"/>
                </a:solidFill>
                <a:latin typeface="+mn-lt"/>
              </a:defRPr>
            </a:lvl8pPr>
            <a:lvl9pPr marL="0" algn="r">
              <a:buNone/>
              <a:defRPr sz="4000">
                <a:solidFill>
                  <a:schemeClr val="tx1"/>
                </a:solidFill>
                <a:latin typeface="+mn-lt"/>
              </a:defRPr>
            </a:lvl9pPr>
          </a:lstStyle>
          <a:p>
            <a:pPr lvl="0"/>
            <a:r>
              <a:rPr lang="en-GB"/>
              <a:t>0.</a:t>
            </a:r>
          </a:p>
        </p:txBody>
      </p:sp>
      <p:sp>
        <p:nvSpPr>
          <p:cNvPr id="2" name="Datumsplatzhalter 1">
            <a:extLst>
              <a:ext uri="{FF2B5EF4-FFF2-40B4-BE49-F238E27FC236}">
                <a16:creationId xmlns:a16="http://schemas.microsoft.com/office/drawing/2014/main" id="{87166B05-A124-4342-A3E5-81B70057BE3C}"/>
              </a:ext>
            </a:extLst>
          </p:cNvPr>
          <p:cNvSpPr>
            <a:spLocks noGrp="1"/>
          </p:cNvSpPr>
          <p:nvPr>
            <p:ph type="dt" sz="half" idx="60"/>
          </p:nvPr>
        </p:nvSpPr>
        <p:spPr/>
        <p:txBody>
          <a:bodyPr/>
          <a:lstStyle/>
          <a:p>
            <a:endParaRPr lang="en-GB"/>
          </a:p>
        </p:txBody>
      </p:sp>
      <p:sp>
        <p:nvSpPr>
          <p:cNvPr id="4" name="Fußzeilenplatzhalter 3">
            <a:extLst>
              <a:ext uri="{FF2B5EF4-FFF2-40B4-BE49-F238E27FC236}">
                <a16:creationId xmlns:a16="http://schemas.microsoft.com/office/drawing/2014/main" id="{DA4AA135-F2DE-426B-AB5A-82C30FDF2A53}"/>
              </a:ext>
            </a:extLst>
          </p:cNvPr>
          <p:cNvSpPr>
            <a:spLocks noGrp="1"/>
          </p:cNvSpPr>
          <p:nvPr>
            <p:ph type="ftr" sz="quarter" idx="61"/>
          </p:nvPr>
        </p:nvSpPr>
        <p:spPr>
          <a:xfrm>
            <a:off x="7237784" y="6453000"/>
            <a:ext cx="3970784" cy="180000"/>
          </a:xfrm>
        </p:spPr>
        <p:txBody>
          <a:bodyPr/>
          <a:lstStyle/>
          <a:p>
            <a:endParaRPr lang="en-GB"/>
          </a:p>
        </p:txBody>
      </p:sp>
      <p:sp>
        <p:nvSpPr>
          <p:cNvPr id="5" name="Foliennummernplatzhalter 4">
            <a:extLst>
              <a:ext uri="{FF2B5EF4-FFF2-40B4-BE49-F238E27FC236}">
                <a16:creationId xmlns:a16="http://schemas.microsoft.com/office/drawing/2014/main" id="{FB0FCCA7-C30E-4616-AA2B-2912490CE618}"/>
              </a:ext>
            </a:extLst>
          </p:cNvPr>
          <p:cNvSpPr>
            <a:spLocks noGrp="1"/>
          </p:cNvSpPr>
          <p:nvPr>
            <p:ph type="sldNum" sz="quarter" idx="62"/>
          </p:nvPr>
        </p:nvSpPr>
        <p:spPr/>
        <p:txBody>
          <a:bodyPr/>
          <a:lstStyle/>
          <a:p>
            <a:fld id="{9EA669D3-5529-4BB0-8BB4-F8AF37E83BE9}" type="slidenum">
              <a:rPr lang="en-GB" smtClean="0"/>
              <a:pPr/>
              <a:t>‹Nr.›</a:t>
            </a:fld>
            <a:endParaRPr lang="en-GB"/>
          </a:p>
        </p:txBody>
      </p:sp>
      <p:sp>
        <p:nvSpPr>
          <p:cNvPr id="30" name="Text Placeholder 7">
            <a:extLst>
              <a:ext uri="{FF2B5EF4-FFF2-40B4-BE49-F238E27FC236}">
                <a16:creationId xmlns:a16="http://schemas.microsoft.com/office/drawing/2014/main" id="{9340A408-FAF0-4999-8ACE-DFF6F6855C89}"/>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3991561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line I Half Image right">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317168" y="0"/>
            <a:ext cx="5874832" cy="6858000"/>
          </a:xfrm>
          <a:prstGeom prst="rect">
            <a:avLst/>
          </a:prstGeom>
          <a:solidFill>
            <a:srgbClr val="EFEDEB"/>
          </a:solidFill>
        </p:spPr>
        <p:txBody>
          <a:bodyPr wrap="square" bIns="1152000" anchor="ctr" anchorCtr="0">
            <a:noAutofit/>
          </a:bodyPr>
          <a:lstStyle>
            <a:lvl1pPr algn="ctr">
              <a:buNone/>
              <a:defRPr sz="1400"/>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5"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0" y="548680"/>
            <a:ext cx="5184575" cy="576239"/>
          </a:xfrm>
        </p:spPr>
        <p:txBody>
          <a:bodyPr/>
          <a:lstStyle>
            <a:lvl1pPr>
              <a:defRPr/>
            </a:lvl1pPr>
          </a:lstStyle>
          <a:p>
            <a:r>
              <a:rPr lang="en-GB" dirty="0"/>
              <a:t>Heading (36pt) </a:t>
            </a:r>
            <a:r>
              <a:rPr lang="en-GB" dirty="0" err="1"/>
              <a:t>ExtraLight</a:t>
            </a:r>
            <a:endParaRPr lang="en-GB" dirty="0"/>
          </a:p>
        </p:txBody>
      </p:sp>
      <p:sp>
        <p:nvSpPr>
          <p:cNvPr id="15" name="Slide Number Placeholder 33">
            <a:extLst>
              <a:ext uri="{FF2B5EF4-FFF2-40B4-BE49-F238E27FC236}">
                <a16:creationId xmlns:a16="http://schemas.microsoft.com/office/drawing/2014/main" id="{1C55BF19-B246-4767-88CD-544A6962A2A3}"/>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5A93341-8E64-4FC7-AB57-680DECCFAEF7}"/>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850BD61-9F6A-4820-9725-0FF0DA2B79D7}" type="datetime1">
              <a:rPr lang="de-DE" smtClean="0"/>
              <a:t>19.10.2025</a:t>
            </a:fld>
            <a:endParaRPr lang="en-GB" dirty="0"/>
          </a:p>
        </p:txBody>
      </p:sp>
      <p:sp>
        <p:nvSpPr>
          <p:cNvPr id="17" name="Fußzeilenplatzhalter 128">
            <a:extLst>
              <a:ext uri="{FF2B5EF4-FFF2-40B4-BE49-F238E27FC236}">
                <a16:creationId xmlns:a16="http://schemas.microsoft.com/office/drawing/2014/main" id="{286C954F-F56A-4ED6-8EC1-3736D79C25B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F7B4A46C-A3A4-4746-A81E-30BB9E07A8F0}"/>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3509642800"/>
      </p:ext>
    </p:extLst>
  </p:cSld>
  <p:clrMapOvr>
    <a:masterClrMapping/>
  </p:clrMapOvr>
  <p:extLst>
    <p:ext uri="{DCECCB84-F9BA-43D5-87BE-67443E8EF086}">
      <p15:sldGuideLst xmlns:p15="http://schemas.microsoft.com/office/powerpoint/2012/main">
        <p15:guide id="1" pos="3976"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vider I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2" y="2925001"/>
            <a:ext cx="10799999" cy="1512001"/>
          </a:xfrm>
          <a:prstGeom prst="rect">
            <a:avLst/>
          </a:prstGeom>
        </p:spPr>
        <p:txBody>
          <a:bodyPr anchor="t" anchorCtr="0"/>
          <a:lstStyle>
            <a:lvl1pPr>
              <a:defRPr sz="4800"/>
            </a:lvl1pPr>
          </a:lstStyle>
          <a:p>
            <a:pPr lvl="0"/>
            <a:r>
              <a:rPr lang="en-GB"/>
              <a:t>Chapter Break (48pt) </a:t>
            </a:r>
            <a:r>
              <a:rPr lang="en-GB" err="1"/>
              <a:t>ExtraLight</a:t>
            </a:r>
            <a:endParaRPr lang="en-GB"/>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gray">
          <a:xfrm>
            <a:off x="8615999" y="333375"/>
            <a:ext cx="2880000" cy="1439864"/>
          </a:xfrm>
          <a:prstGeom prst="rect">
            <a:avLst/>
          </a:prstGeom>
        </p:spPr>
        <p:txBody>
          <a:bodyPr anchor="t" anchorCtr="0"/>
          <a:lstStyle>
            <a:lvl1pPr marL="287993" indent="-287993">
              <a:spcBef>
                <a:spcPts val="0"/>
              </a:spcBef>
              <a:spcAft>
                <a:spcPts val="0"/>
              </a:spcAft>
              <a:buClr>
                <a:schemeClr val="bg2"/>
              </a:buClr>
              <a:buFont typeface="+mj-lt"/>
              <a:buAutoNum type="arabicPeriod"/>
              <a:defRPr>
                <a:solidFill>
                  <a:schemeClr val="tx1"/>
                </a:solidFill>
                <a:latin typeface="+mn-lt"/>
              </a:defRPr>
            </a:lvl1pPr>
            <a:lvl2pPr marL="287993" indent="-287993">
              <a:spcAft>
                <a:spcPts val="0"/>
              </a:spcAft>
              <a:defRPr>
                <a:solidFill>
                  <a:schemeClr val="tx1"/>
                </a:solidFill>
                <a:latin typeface="+mn-lt"/>
              </a:defRPr>
            </a:lvl2pPr>
            <a:lvl3pPr marL="287993" indent="-287993">
              <a:buNone/>
              <a:defRPr>
                <a:solidFill>
                  <a:schemeClr val="tx1"/>
                </a:solidFill>
              </a:defRPr>
            </a:lvl3pPr>
            <a:lvl4pPr marL="287993" indent="-287993">
              <a:buNone/>
              <a:defRPr>
                <a:solidFill>
                  <a:schemeClr val="tx1"/>
                </a:solidFill>
              </a:defRPr>
            </a:lvl4pPr>
            <a:lvl5pPr marL="287993" indent="-287993">
              <a:buNone/>
              <a:defRPr sz="1800">
                <a:solidFill>
                  <a:schemeClr val="tx1"/>
                </a:solidFill>
              </a:defRPr>
            </a:lvl5pPr>
            <a:lvl6pPr marL="287993" indent="-287993">
              <a:buNone/>
              <a:defRPr sz="1800">
                <a:solidFill>
                  <a:schemeClr val="tx1"/>
                </a:solidFill>
              </a:defRPr>
            </a:lvl6pPr>
            <a:lvl7pPr marL="287993" indent="-287993">
              <a:buNone/>
              <a:defRPr sz="1800">
                <a:solidFill>
                  <a:schemeClr val="tx1"/>
                </a:solidFill>
              </a:defRPr>
            </a:lvl7pPr>
            <a:lvl8pPr marL="287993" indent="-287993">
              <a:buNone/>
              <a:defRPr sz="1800">
                <a:solidFill>
                  <a:schemeClr val="tx1"/>
                </a:solidFill>
              </a:defRPr>
            </a:lvl8pPr>
            <a:lvl9pPr marL="287993" indent="-287993">
              <a:buNone/>
              <a:defRPr sz="1800">
                <a:solidFill>
                  <a:schemeClr val="tx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Datumsplatzhalter 1">
            <a:extLst>
              <a:ext uri="{FF2B5EF4-FFF2-40B4-BE49-F238E27FC236}">
                <a16:creationId xmlns:a16="http://schemas.microsoft.com/office/drawing/2014/main" id="{CF3861DB-B753-455B-AAA2-8AEE3D647F4D}"/>
              </a:ext>
            </a:extLst>
          </p:cNvPr>
          <p:cNvSpPr>
            <a:spLocks noGrp="1"/>
          </p:cNvSpPr>
          <p:nvPr>
            <p:ph type="dt" sz="half" idx="17"/>
          </p:nvPr>
        </p:nvSpPr>
        <p:spPr/>
        <p:txBody>
          <a:bodyPr/>
          <a:lstStyle/>
          <a:p>
            <a:endParaRPr lang="en-GB"/>
          </a:p>
        </p:txBody>
      </p:sp>
      <p:sp>
        <p:nvSpPr>
          <p:cNvPr id="3" name="Fußzeilenplatzhalter 2">
            <a:extLst>
              <a:ext uri="{FF2B5EF4-FFF2-40B4-BE49-F238E27FC236}">
                <a16:creationId xmlns:a16="http://schemas.microsoft.com/office/drawing/2014/main" id="{0FB38FA7-218D-49C7-8179-B6DF41A8A1E4}"/>
              </a:ext>
            </a:extLst>
          </p:cNvPr>
          <p:cNvSpPr>
            <a:spLocks noGrp="1"/>
          </p:cNvSpPr>
          <p:nvPr>
            <p:ph type="ftr" sz="quarter" idx="18"/>
          </p:nvPr>
        </p:nvSpPr>
        <p:spPr/>
        <p:txBody>
          <a:bodyPr/>
          <a:lstStyle/>
          <a:p>
            <a:endParaRPr lang="en-GB"/>
          </a:p>
        </p:txBody>
      </p:sp>
      <p:sp>
        <p:nvSpPr>
          <p:cNvPr id="4" name="Foliennummernplatzhalter 3">
            <a:extLst>
              <a:ext uri="{FF2B5EF4-FFF2-40B4-BE49-F238E27FC236}">
                <a16:creationId xmlns:a16="http://schemas.microsoft.com/office/drawing/2014/main" id="{012A8101-9C69-47A3-AFAC-7EF5E49854C0}"/>
              </a:ext>
            </a:extLst>
          </p:cNvPr>
          <p:cNvSpPr>
            <a:spLocks noGrp="1"/>
          </p:cNvSpPr>
          <p:nvPr>
            <p:ph type="sldNum" sz="quarter" idx="19"/>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2970632538"/>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ivider I Red">
    <p:bg>
      <p:bgPr>
        <a:solidFill>
          <a:schemeClr val="bg2"/>
        </a:soli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2" y="2925001"/>
            <a:ext cx="10799999" cy="1512001"/>
          </a:xfrm>
          <a:prstGeom prst="rect">
            <a:avLst/>
          </a:prstGeom>
        </p:spPr>
        <p:txBody>
          <a:bodyPr anchor="t" anchorCtr="0"/>
          <a:lstStyle>
            <a:lvl1pPr>
              <a:defRPr sz="4800">
                <a:solidFill>
                  <a:schemeClr val="bg1"/>
                </a:solidFill>
              </a:defRPr>
            </a:lvl1pPr>
          </a:lstStyle>
          <a:p>
            <a:pPr lvl="0"/>
            <a:r>
              <a:rPr lang="en-GB"/>
              <a:t>Chapter Break (48pt) </a:t>
            </a:r>
            <a:r>
              <a:rPr lang="en-GB" err="1"/>
              <a:t>ExtraLight</a:t>
            </a:r>
            <a:endParaRPr lang="en-GB"/>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marL="287993" indent="-287993">
              <a:spcBef>
                <a:spcPts val="0"/>
              </a:spcBef>
              <a:spcAft>
                <a:spcPts val="0"/>
              </a:spcAft>
              <a:buClr>
                <a:schemeClr val="bg1"/>
              </a:buClr>
              <a:buFont typeface="+mj-lt"/>
              <a:buAutoNum type="arabicPeriod"/>
              <a:defRPr>
                <a:solidFill>
                  <a:schemeClr val="bg1"/>
                </a:solidFill>
                <a:latin typeface="+mn-lt"/>
              </a:defRPr>
            </a:lvl1pPr>
            <a:lvl2pPr marL="287993" indent="-287993">
              <a:spcAft>
                <a:spcPts val="0"/>
              </a:spcAft>
              <a:defRPr>
                <a:solidFill>
                  <a:schemeClr val="bg1"/>
                </a:solidFill>
                <a:latin typeface="+mn-lt"/>
              </a:defRPr>
            </a:lvl2pPr>
            <a:lvl3pPr marL="287993" indent="-287993">
              <a:buNone/>
              <a:defRPr>
                <a:solidFill>
                  <a:schemeClr val="bg1"/>
                </a:solidFill>
              </a:defRPr>
            </a:lvl3pPr>
            <a:lvl4pPr marL="287993" indent="-287993">
              <a:buNone/>
              <a:defRPr>
                <a:solidFill>
                  <a:schemeClr val="bg1"/>
                </a:solidFill>
              </a:defRPr>
            </a:lvl4pPr>
            <a:lvl5pPr marL="287993" indent="-287993">
              <a:buNone/>
              <a:defRPr sz="1800">
                <a:solidFill>
                  <a:schemeClr val="bg1"/>
                </a:solidFill>
              </a:defRPr>
            </a:lvl5pPr>
            <a:lvl6pPr marL="287993" indent="-287993">
              <a:buNone/>
              <a:defRPr sz="1800">
                <a:solidFill>
                  <a:schemeClr val="bg1"/>
                </a:solidFill>
              </a:defRPr>
            </a:lvl6pPr>
            <a:lvl7pPr marL="287993" indent="-287993">
              <a:buNone/>
              <a:defRPr sz="1800">
                <a:solidFill>
                  <a:schemeClr val="bg1"/>
                </a:solidFill>
              </a:defRPr>
            </a:lvl7pPr>
            <a:lvl8pPr marL="287993" indent="-287993">
              <a:buNone/>
              <a:defRPr sz="1800">
                <a:solidFill>
                  <a:schemeClr val="bg1"/>
                </a:solidFill>
              </a:defRPr>
            </a:lvl8pPr>
            <a:lvl9pPr marL="287993" indent="-287993">
              <a:buNone/>
              <a:defRPr sz="1800">
                <a:solidFill>
                  <a:schemeClr val="bg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grpSp>
        <p:nvGrpSpPr>
          <p:cNvPr id="6" name="Group 8">
            <a:extLst>
              <a:ext uri="{FF2B5EF4-FFF2-40B4-BE49-F238E27FC236}">
                <a16:creationId xmlns:a16="http://schemas.microsoft.com/office/drawing/2014/main" id="{7B76A8C4-F3A5-476B-90B9-E932BC3F47FD}"/>
              </a:ext>
            </a:extLst>
          </p:cNvPr>
          <p:cNvGrpSpPr>
            <a:grpSpLocks noChangeAspect="1"/>
          </p:cNvGrpSpPr>
          <p:nvPr userDrawn="1"/>
        </p:nvGrpSpPr>
        <p:grpSpPr bwMode="invGray">
          <a:xfrm>
            <a:off x="697677" y="6381360"/>
            <a:ext cx="657847" cy="288000"/>
            <a:chOff x="735847" y="6280925"/>
            <a:chExt cx="929441" cy="406902"/>
          </a:xfrm>
        </p:grpSpPr>
        <p:sp>
          <p:nvSpPr>
            <p:cNvPr id="9" name="Freeform: Shape 10">
              <a:extLst>
                <a:ext uri="{FF2B5EF4-FFF2-40B4-BE49-F238E27FC236}">
                  <a16:creationId xmlns:a16="http://schemas.microsoft.com/office/drawing/2014/main" id="{B51C552C-9B7C-46CC-9875-B3187392A5FA}"/>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10" name="Freeform: Shape 11">
              <a:extLst>
                <a:ext uri="{FF2B5EF4-FFF2-40B4-BE49-F238E27FC236}">
                  <a16:creationId xmlns:a16="http://schemas.microsoft.com/office/drawing/2014/main" id="{8EB69558-783F-48C3-9C99-5011744BDC22}"/>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grpSp>
        <p:nvGrpSpPr>
          <p:cNvPr id="17" name="Gruppieren 16">
            <a:extLst>
              <a:ext uri="{FF2B5EF4-FFF2-40B4-BE49-F238E27FC236}">
                <a16:creationId xmlns:a16="http://schemas.microsoft.com/office/drawing/2014/main" id="{465A823F-A47F-46E7-9973-194A402954B1}"/>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DF28A031-FA40-4D9C-B249-5474AE500780}"/>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C43DD502-C229-4126-A936-8AF114D30FAD}"/>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0" name="Rechteck 19">
              <a:extLst>
                <a:ext uri="{FF2B5EF4-FFF2-40B4-BE49-F238E27FC236}">
                  <a16:creationId xmlns:a16="http://schemas.microsoft.com/office/drawing/2014/main" id="{1F5A4420-7B92-4B5A-B4FA-9036F5CE735E}"/>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9" name="Rechteck 28">
              <a:extLst>
                <a:ext uri="{FF2B5EF4-FFF2-40B4-BE49-F238E27FC236}">
                  <a16:creationId xmlns:a16="http://schemas.microsoft.com/office/drawing/2014/main" id="{6BB40E09-669D-44A4-BA25-D8D6D34DD7B5}"/>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Rechteck 29">
              <a:extLst>
                <a:ext uri="{FF2B5EF4-FFF2-40B4-BE49-F238E27FC236}">
                  <a16:creationId xmlns:a16="http://schemas.microsoft.com/office/drawing/2014/main" id="{B109D7EB-B80D-4C54-A1BC-1AA9AFCDE1B1}"/>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07D22D2-9C65-4B99-B492-44F27C35F4A8}"/>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C80113DF-AC9E-433C-9E0A-29267AF7FD62}"/>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 name="Datumsplatzhalter 1">
            <a:extLst>
              <a:ext uri="{FF2B5EF4-FFF2-40B4-BE49-F238E27FC236}">
                <a16:creationId xmlns:a16="http://schemas.microsoft.com/office/drawing/2014/main" id="{A10E7A19-E817-4964-B01C-C977AECD445B}"/>
              </a:ext>
            </a:extLst>
          </p:cNvPr>
          <p:cNvSpPr>
            <a:spLocks noGrp="1"/>
          </p:cNvSpPr>
          <p:nvPr>
            <p:ph type="dt" sz="half" idx="17"/>
          </p:nvPr>
        </p:nvSpPr>
        <p:spPr/>
        <p:txBody>
          <a:bodyPr/>
          <a:lstStyle>
            <a:lvl1pPr>
              <a:defRPr>
                <a:solidFill>
                  <a:schemeClr val="bg1"/>
                </a:solidFill>
              </a:defRPr>
            </a:lvl1pPr>
          </a:lstStyle>
          <a:p>
            <a:endParaRPr lang="en-GB"/>
          </a:p>
        </p:txBody>
      </p:sp>
      <p:sp>
        <p:nvSpPr>
          <p:cNvPr id="3" name="Fußzeilenplatzhalter 2">
            <a:extLst>
              <a:ext uri="{FF2B5EF4-FFF2-40B4-BE49-F238E27FC236}">
                <a16:creationId xmlns:a16="http://schemas.microsoft.com/office/drawing/2014/main" id="{1D80507D-6CF2-4F55-A2DB-D6AF2D26889D}"/>
              </a:ext>
            </a:extLst>
          </p:cNvPr>
          <p:cNvSpPr>
            <a:spLocks noGrp="1"/>
          </p:cNvSpPr>
          <p:nvPr>
            <p:ph type="ftr" sz="quarter" idx="18"/>
          </p:nvPr>
        </p:nvSpPr>
        <p:spPr/>
        <p:txBody>
          <a:bodyPr/>
          <a:lstStyle>
            <a:lvl1pPr>
              <a:defRPr>
                <a:solidFill>
                  <a:schemeClr val="bg1"/>
                </a:solidFill>
              </a:defRPr>
            </a:lvl1pPr>
          </a:lstStyle>
          <a:p>
            <a:endParaRPr lang="en-GB"/>
          </a:p>
        </p:txBody>
      </p:sp>
      <p:sp>
        <p:nvSpPr>
          <p:cNvPr id="4" name="Foliennummernplatzhalter 3">
            <a:extLst>
              <a:ext uri="{FF2B5EF4-FFF2-40B4-BE49-F238E27FC236}">
                <a16:creationId xmlns:a16="http://schemas.microsoft.com/office/drawing/2014/main" id="{7D9D8F62-9725-4D7F-8F01-D202075A3BF6}"/>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a:p>
        </p:txBody>
      </p:sp>
    </p:spTree>
    <p:extLst>
      <p:ext uri="{BB962C8B-B14F-4D97-AF65-F5344CB8AC3E}">
        <p14:creationId xmlns:p14="http://schemas.microsoft.com/office/powerpoint/2010/main" val="3500636379"/>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ivider I Dark">
    <p:bg>
      <p:bgPr>
        <a:solidFill>
          <a:schemeClr val="tx1"/>
        </a:soli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2" y="2925001"/>
            <a:ext cx="10799999" cy="1512001"/>
          </a:xfrm>
          <a:prstGeom prst="rect">
            <a:avLst/>
          </a:prstGeom>
        </p:spPr>
        <p:txBody>
          <a:bodyPr anchor="t" anchorCtr="0"/>
          <a:lstStyle>
            <a:lvl1pPr>
              <a:defRPr sz="4800">
                <a:solidFill>
                  <a:schemeClr val="bg1"/>
                </a:solidFill>
              </a:defRPr>
            </a:lvl1pPr>
          </a:lstStyle>
          <a:p>
            <a:pPr lvl="0"/>
            <a:r>
              <a:rPr lang="en-GB"/>
              <a:t>Chapter Break (48pt) </a:t>
            </a:r>
            <a:r>
              <a:rPr lang="en-GB" err="1"/>
              <a:t>ExtraLight</a:t>
            </a:r>
            <a:endParaRPr lang="en-GB"/>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marL="287993" indent="-287993">
              <a:spcBef>
                <a:spcPts val="0"/>
              </a:spcBef>
              <a:spcAft>
                <a:spcPts val="0"/>
              </a:spcAft>
              <a:buClr>
                <a:schemeClr val="bg1"/>
              </a:buClr>
              <a:buFont typeface="+mj-lt"/>
              <a:buAutoNum type="arabicPeriod"/>
              <a:defRPr>
                <a:solidFill>
                  <a:schemeClr val="bg1"/>
                </a:solidFill>
                <a:latin typeface="+mn-lt"/>
              </a:defRPr>
            </a:lvl1pPr>
            <a:lvl2pPr marL="287993" indent="-287993">
              <a:spcAft>
                <a:spcPts val="0"/>
              </a:spcAft>
              <a:defRPr>
                <a:solidFill>
                  <a:schemeClr val="bg1"/>
                </a:solidFill>
                <a:latin typeface="+mn-lt"/>
              </a:defRPr>
            </a:lvl2pPr>
            <a:lvl3pPr marL="287993" indent="-287993">
              <a:buNone/>
              <a:defRPr>
                <a:solidFill>
                  <a:schemeClr val="bg1"/>
                </a:solidFill>
              </a:defRPr>
            </a:lvl3pPr>
            <a:lvl4pPr marL="287993" indent="-287993">
              <a:buNone/>
              <a:defRPr>
                <a:solidFill>
                  <a:schemeClr val="bg1"/>
                </a:solidFill>
              </a:defRPr>
            </a:lvl4pPr>
            <a:lvl5pPr marL="287993" indent="-287993">
              <a:buNone/>
              <a:defRPr sz="1800">
                <a:solidFill>
                  <a:schemeClr val="bg1"/>
                </a:solidFill>
              </a:defRPr>
            </a:lvl5pPr>
            <a:lvl6pPr marL="287993" indent="-287993">
              <a:buNone/>
              <a:defRPr sz="1800">
                <a:solidFill>
                  <a:schemeClr val="bg1"/>
                </a:solidFill>
              </a:defRPr>
            </a:lvl6pPr>
            <a:lvl7pPr marL="287993" indent="-287993">
              <a:buNone/>
              <a:defRPr sz="1800">
                <a:solidFill>
                  <a:schemeClr val="bg1"/>
                </a:solidFill>
              </a:defRPr>
            </a:lvl7pPr>
            <a:lvl8pPr marL="287993" indent="-287993">
              <a:buNone/>
              <a:defRPr sz="1800">
                <a:solidFill>
                  <a:schemeClr val="bg1"/>
                </a:solidFill>
              </a:defRPr>
            </a:lvl8pPr>
            <a:lvl9pPr marL="287993" indent="-287993">
              <a:buNone/>
              <a:defRPr sz="1800">
                <a:solidFill>
                  <a:schemeClr val="bg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grpSp>
        <p:nvGrpSpPr>
          <p:cNvPr id="20" name="Group 8">
            <a:extLst>
              <a:ext uri="{FF2B5EF4-FFF2-40B4-BE49-F238E27FC236}">
                <a16:creationId xmlns:a16="http://schemas.microsoft.com/office/drawing/2014/main" id="{946FAE4C-2274-4F56-BC5D-EA56D451413F}"/>
              </a:ext>
            </a:extLst>
          </p:cNvPr>
          <p:cNvGrpSpPr>
            <a:grpSpLocks noChangeAspect="1"/>
          </p:cNvGrpSpPr>
          <p:nvPr userDrawn="1"/>
        </p:nvGrpSpPr>
        <p:grpSpPr bwMode="invGray">
          <a:xfrm>
            <a:off x="697677" y="6381360"/>
            <a:ext cx="657847" cy="288000"/>
            <a:chOff x="735847" y="6280925"/>
            <a:chExt cx="929441" cy="406902"/>
          </a:xfrm>
        </p:grpSpPr>
        <p:sp>
          <p:nvSpPr>
            <p:cNvPr id="29" name="Freeform: Shape 10">
              <a:extLst>
                <a:ext uri="{FF2B5EF4-FFF2-40B4-BE49-F238E27FC236}">
                  <a16:creationId xmlns:a16="http://schemas.microsoft.com/office/drawing/2014/main" id="{EF0A22A9-613B-4ACB-93A4-D6EC5B487CB6}"/>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30" name="Freeform: Shape 11">
              <a:extLst>
                <a:ext uri="{FF2B5EF4-FFF2-40B4-BE49-F238E27FC236}">
                  <a16:creationId xmlns:a16="http://schemas.microsoft.com/office/drawing/2014/main" id="{05F05EAB-8CF8-41F1-96C6-1BAF7FBA98D7}"/>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 name="Datumsplatzhalter 1">
            <a:extLst>
              <a:ext uri="{FF2B5EF4-FFF2-40B4-BE49-F238E27FC236}">
                <a16:creationId xmlns:a16="http://schemas.microsoft.com/office/drawing/2014/main" id="{095D73D0-52B4-4EEF-8EEB-6BCC48629B72}"/>
              </a:ext>
            </a:extLst>
          </p:cNvPr>
          <p:cNvSpPr>
            <a:spLocks noGrp="1"/>
          </p:cNvSpPr>
          <p:nvPr>
            <p:ph type="dt" sz="half" idx="17"/>
          </p:nvPr>
        </p:nvSpPr>
        <p:spPr/>
        <p:txBody>
          <a:bodyPr/>
          <a:lstStyle>
            <a:lvl1pPr>
              <a:defRPr>
                <a:solidFill>
                  <a:schemeClr val="bg1"/>
                </a:solidFill>
              </a:defRPr>
            </a:lvl1pPr>
          </a:lstStyle>
          <a:p>
            <a:endParaRPr lang="en-GB"/>
          </a:p>
        </p:txBody>
      </p:sp>
      <p:sp>
        <p:nvSpPr>
          <p:cNvPr id="3" name="Fußzeilenplatzhalter 2">
            <a:extLst>
              <a:ext uri="{FF2B5EF4-FFF2-40B4-BE49-F238E27FC236}">
                <a16:creationId xmlns:a16="http://schemas.microsoft.com/office/drawing/2014/main" id="{BB4D079F-2D0C-41F6-BE27-E7EFC47F8766}"/>
              </a:ext>
            </a:extLst>
          </p:cNvPr>
          <p:cNvSpPr>
            <a:spLocks noGrp="1"/>
          </p:cNvSpPr>
          <p:nvPr>
            <p:ph type="ftr" sz="quarter" idx="18"/>
          </p:nvPr>
        </p:nvSpPr>
        <p:spPr/>
        <p:txBody>
          <a:bodyPr/>
          <a:lstStyle>
            <a:lvl1pPr>
              <a:defRPr>
                <a:solidFill>
                  <a:schemeClr val="bg1"/>
                </a:solidFill>
              </a:defRPr>
            </a:lvl1pPr>
          </a:lstStyle>
          <a:p>
            <a:endParaRPr lang="en-GB"/>
          </a:p>
        </p:txBody>
      </p:sp>
      <p:sp>
        <p:nvSpPr>
          <p:cNvPr id="4" name="Foliennummernplatzhalter 3">
            <a:extLst>
              <a:ext uri="{FF2B5EF4-FFF2-40B4-BE49-F238E27FC236}">
                <a16:creationId xmlns:a16="http://schemas.microsoft.com/office/drawing/2014/main" id="{29058709-AE43-4B83-A186-A29C49860141}"/>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a:p>
        </p:txBody>
      </p:sp>
    </p:spTree>
    <p:extLst>
      <p:ext uri="{BB962C8B-B14F-4D97-AF65-F5344CB8AC3E}">
        <p14:creationId xmlns:p14="http://schemas.microsoft.com/office/powerpoint/2010/main" val="2155490273"/>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lvl1pPr>
          </a:lstStyle>
          <a:p>
            <a:r>
              <a:rPr lang="en-GB"/>
              <a:t>Heading (36pt) ExtraLight</a:t>
            </a:r>
          </a:p>
        </p:txBody>
      </p:sp>
      <p:sp>
        <p:nvSpPr>
          <p:cNvPr id="6" name="Datumsplatzhalter 5">
            <a:extLst>
              <a:ext uri="{FF2B5EF4-FFF2-40B4-BE49-F238E27FC236}">
                <a16:creationId xmlns:a16="http://schemas.microsoft.com/office/drawing/2014/main" id="{ED02087E-D293-4193-B8E2-518BC2A1078B}"/>
              </a:ext>
            </a:extLst>
          </p:cNvPr>
          <p:cNvSpPr>
            <a:spLocks noGrp="1"/>
          </p:cNvSpPr>
          <p:nvPr>
            <p:ph type="dt" sz="half" idx="16"/>
          </p:nvPr>
        </p:nvSpPr>
        <p:spPr/>
        <p:txBody>
          <a:bodyPr/>
          <a:lstStyle/>
          <a:p>
            <a:endParaRPr lang="en-GB"/>
          </a:p>
        </p:txBody>
      </p:sp>
      <p:sp>
        <p:nvSpPr>
          <p:cNvPr id="7" name="Fußzeilenplatzhalter 6">
            <a:extLst>
              <a:ext uri="{FF2B5EF4-FFF2-40B4-BE49-F238E27FC236}">
                <a16:creationId xmlns:a16="http://schemas.microsoft.com/office/drawing/2014/main" id="{F340C6FF-90D7-48EF-A08B-BDC24E1DA302}"/>
              </a:ext>
            </a:extLst>
          </p:cNvPr>
          <p:cNvSpPr>
            <a:spLocks noGrp="1"/>
          </p:cNvSpPr>
          <p:nvPr>
            <p:ph type="ftr" sz="quarter" idx="17"/>
          </p:nvPr>
        </p:nvSpPr>
        <p:spPr/>
        <p:txBody>
          <a:bodyPr/>
          <a:lstStyle/>
          <a:p>
            <a:endParaRPr lang="en-GB"/>
          </a:p>
        </p:txBody>
      </p:sp>
      <p:sp>
        <p:nvSpPr>
          <p:cNvPr id="9" name="Foliennummernplatzhalter 8">
            <a:extLst>
              <a:ext uri="{FF2B5EF4-FFF2-40B4-BE49-F238E27FC236}">
                <a16:creationId xmlns:a16="http://schemas.microsoft.com/office/drawing/2014/main" id="{95171856-D2F5-4A2C-8579-5565BB92144A}"/>
              </a:ext>
            </a:extLst>
          </p:cNvPr>
          <p:cNvSpPr>
            <a:spLocks noGrp="1"/>
          </p:cNvSpPr>
          <p:nvPr>
            <p:ph type="sldNum" sz="quarter" idx="18"/>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674880495"/>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Headline I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Inhaltsplatzhalter 3">
            <a:extLst>
              <a:ext uri="{FF2B5EF4-FFF2-40B4-BE49-F238E27FC236}">
                <a16:creationId xmlns:a16="http://schemas.microsoft.com/office/drawing/2014/main" id="{43B8DB2C-1588-4341-A382-2AA9AB8B4E36}"/>
              </a:ext>
            </a:extLst>
          </p:cNvPr>
          <p:cNvSpPr>
            <a:spLocks noGrp="1"/>
          </p:cNvSpPr>
          <p:nvPr>
            <p:ph sz="quarter" idx="16" hasCustomPrompt="1"/>
          </p:nvPr>
        </p:nvSpPr>
        <p:spPr bwMode="gray">
          <a:xfrm>
            <a:off x="695325" y="1846289"/>
            <a:ext cx="10800000"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ExtraLight</a:t>
            </a:r>
          </a:p>
        </p:txBody>
      </p:sp>
      <p:sp>
        <p:nvSpPr>
          <p:cNvPr id="2" name="Datumsplatzhalter 1">
            <a:extLst>
              <a:ext uri="{FF2B5EF4-FFF2-40B4-BE49-F238E27FC236}">
                <a16:creationId xmlns:a16="http://schemas.microsoft.com/office/drawing/2014/main" id="{1F44D07E-EC65-4310-84EE-64C5259E313D}"/>
              </a:ext>
            </a:extLst>
          </p:cNvPr>
          <p:cNvSpPr>
            <a:spLocks noGrp="1"/>
          </p:cNvSpPr>
          <p:nvPr>
            <p:ph type="dt" sz="half" idx="17"/>
          </p:nvPr>
        </p:nvSpPr>
        <p:spPr/>
        <p:txBody>
          <a:bodyPr/>
          <a:lstStyle/>
          <a:p>
            <a:endParaRPr lang="en-GB"/>
          </a:p>
        </p:txBody>
      </p:sp>
      <p:sp>
        <p:nvSpPr>
          <p:cNvPr id="3" name="Fußzeilenplatzhalter 2">
            <a:extLst>
              <a:ext uri="{FF2B5EF4-FFF2-40B4-BE49-F238E27FC236}">
                <a16:creationId xmlns:a16="http://schemas.microsoft.com/office/drawing/2014/main" id="{C69629E7-3B48-434C-A0CA-16669A8680D2}"/>
              </a:ext>
            </a:extLst>
          </p:cNvPr>
          <p:cNvSpPr>
            <a:spLocks noGrp="1"/>
          </p:cNvSpPr>
          <p:nvPr>
            <p:ph type="ftr" sz="quarter" idx="18"/>
          </p:nvPr>
        </p:nvSpPr>
        <p:spPr/>
        <p:txBody>
          <a:bodyPr/>
          <a:lstStyle/>
          <a:p>
            <a:endParaRPr lang="en-GB"/>
          </a:p>
        </p:txBody>
      </p:sp>
      <p:sp>
        <p:nvSpPr>
          <p:cNvPr id="5" name="Foliennummernplatzhalter 4">
            <a:extLst>
              <a:ext uri="{FF2B5EF4-FFF2-40B4-BE49-F238E27FC236}">
                <a16:creationId xmlns:a16="http://schemas.microsoft.com/office/drawing/2014/main" id="{33B41D47-A4B2-445F-AFE2-0235A8049983}"/>
              </a:ext>
            </a:extLst>
          </p:cNvPr>
          <p:cNvSpPr>
            <a:spLocks noGrp="1"/>
          </p:cNvSpPr>
          <p:nvPr>
            <p:ph type="sldNum" sz="quarter" idx="19"/>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1706140941"/>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Headline I 2 Content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Inhaltsplatzhalter 3">
            <a:extLst>
              <a:ext uri="{FF2B5EF4-FFF2-40B4-BE49-F238E27FC236}">
                <a16:creationId xmlns:a16="http://schemas.microsoft.com/office/drawing/2014/main" id="{F4358377-E44B-429C-91CF-477C32813A92}"/>
              </a:ext>
            </a:extLst>
          </p:cNvPr>
          <p:cNvSpPr>
            <a:spLocks noGrp="1"/>
          </p:cNvSpPr>
          <p:nvPr>
            <p:ph sz="quarter" idx="17" hasCustomPrompt="1"/>
          </p:nvPr>
        </p:nvSpPr>
        <p:spPr bwMode="gray">
          <a:xfrm>
            <a:off x="695326" y="1846289"/>
            <a:ext cx="5184100"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Inhaltsplatzhalter 3">
            <a:extLst>
              <a:ext uri="{FF2B5EF4-FFF2-40B4-BE49-F238E27FC236}">
                <a16:creationId xmlns:a16="http://schemas.microsoft.com/office/drawing/2014/main" id="{0591FA2E-BF78-42B5-9702-D8F061BAC89D}"/>
              </a:ext>
            </a:extLst>
          </p:cNvPr>
          <p:cNvSpPr>
            <a:spLocks noGrp="1"/>
          </p:cNvSpPr>
          <p:nvPr>
            <p:ph sz="quarter" idx="18" hasCustomPrompt="1"/>
          </p:nvPr>
        </p:nvSpPr>
        <p:spPr bwMode="gray">
          <a:xfrm>
            <a:off x="6312578" y="1846289"/>
            <a:ext cx="5184100"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Titel 2">
            <a:extLst>
              <a:ext uri="{FF2B5EF4-FFF2-40B4-BE49-F238E27FC236}">
                <a16:creationId xmlns:a16="http://schemas.microsoft.com/office/drawing/2014/main" id="{17040029-8024-4504-B59D-C10AA867F305}"/>
              </a:ext>
            </a:extLst>
          </p:cNvPr>
          <p:cNvSpPr>
            <a:spLocks noGrp="1"/>
          </p:cNvSpPr>
          <p:nvPr>
            <p:ph type="title" hasCustomPrompt="1"/>
          </p:nvPr>
        </p:nvSpPr>
        <p:spPr bwMode="gray"/>
        <p:txBody>
          <a:bodyPr/>
          <a:lstStyle>
            <a:lvl1pPr>
              <a:defRPr/>
            </a:lvl1pPr>
          </a:lstStyle>
          <a:p>
            <a:r>
              <a:rPr lang="en-GB"/>
              <a:t>Heading (36pt) ExtraLight</a:t>
            </a:r>
          </a:p>
        </p:txBody>
      </p:sp>
      <p:sp>
        <p:nvSpPr>
          <p:cNvPr id="2" name="Datumsplatzhalter 1">
            <a:extLst>
              <a:ext uri="{FF2B5EF4-FFF2-40B4-BE49-F238E27FC236}">
                <a16:creationId xmlns:a16="http://schemas.microsoft.com/office/drawing/2014/main" id="{C11388E5-742E-4EFE-9910-221F865B49EF}"/>
              </a:ext>
            </a:extLst>
          </p:cNvPr>
          <p:cNvSpPr>
            <a:spLocks noGrp="1"/>
          </p:cNvSpPr>
          <p:nvPr>
            <p:ph type="dt" sz="half" idx="19"/>
          </p:nvPr>
        </p:nvSpPr>
        <p:spPr/>
        <p:txBody>
          <a:bodyPr/>
          <a:lstStyle/>
          <a:p>
            <a:endParaRPr lang="en-GB"/>
          </a:p>
        </p:txBody>
      </p:sp>
      <p:sp>
        <p:nvSpPr>
          <p:cNvPr id="4" name="Fußzeilenplatzhalter 3">
            <a:extLst>
              <a:ext uri="{FF2B5EF4-FFF2-40B4-BE49-F238E27FC236}">
                <a16:creationId xmlns:a16="http://schemas.microsoft.com/office/drawing/2014/main" id="{AA6EE303-ACF2-4994-BD9B-797E773A0E50}"/>
              </a:ext>
            </a:extLst>
          </p:cNvPr>
          <p:cNvSpPr>
            <a:spLocks noGrp="1"/>
          </p:cNvSpPr>
          <p:nvPr>
            <p:ph type="ftr" sz="quarter" idx="20"/>
          </p:nvPr>
        </p:nvSpPr>
        <p:spPr/>
        <p:txBody>
          <a:bodyPr/>
          <a:lstStyle/>
          <a:p>
            <a:endParaRPr lang="en-GB"/>
          </a:p>
        </p:txBody>
      </p:sp>
      <p:sp>
        <p:nvSpPr>
          <p:cNvPr id="5" name="Foliennummernplatzhalter 4">
            <a:extLst>
              <a:ext uri="{FF2B5EF4-FFF2-40B4-BE49-F238E27FC236}">
                <a16:creationId xmlns:a16="http://schemas.microsoft.com/office/drawing/2014/main" id="{87C1D3BB-51E6-408E-9E8D-5B91167013E1}"/>
              </a:ext>
            </a:extLst>
          </p:cNvPr>
          <p:cNvSpPr>
            <a:spLocks noGrp="1"/>
          </p:cNvSpPr>
          <p:nvPr>
            <p:ph type="sldNum" sz="quarter" idx="21"/>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2201491766"/>
      </p:ext>
    </p:extLst>
  </p:cSld>
  <p:clrMapOvr>
    <a:masterClrMapping/>
  </p:clrMapOvr>
  <p:extLst>
    <p:ext uri="{DCECCB84-F9BA-43D5-87BE-67443E8EF086}">
      <p15:sldGuideLst xmlns:p15="http://schemas.microsoft.com/office/powerpoint/2012/main">
        <p15:guide id="1" pos="3704">
          <p15:clr>
            <a:srgbClr val="F26B43"/>
          </p15:clr>
        </p15:guide>
        <p15:guide id="2" pos="3976">
          <p15:clr>
            <a:srgbClr val="F26B43"/>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Headline I 3 Content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70B0347B-5CCB-4637-A08D-ED4039F43716}"/>
              </a:ext>
            </a:extLst>
          </p:cNvPr>
          <p:cNvSpPr>
            <a:spLocks noGrp="1"/>
          </p:cNvSpPr>
          <p:nvPr>
            <p:ph type="title" hasCustomPrompt="1"/>
          </p:nvPr>
        </p:nvSpPr>
        <p:spPr bwMode="gray"/>
        <p:txBody>
          <a:bodyPr/>
          <a:lstStyle/>
          <a:p>
            <a:r>
              <a:rPr lang="en-GB"/>
              <a:t>Heading (36pt) ExtraLight</a:t>
            </a:r>
          </a:p>
        </p:txBody>
      </p:sp>
      <p:sp>
        <p:nvSpPr>
          <p:cNvPr id="11" name="Inhaltsplatzhalter 3">
            <a:extLst>
              <a:ext uri="{FF2B5EF4-FFF2-40B4-BE49-F238E27FC236}">
                <a16:creationId xmlns:a16="http://schemas.microsoft.com/office/drawing/2014/main" id="{BFD79EFD-0963-40A8-9D68-F0D59A000252}"/>
              </a:ext>
            </a:extLst>
          </p:cNvPr>
          <p:cNvSpPr>
            <a:spLocks noGrp="1"/>
          </p:cNvSpPr>
          <p:nvPr>
            <p:ph sz="quarter" idx="17" hasCustomPrompt="1"/>
          </p:nvPr>
        </p:nvSpPr>
        <p:spPr bwMode="gray">
          <a:xfrm>
            <a:off x="694657" y="1846289"/>
            <a:ext cx="3313113"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Inhaltsplatzhalter 3">
            <a:extLst>
              <a:ext uri="{FF2B5EF4-FFF2-40B4-BE49-F238E27FC236}">
                <a16:creationId xmlns:a16="http://schemas.microsoft.com/office/drawing/2014/main" id="{6D6911CC-F94C-4067-BB81-4119665B0D03}"/>
              </a:ext>
            </a:extLst>
          </p:cNvPr>
          <p:cNvSpPr>
            <a:spLocks noGrp="1"/>
          </p:cNvSpPr>
          <p:nvPr>
            <p:ph sz="quarter" idx="18" hasCustomPrompt="1"/>
          </p:nvPr>
        </p:nvSpPr>
        <p:spPr bwMode="gray">
          <a:xfrm>
            <a:off x="4439816" y="1846289"/>
            <a:ext cx="3302331"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Inhaltsplatzhalter 3">
            <a:extLst>
              <a:ext uri="{FF2B5EF4-FFF2-40B4-BE49-F238E27FC236}">
                <a16:creationId xmlns:a16="http://schemas.microsoft.com/office/drawing/2014/main" id="{30C2E7D6-4076-4345-9DC4-B7F2C03BF9AB}"/>
              </a:ext>
            </a:extLst>
          </p:cNvPr>
          <p:cNvSpPr>
            <a:spLocks noGrp="1"/>
          </p:cNvSpPr>
          <p:nvPr>
            <p:ph sz="quarter" idx="19" hasCustomPrompt="1"/>
          </p:nvPr>
        </p:nvSpPr>
        <p:spPr bwMode="gray">
          <a:xfrm>
            <a:off x="8194269" y="1846289"/>
            <a:ext cx="3302331"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7547B873-5E67-4C93-8619-C54003C00439}"/>
              </a:ext>
            </a:extLst>
          </p:cNvPr>
          <p:cNvSpPr>
            <a:spLocks noGrp="1"/>
          </p:cNvSpPr>
          <p:nvPr>
            <p:ph type="dt" sz="half" idx="20"/>
          </p:nvPr>
        </p:nvSpPr>
        <p:spPr/>
        <p:txBody>
          <a:bodyPr/>
          <a:lstStyle/>
          <a:p>
            <a:endParaRPr lang="en-GB"/>
          </a:p>
        </p:txBody>
      </p:sp>
      <p:sp>
        <p:nvSpPr>
          <p:cNvPr id="4" name="Fußzeilenplatzhalter 3">
            <a:extLst>
              <a:ext uri="{FF2B5EF4-FFF2-40B4-BE49-F238E27FC236}">
                <a16:creationId xmlns:a16="http://schemas.microsoft.com/office/drawing/2014/main" id="{4E971DCE-68EE-4561-9AB7-C18B181B4AB8}"/>
              </a:ext>
            </a:extLst>
          </p:cNvPr>
          <p:cNvSpPr>
            <a:spLocks noGrp="1"/>
          </p:cNvSpPr>
          <p:nvPr>
            <p:ph type="ftr" sz="quarter" idx="21"/>
          </p:nvPr>
        </p:nvSpPr>
        <p:spPr/>
        <p:txBody>
          <a:bodyPr/>
          <a:lstStyle/>
          <a:p>
            <a:endParaRPr lang="en-GB"/>
          </a:p>
        </p:txBody>
      </p:sp>
      <p:sp>
        <p:nvSpPr>
          <p:cNvPr id="5" name="Foliennummernplatzhalter 4">
            <a:extLst>
              <a:ext uri="{FF2B5EF4-FFF2-40B4-BE49-F238E27FC236}">
                <a16:creationId xmlns:a16="http://schemas.microsoft.com/office/drawing/2014/main" id="{6CDCC5F6-BDA4-463A-8535-2E4B4209F153}"/>
              </a:ext>
            </a:extLst>
          </p:cNvPr>
          <p:cNvSpPr>
            <a:spLocks noGrp="1"/>
          </p:cNvSpPr>
          <p:nvPr>
            <p:ph type="sldNum" sz="quarter" idx="22"/>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4159314786"/>
      </p:ext>
    </p:extLst>
  </p:cSld>
  <p:clrMapOvr>
    <a:masterClrMapping/>
  </p:clrMapOvr>
  <p:extLst>
    <p:ext uri="{DCECCB84-F9BA-43D5-87BE-67443E8EF086}">
      <p15:sldGuideLst xmlns:p15="http://schemas.microsoft.com/office/powerpoint/2012/main">
        <p15:guide id="1" pos="2525">
          <p15:clr>
            <a:srgbClr val="F26B43"/>
          </p15:clr>
        </p15:guide>
        <p15:guide id="2" pos="2797">
          <p15:clr>
            <a:srgbClr val="F26B43"/>
          </p15:clr>
        </p15:guide>
        <p15:guide id="6" pos="4883">
          <p15:clr>
            <a:srgbClr val="F26B43"/>
          </p15:clr>
        </p15:guide>
        <p15:guide id="7" pos="5155">
          <p15:clr>
            <a:srgbClr val="F26B43"/>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817413320"/>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Headline I Content I Image">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Picture Placeholder 16">
            <a:extLst>
              <a:ext uri="{FF2B5EF4-FFF2-40B4-BE49-F238E27FC236}">
                <a16:creationId xmlns:a16="http://schemas.microsoft.com/office/drawing/2014/main" id="{5C980076-FD33-4A19-B10C-661228A1A815}"/>
              </a:ext>
            </a:extLst>
          </p:cNvPr>
          <p:cNvSpPr>
            <a:spLocks noGrp="1"/>
          </p:cNvSpPr>
          <p:nvPr>
            <p:ph type="pic" sz="quarter" idx="13" hasCustomPrompt="1"/>
            <p:custDataLst>
              <p:tags r:id="rId1"/>
            </p:custDataLst>
          </p:nvPr>
        </p:nvSpPr>
        <p:spPr bwMode="gray">
          <a:xfrm>
            <a:off x="6311902" y="1845553"/>
            <a:ext cx="5184775" cy="4391761"/>
          </a:xfrm>
          <a:prstGeom prst="roundRect">
            <a:avLst>
              <a:gd name="adj" fmla="val 2313"/>
            </a:avLst>
          </a:prstGeom>
          <a:solidFill>
            <a:srgbClr val="EFEDEB"/>
          </a:solidFill>
        </p:spPr>
        <p:txBody>
          <a:bodyPr bIns="1440000" anchor="ctr"/>
          <a:lstStyle>
            <a:lvl1pPr algn="ctr">
              <a:buNone/>
              <a:defRPr/>
            </a:lvl1pPr>
          </a:lstStyle>
          <a:p>
            <a:pPr marL="0" marR="0" lvl="0" indent="0" algn="ctr" defTabSz="91437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E0F09916-8974-4676-84E9-525E02734C29}"/>
              </a:ext>
            </a:extLst>
          </p:cNvPr>
          <p:cNvSpPr>
            <a:spLocks noGrp="1"/>
          </p:cNvSpPr>
          <p:nvPr>
            <p:ph type="title" hasCustomPrompt="1"/>
          </p:nvPr>
        </p:nvSpPr>
        <p:spPr bwMode="gray"/>
        <p:txBody>
          <a:bodyPr/>
          <a:lstStyle/>
          <a:p>
            <a:r>
              <a:rPr lang="en-GB"/>
              <a:t>Heading (36pt) ExtraLight</a:t>
            </a:r>
          </a:p>
        </p:txBody>
      </p:sp>
      <p:sp>
        <p:nvSpPr>
          <p:cNvPr id="10" name="Inhaltsplatzhalter 3">
            <a:extLst>
              <a:ext uri="{FF2B5EF4-FFF2-40B4-BE49-F238E27FC236}">
                <a16:creationId xmlns:a16="http://schemas.microsoft.com/office/drawing/2014/main" id="{09DDA909-B062-4C31-86BE-E5C461E454DC}"/>
              </a:ext>
            </a:extLst>
          </p:cNvPr>
          <p:cNvSpPr>
            <a:spLocks noGrp="1"/>
          </p:cNvSpPr>
          <p:nvPr>
            <p:ph sz="quarter" idx="17" hasCustomPrompt="1"/>
          </p:nvPr>
        </p:nvSpPr>
        <p:spPr bwMode="gray">
          <a:xfrm>
            <a:off x="695326" y="1846289"/>
            <a:ext cx="5184100"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D3C46581-FC54-4F5E-96C9-112FBC669851}"/>
              </a:ext>
            </a:extLst>
          </p:cNvPr>
          <p:cNvSpPr>
            <a:spLocks noGrp="1"/>
          </p:cNvSpPr>
          <p:nvPr>
            <p:ph type="dt" sz="half" idx="18"/>
          </p:nvPr>
        </p:nvSpPr>
        <p:spPr/>
        <p:txBody>
          <a:bodyPr/>
          <a:lstStyle/>
          <a:p>
            <a:endParaRPr lang="en-GB"/>
          </a:p>
        </p:txBody>
      </p:sp>
      <p:sp>
        <p:nvSpPr>
          <p:cNvPr id="4" name="Fußzeilenplatzhalter 3">
            <a:extLst>
              <a:ext uri="{FF2B5EF4-FFF2-40B4-BE49-F238E27FC236}">
                <a16:creationId xmlns:a16="http://schemas.microsoft.com/office/drawing/2014/main" id="{9372B103-5E08-4513-8455-E930A9922023}"/>
              </a:ext>
            </a:extLst>
          </p:cNvPr>
          <p:cNvSpPr>
            <a:spLocks noGrp="1"/>
          </p:cNvSpPr>
          <p:nvPr>
            <p:ph type="ftr" sz="quarter" idx="19"/>
          </p:nvPr>
        </p:nvSpPr>
        <p:spPr/>
        <p:txBody>
          <a:bodyPr/>
          <a:lstStyle/>
          <a:p>
            <a:endParaRPr lang="en-GB"/>
          </a:p>
        </p:txBody>
      </p:sp>
      <p:sp>
        <p:nvSpPr>
          <p:cNvPr id="5" name="Foliennummernplatzhalter 4">
            <a:extLst>
              <a:ext uri="{FF2B5EF4-FFF2-40B4-BE49-F238E27FC236}">
                <a16:creationId xmlns:a16="http://schemas.microsoft.com/office/drawing/2014/main" id="{B4DCEDE5-4AC5-40FA-8160-61D4297B12C6}"/>
              </a:ext>
            </a:extLst>
          </p:cNvPr>
          <p:cNvSpPr>
            <a:spLocks noGrp="1"/>
          </p:cNvSpPr>
          <p:nvPr>
            <p:ph type="sldNum" sz="quarter" idx="20"/>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2413579145"/>
      </p:ext>
    </p:extLst>
  </p:cSld>
  <p:clrMapOvr>
    <a:masterClrMapping/>
  </p:clrMapOvr>
  <p:extLst>
    <p:ext uri="{DCECCB84-F9BA-43D5-87BE-67443E8EF086}">
      <p15:sldGuideLst xmlns:p15="http://schemas.microsoft.com/office/powerpoint/2012/main">
        <p15:guide id="1" pos="3704">
          <p15:clr>
            <a:srgbClr val="F26B43"/>
          </p15:clr>
        </p15:guide>
        <p15:guide id="2" pos="3976">
          <p15:clr>
            <a:srgbClr val="F26B43"/>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Headline I 2 Contents I Image">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8184600" y="1844824"/>
            <a:ext cx="3312000" cy="4392637"/>
          </a:xfrm>
          <a:prstGeom prst="roundRect">
            <a:avLst>
              <a:gd name="adj" fmla="val 3068"/>
            </a:avLst>
          </a:prstGeom>
          <a:solidFill>
            <a:srgbClr val="EFEDEB"/>
          </a:solidFill>
        </p:spPr>
        <p:txBody>
          <a:bodyPr bIns="1440000" anchor="ctr"/>
          <a:lstStyle>
            <a:lvl1pPr algn="ctr">
              <a:buNone/>
              <a:defRPr/>
            </a:lvl1pPr>
          </a:lstStyle>
          <a:p>
            <a:pPr marL="0" marR="0" lvl="0" indent="0" algn="ctr" defTabSz="91437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ExtraLight</a:t>
            </a:r>
          </a:p>
        </p:txBody>
      </p:sp>
      <p:sp>
        <p:nvSpPr>
          <p:cNvPr id="12" name="Inhaltsplatzhalter 3">
            <a:extLst>
              <a:ext uri="{FF2B5EF4-FFF2-40B4-BE49-F238E27FC236}">
                <a16:creationId xmlns:a16="http://schemas.microsoft.com/office/drawing/2014/main" id="{DB216DD0-8DC9-41C9-A052-B2E22C6BAF88}"/>
              </a:ext>
            </a:extLst>
          </p:cNvPr>
          <p:cNvSpPr>
            <a:spLocks noGrp="1"/>
          </p:cNvSpPr>
          <p:nvPr>
            <p:ph sz="quarter" idx="17" hasCustomPrompt="1"/>
          </p:nvPr>
        </p:nvSpPr>
        <p:spPr bwMode="gray">
          <a:xfrm>
            <a:off x="694657" y="1846289"/>
            <a:ext cx="3313113"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Inhaltsplatzhalter 3">
            <a:extLst>
              <a:ext uri="{FF2B5EF4-FFF2-40B4-BE49-F238E27FC236}">
                <a16:creationId xmlns:a16="http://schemas.microsoft.com/office/drawing/2014/main" id="{FE334219-DC67-4A16-ADBB-FC55B850FC9F}"/>
              </a:ext>
            </a:extLst>
          </p:cNvPr>
          <p:cNvSpPr>
            <a:spLocks noGrp="1"/>
          </p:cNvSpPr>
          <p:nvPr>
            <p:ph sz="quarter" idx="18" hasCustomPrompt="1"/>
          </p:nvPr>
        </p:nvSpPr>
        <p:spPr bwMode="gray">
          <a:xfrm>
            <a:off x="4439816" y="1846289"/>
            <a:ext cx="3302331"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18C65E82-4C10-46F2-85FF-12DED900A542}"/>
              </a:ext>
            </a:extLst>
          </p:cNvPr>
          <p:cNvSpPr>
            <a:spLocks noGrp="1"/>
          </p:cNvSpPr>
          <p:nvPr>
            <p:ph type="dt" sz="half" idx="19"/>
          </p:nvPr>
        </p:nvSpPr>
        <p:spPr/>
        <p:txBody>
          <a:bodyPr/>
          <a:lstStyle/>
          <a:p>
            <a:endParaRPr lang="en-GB"/>
          </a:p>
        </p:txBody>
      </p:sp>
      <p:sp>
        <p:nvSpPr>
          <p:cNvPr id="4" name="Fußzeilenplatzhalter 3">
            <a:extLst>
              <a:ext uri="{FF2B5EF4-FFF2-40B4-BE49-F238E27FC236}">
                <a16:creationId xmlns:a16="http://schemas.microsoft.com/office/drawing/2014/main" id="{010C0F0D-C740-4CE3-8027-5B184DF8C2F1}"/>
              </a:ext>
            </a:extLst>
          </p:cNvPr>
          <p:cNvSpPr>
            <a:spLocks noGrp="1"/>
          </p:cNvSpPr>
          <p:nvPr>
            <p:ph type="ftr" sz="quarter" idx="20"/>
          </p:nvPr>
        </p:nvSpPr>
        <p:spPr/>
        <p:txBody>
          <a:bodyPr/>
          <a:lstStyle/>
          <a:p>
            <a:endParaRPr lang="en-GB"/>
          </a:p>
        </p:txBody>
      </p:sp>
      <p:sp>
        <p:nvSpPr>
          <p:cNvPr id="5" name="Foliennummernplatzhalter 4">
            <a:extLst>
              <a:ext uri="{FF2B5EF4-FFF2-40B4-BE49-F238E27FC236}">
                <a16:creationId xmlns:a16="http://schemas.microsoft.com/office/drawing/2014/main" id="{72D245CE-35B6-49B7-9480-F51B69553E75}"/>
              </a:ext>
            </a:extLst>
          </p:cNvPr>
          <p:cNvSpPr>
            <a:spLocks noGrp="1"/>
          </p:cNvSpPr>
          <p:nvPr>
            <p:ph type="sldNum" sz="quarter" idx="21"/>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562779702"/>
      </p:ext>
    </p:extLst>
  </p:cSld>
  <p:clrMapOvr>
    <a:masterClrMapping/>
  </p:clrMapOvr>
  <p:extLst>
    <p:ext uri="{DCECCB84-F9BA-43D5-87BE-67443E8EF086}">
      <p15:sldGuideLst xmlns:p15="http://schemas.microsoft.com/office/powerpoint/2012/main">
        <p15:guide id="1" pos="2525">
          <p15:clr>
            <a:srgbClr val="F26B43"/>
          </p15:clr>
        </p15:guide>
        <p15:guide id="2" pos="2797">
          <p15:clr>
            <a:srgbClr val="F26B43"/>
          </p15:clr>
        </p15:guide>
        <p15:guide id="6" pos="4883">
          <p15:clr>
            <a:srgbClr val="F26B43"/>
          </p15:clr>
        </p15:guide>
        <p15:guide id="7" pos="5155">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1">
    <p:spTree>
      <p:nvGrpSpPr>
        <p:cNvPr id="1" name=""/>
        <p:cNvGrpSpPr/>
        <p:nvPr/>
      </p:nvGrpSpPr>
      <p:grpSpPr>
        <a:xfrm>
          <a:off x="0" y="0"/>
          <a:ext cx="0" cy="0"/>
          <a:chOff x="0" y="0"/>
          <a:chExt cx="0" cy="0"/>
        </a:xfrm>
      </p:grpSpPr>
      <p:sp>
        <p:nvSpPr>
          <p:cNvPr id="20" name="Medienplatzhalter 19">
            <a:extLst>
              <a:ext uri="{FF2B5EF4-FFF2-40B4-BE49-F238E27FC236}">
                <a16:creationId xmlns:a16="http://schemas.microsoft.com/office/drawing/2014/main" id="{39F9C35D-B0DD-4E92-A10B-8AB980A6E044}"/>
              </a:ext>
            </a:extLst>
          </p:cNvPr>
          <p:cNvSpPr>
            <a:spLocks noGrp="1"/>
          </p:cNvSpPr>
          <p:nvPr>
            <p:ph type="media" sz="quarter" idx="21" hasCustomPrompt="1"/>
          </p:nvPr>
        </p:nvSpPr>
        <p:spPr bwMode="gray">
          <a:xfrm>
            <a:off x="4251" y="0"/>
            <a:ext cx="12187749" cy="6858000"/>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400">
                <a:latin typeface="+mn-lt"/>
              </a:defRPr>
            </a:lvl1pPr>
            <a:lvl2pPr marL="0" indent="0" algn="ctr">
              <a:buFont typeface="Arial" panose="020B0604020202020204" pitchFamily="34" charset="0"/>
              <a:buNone/>
              <a:defRPr sz="1400">
                <a:latin typeface="+mn-lt"/>
              </a:defRPr>
            </a:lvl2pPr>
            <a:lvl3pPr marL="0" indent="0" algn="ctr">
              <a:buNone/>
              <a:defRPr sz="1400">
                <a:latin typeface="+mn-lt"/>
              </a:defRPr>
            </a:lvl3pPr>
            <a:lvl4pPr marL="0" indent="0" algn="ctr">
              <a:buNone/>
              <a:defRPr sz="1400">
                <a:latin typeface="+mn-lt"/>
              </a:defRPr>
            </a:lvl4pPr>
            <a:lvl5pPr marL="0" indent="0" algn="ctr">
              <a:buNone/>
              <a:defRPr sz="1400">
                <a:latin typeface="+mn-lt"/>
              </a:defRPr>
            </a:lvl5pPr>
            <a:lvl6pPr marL="0" indent="0" algn="ctr">
              <a:buNone/>
              <a:defRPr sz="1400">
                <a:latin typeface="+mn-lt"/>
              </a:defRPr>
            </a:lvl6pPr>
            <a:lvl7pPr marL="0" indent="0" algn="ctr">
              <a:buNone/>
              <a:defRPr sz="1400">
                <a:latin typeface="+mn-lt"/>
              </a:defRPr>
            </a:lvl7pPr>
            <a:lvl8pPr marL="0" indent="0" algn="ctr">
              <a:buNone/>
              <a:defRPr sz="1400">
                <a:latin typeface="+mn-lt"/>
              </a:defRPr>
            </a:lvl8pPr>
            <a:lvl9pPr marL="0" indent="0" algn="ctr">
              <a:buNone/>
              <a:defRPr sz="1400">
                <a:latin typeface="+mn-lt"/>
              </a:defRPr>
            </a:lvl9pPr>
          </a:lstStyle>
          <a:p>
            <a:r>
              <a:rPr lang="en-GB" dirty="0"/>
              <a:t>Video</a:t>
            </a:r>
          </a:p>
        </p:txBody>
      </p:sp>
      <p:sp>
        <p:nvSpPr>
          <p:cNvPr id="21" name="Textplatzhalter 20">
            <a:extLst>
              <a:ext uri="{FF2B5EF4-FFF2-40B4-BE49-F238E27FC236}">
                <a16:creationId xmlns:a16="http://schemas.microsoft.com/office/drawing/2014/main" id="{904FD1FA-0D3F-43E0-8053-9C94E8F3F9E6}"/>
              </a:ext>
            </a:extLst>
          </p:cNvPr>
          <p:cNvSpPr>
            <a:spLocks noGrp="1"/>
          </p:cNvSpPr>
          <p:nvPr>
            <p:ph type="body" sz="quarter" idx="22"/>
          </p:nvPr>
        </p:nvSpPr>
        <p:spPr bwMode="gray">
          <a:xfrm>
            <a:off x="0" y="0"/>
            <a:ext cx="12192000" cy="6858000"/>
          </a:xfrm>
          <a:custGeom>
            <a:avLst/>
            <a:gdLst>
              <a:gd name="connsiteX0" fmla="*/ 9087458 w 12192000"/>
              <a:gd name="connsiteY0" fmla="*/ 430952 h 6858000"/>
              <a:gd name="connsiteX1" fmla="*/ 9000034 w 12192000"/>
              <a:gd name="connsiteY1" fmla="*/ 451138 h 6858000"/>
              <a:gd name="connsiteX2" fmla="*/ 6765666 w 12192000"/>
              <a:gd name="connsiteY2" fmla="*/ 1668976 h 6858000"/>
              <a:gd name="connsiteX3" fmla="*/ 6678241 w 12192000"/>
              <a:gd name="connsiteY3" fmla="*/ 1820365 h 6858000"/>
              <a:gd name="connsiteX4" fmla="*/ 6678241 w 12192000"/>
              <a:gd name="connsiteY4" fmla="*/ 4557136 h 6858000"/>
              <a:gd name="connsiteX5" fmla="*/ 6763984 w 12192000"/>
              <a:gd name="connsiteY5" fmla="*/ 4708525 h 6858000"/>
              <a:gd name="connsiteX6" fmla="*/ 9000034 w 12192000"/>
              <a:gd name="connsiteY6" fmla="*/ 6028972 h 6858000"/>
              <a:gd name="connsiteX7" fmla="*/ 9087458 w 12192000"/>
              <a:gd name="connsiteY7" fmla="*/ 6049156 h 6858000"/>
              <a:gd name="connsiteX8" fmla="*/ 9174883 w 12192000"/>
              <a:gd name="connsiteY8" fmla="*/ 6028972 h 6858000"/>
              <a:gd name="connsiteX9" fmla="*/ 11410931 w 12192000"/>
              <a:gd name="connsiteY9" fmla="*/ 4708525 h 6858000"/>
              <a:gd name="connsiteX10" fmla="*/ 11496674 w 12192000"/>
              <a:gd name="connsiteY10" fmla="*/ 4557136 h 6858000"/>
              <a:gd name="connsiteX11" fmla="*/ 11496674 w 12192000"/>
              <a:gd name="connsiteY11" fmla="*/ 1822047 h 6858000"/>
              <a:gd name="connsiteX12" fmla="*/ 11410931 w 12192000"/>
              <a:gd name="connsiteY12" fmla="*/ 1668976 h 6858000"/>
              <a:gd name="connsiteX13" fmla="*/ 9174883 w 12192000"/>
              <a:gd name="connsiteY13" fmla="*/ 451138 h 6858000"/>
              <a:gd name="connsiteX14" fmla="*/ 9087458 w 12192000"/>
              <a:gd name="connsiteY14" fmla="*/ 430952 h 6858000"/>
              <a:gd name="connsiteX15" fmla="*/ 0 w 12192000"/>
              <a:gd name="connsiteY15" fmla="*/ 0 h 6858000"/>
              <a:gd name="connsiteX16" fmla="*/ 12192000 w 12192000"/>
              <a:gd name="connsiteY16" fmla="*/ 0 h 6858000"/>
              <a:gd name="connsiteX17" fmla="*/ 121920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9087458" y="430952"/>
                </a:moveTo>
                <a:cubicBezTo>
                  <a:pt x="9055514" y="430952"/>
                  <a:pt x="9023570" y="437681"/>
                  <a:pt x="9000034" y="451138"/>
                </a:cubicBezTo>
                <a:cubicBezTo>
                  <a:pt x="6765666" y="1668976"/>
                  <a:pt x="6765666" y="1668976"/>
                  <a:pt x="6765666" y="1668976"/>
                </a:cubicBezTo>
                <a:cubicBezTo>
                  <a:pt x="6716910" y="1697571"/>
                  <a:pt x="6678241" y="1766537"/>
                  <a:pt x="6678241" y="1820365"/>
                </a:cubicBezTo>
                <a:cubicBezTo>
                  <a:pt x="6678241" y="4557136"/>
                  <a:pt x="6678241" y="4557136"/>
                  <a:pt x="6678241" y="4557136"/>
                </a:cubicBezTo>
                <a:cubicBezTo>
                  <a:pt x="6678241" y="4612645"/>
                  <a:pt x="6716910" y="4681612"/>
                  <a:pt x="6763984" y="4708525"/>
                </a:cubicBezTo>
                <a:cubicBezTo>
                  <a:pt x="9000034" y="6028972"/>
                  <a:pt x="9000034" y="6028972"/>
                  <a:pt x="9000034" y="6028972"/>
                </a:cubicBezTo>
                <a:cubicBezTo>
                  <a:pt x="9025252" y="6042428"/>
                  <a:pt x="9055514" y="6049156"/>
                  <a:pt x="9087458" y="6049156"/>
                </a:cubicBezTo>
                <a:cubicBezTo>
                  <a:pt x="9119402" y="6049156"/>
                  <a:pt x="9149664" y="6042428"/>
                  <a:pt x="9174883" y="6028972"/>
                </a:cubicBezTo>
                <a:cubicBezTo>
                  <a:pt x="11410931" y="4708525"/>
                  <a:pt x="11410931" y="4708525"/>
                  <a:pt x="11410931" y="4708525"/>
                </a:cubicBezTo>
                <a:cubicBezTo>
                  <a:pt x="11458005" y="4679929"/>
                  <a:pt x="11496674" y="4612645"/>
                  <a:pt x="11496674" y="4557136"/>
                </a:cubicBezTo>
                <a:cubicBezTo>
                  <a:pt x="11496674" y="1822047"/>
                  <a:pt x="11496674" y="1822047"/>
                  <a:pt x="11496674" y="1822047"/>
                </a:cubicBezTo>
                <a:cubicBezTo>
                  <a:pt x="11496674" y="1766537"/>
                  <a:pt x="11458005" y="1697571"/>
                  <a:pt x="11410931" y="1668976"/>
                </a:cubicBezTo>
                <a:cubicBezTo>
                  <a:pt x="9174883" y="451138"/>
                  <a:pt x="9174883" y="451138"/>
                  <a:pt x="9174883" y="451138"/>
                </a:cubicBezTo>
                <a:cubicBezTo>
                  <a:pt x="9151345" y="437681"/>
                  <a:pt x="9119402" y="430952"/>
                  <a:pt x="9087458" y="430952"/>
                </a:cubicBezTo>
                <a:close/>
                <a:moveTo>
                  <a:pt x="0" y="0"/>
                </a:moveTo>
                <a:lnTo>
                  <a:pt x="12192000" y="0"/>
                </a:lnTo>
                <a:lnTo>
                  <a:pt x="12192000" y="6858000"/>
                </a:lnTo>
                <a:lnTo>
                  <a:pt x="0" y="6858000"/>
                </a:lnTo>
                <a:close/>
              </a:path>
            </a:pathLst>
          </a:custGeom>
          <a:solidFill>
            <a:schemeClr val="bg1"/>
          </a:solidFill>
        </p:spPr>
        <p:txBody>
          <a:bodyPr wrap="square">
            <a:noAutofit/>
          </a:bodyPr>
          <a:lstStyle>
            <a:lvl1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1pPr>
            <a:lvl2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2pPr>
            <a:lvl3pPr marL="0" indent="0">
              <a:lnSpc>
                <a:spcPct val="100000"/>
              </a:lnSpc>
              <a:spcBef>
                <a:spcPts val="0"/>
              </a:spcBef>
              <a:spcAft>
                <a:spcPts val="0"/>
              </a:spcAft>
              <a:buNone/>
              <a:defRPr sz="100">
                <a:solidFill>
                  <a:schemeClr val="bg1">
                    <a:alpha val="0"/>
                  </a:schemeClr>
                </a:solidFill>
                <a:latin typeface="+mj-lt"/>
              </a:defRPr>
            </a:lvl3pPr>
            <a:lvl4pPr marL="0" indent="0">
              <a:lnSpc>
                <a:spcPct val="100000"/>
              </a:lnSpc>
              <a:spcBef>
                <a:spcPts val="0"/>
              </a:spcBef>
              <a:spcAft>
                <a:spcPts val="0"/>
              </a:spcAft>
              <a:buNone/>
              <a:defRPr sz="100">
                <a:solidFill>
                  <a:schemeClr val="bg1">
                    <a:alpha val="0"/>
                  </a:schemeClr>
                </a:solidFill>
                <a:latin typeface="+mj-lt"/>
              </a:defRPr>
            </a:lvl4pPr>
            <a:lvl5pPr marL="0" indent="0">
              <a:lnSpc>
                <a:spcPct val="100000"/>
              </a:lnSpc>
              <a:spcBef>
                <a:spcPts val="0"/>
              </a:spcBef>
              <a:spcAft>
                <a:spcPts val="0"/>
              </a:spcAft>
              <a:buNone/>
              <a:defRPr sz="100">
                <a:solidFill>
                  <a:schemeClr val="bg1">
                    <a:alpha val="0"/>
                  </a:schemeClr>
                </a:solidFill>
                <a:latin typeface="+mj-lt"/>
              </a:defRPr>
            </a:lvl5pPr>
            <a:lvl6pPr marL="0" indent="0">
              <a:lnSpc>
                <a:spcPct val="100000"/>
              </a:lnSpc>
              <a:spcBef>
                <a:spcPts val="0"/>
              </a:spcBef>
              <a:spcAft>
                <a:spcPts val="0"/>
              </a:spcAft>
              <a:buNone/>
              <a:defRPr sz="100">
                <a:solidFill>
                  <a:schemeClr val="bg1">
                    <a:alpha val="0"/>
                  </a:schemeClr>
                </a:solidFill>
                <a:latin typeface="+mj-lt"/>
              </a:defRPr>
            </a:lvl6pPr>
            <a:lvl7pPr marL="0" indent="0">
              <a:lnSpc>
                <a:spcPct val="100000"/>
              </a:lnSpc>
              <a:spcBef>
                <a:spcPts val="0"/>
              </a:spcBef>
              <a:spcAft>
                <a:spcPts val="0"/>
              </a:spcAft>
              <a:buNone/>
              <a:defRPr sz="100">
                <a:solidFill>
                  <a:schemeClr val="bg1">
                    <a:alpha val="0"/>
                  </a:schemeClr>
                </a:solidFill>
                <a:latin typeface="+mj-lt"/>
              </a:defRPr>
            </a:lvl7pPr>
            <a:lvl8pPr marL="0" indent="0">
              <a:lnSpc>
                <a:spcPct val="100000"/>
              </a:lnSpc>
              <a:spcBef>
                <a:spcPts val="0"/>
              </a:spcBef>
              <a:spcAft>
                <a:spcPts val="0"/>
              </a:spcAft>
              <a:buNone/>
              <a:defRPr sz="100">
                <a:solidFill>
                  <a:schemeClr val="bg1">
                    <a:alpha val="0"/>
                  </a:schemeClr>
                </a:solidFill>
                <a:latin typeface="+mj-lt"/>
              </a:defRPr>
            </a:lvl8pPr>
            <a:lvl9pPr marL="0" indent="0">
              <a:lnSpc>
                <a:spcPct val="100000"/>
              </a:lnSpc>
              <a:spcBef>
                <a:spcPts val="0"/>
              </a:spcBef>
              <a:spcAft>
                <a:spcPts val="0"/>
              </a:spcAft>
              <a:buNone/>
              <a:defRPr sz="100">
                <a:solidFill>
                  <a:schemeClr val="bg1">
                    <a:alpha val="0"/>
                  </a:schemeClr>
                </a:solidFill>
                <a:latin typeface="+mj-lt"/>
              </a:defRPr>
            </a:lvl9pPr>
          </a:lstStyle>
          <a:p>
            <a:pPr lvl="0"/>
            <a:endParaRPr lang="en-GB" dirty="0"/>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96001" y="2996953"/>
            <a:ext cx="5760040" cy="864096"/>
          </a:xfrm>
          <a:prstGeom prst="rect">
            <a:avLst/>
          </a:prstGeom>
        </p:spPr>
        <p:txBody>
          <a:bodyPr anchor="b" anchorCtr="0"/>
          <a:lstStyle>
            <a:lvl1pPr>
              <a:defRPr sz="4800"/>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96001" y="3861048"/>
            <a:ext cx="5760039"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Text Placeholder 7">
            <a:extLst>
              <a:ext uri="{FF2B5EF4-FFF2-40B4-BE49-F238E27FC236}">
                <a16:creationId xmlns:a16="http://schemas.microsoft.com/office/drawing/2014/main" id="{2550A799-09FB-41FD-BB6A-44DC7926ACA9}"/>
              </a:ext>
            </a:extLst>
          </p:cNvPr>
          <p:cNvSpPr>
            <a:spLocks noGrp="1"/>
          </p:cNvSpPr>
          <p:nvPr>
            <p:ph type="body" sz="quarter" idx="19" hasCustomPrompt="1"/>
          </p:nvPr>
        </p:nvSpPr>
        <p:spPr>
          <a:xfrm>
            <a:off x="696000"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23" name="Text Placeholder 7">
            <a:extLst>
              <a:ext uri="{FF2B5EF4-FFF2-40B4-BE49-F238E27FC236}">
                <a16:creationId xmlns:a16="http://schemas.microsoft.com/office/drawing/2014/main" id="{AC3F888F-61E7-456D-B085-F156D919F550}"/>
              </a:ext>
            </a:extLst>
          </p:cNvPr>
          <p:cNvSpPr>
            <a:spLocks noGrp="1"/>
          </p:cNvSpPr>
          <p:nvPr>
            <p:ph type="body" sz="quarter" idx="17" hasCustomPrompt="1"/>
          </p:nvPr>
        </p:nvSpPr>
        <p:spPr>
          <a:xfrm>
            <a:off x="698099" y="6381360"/>
            <a:ext cx="1141200" cy="288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164087771"/>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ntac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20558-1A54-4085-BC03-0A5F5F38DFAD}"/>
              </a:ext>
            </a:extLst>
          </p:cNvPr>
          <p:cNvSpPr>
            <a:spLocks noGrp="1"/>
          </p:cNvSpPr>
          <p:nvPr>
            <p:ph type="pic" sz="quarter" idx="20" hasCustomPrompt="1"/>
          </p:nvPr>
        </p:nvSpPr>
        <p:spPr bwMode="gray">
          <a:xfrm>
            <a:off x="1486943" y="1844825"/>
            <a:ext cx="1729207" cy="201622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B3A4EA07-E3C8-40B4-9177-DF10B37792A8}"/>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8" name="Text Placeholder 7">
            <a:extLst>
              <a:ext uri="{FF2B5EF4-FFF2-40B4-BE49-F238E27FC236}">
                <a16:creationId xmlns:a16="http://schemas.microsoft.com/office/drawing/2014/main" id="{019F6082-16DA-4750-8C5D-DB60BE248BD2}"/>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5" name="Picture Placeholder 9">
            <a:extLst>
              <a:ext uri="{FF2B5EF4-FFF2-40B4-BE49-F238E27FC236}">
                <a16:creationId xmlns:a16="http://schemas.microsoft.com/office/drawing/2014/main" id="{A87F051B-5AE3-4B81-A145-20DA3F0137CA}"/>
              </a:ext>
            </a:extLst>
          </p:cNvPr>
          <p:cNvSpPr>
            <a:spLocks noGrp="1"/>
          </p:cNvSpPr>
          <p:nvPr>
            <p:ph type="pic" sz="quarter" idx="38" hasCustomPrompt="1"/>
          </p:nvPr>
        </p:nvSpPr>
        <p:spPr bwMode="gray">
          <a:xfrm>
            <a:off x="8975850" y="1844825"/>
            <a:ext cx="1729207" cy="201622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7" name="Picture Placeholder 9">
            <a:extLst>
              <a:ext uri="{FF2B5EF4-FFF2-40B4-BE49-F238E27FC236}">
                <a16:creationId xmlns:a16="http://schemas.microsoft.com/office/drawing/2014/main" id="{7ACF8A83-46FC-49E3-A975-02BE2B5DCA5B}"/>
              </a:ext>
            </a:extLst>
          </p:cNvPr>
          <p:cNvSpPr>
            <a:spLocks noGrp="1"/>
          </p:cNvSpPr>
          <p:nvPr>
            <p:ph type="pic" sz="quarter" idx="40" hasCustomPrompt="1"/>
          </p:nvPr>
        </p:nvSpPr>
        <p:spPr bwMode="gray">
          <a:xfrm>
            <a:off x="5231434" y="1844825"/>
            <a:ext cx="1729207" cy="201622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7" name="Slide Number Placeholder 33">
            <a:extLst>
              <a:ext uri="{FF2B5EF4-FFF2-40B4-BE49-F238E27FC236}">
                <a16:creationId xmlns:a16="http://schemas.microsoft.com/office/drawing/2014/main" id="{D5FB32BD-7CD5-4023-A517-6D88C4237D5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9" name="Datumsplatzhalter 127">
            <a:extLst>
              <a:ext uri="{FF2B5EF4-FFF2-40B4-BE49-F238E27FC236}">
                <a16:creationId xmlns:a16="http://schemas.microsoft.com/office/drawing/2014/main" id="{4E3A7326-D0B1-4723-AC02-59C8DAA68010}"/>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2CDE926-69EB-4BC1-A610-95BBDCB36E49}" type="datetime1">
              <a:rPr lang="de-DE" smtClean="0"/>
              <a:t>19.10.2025</a:t>
            </a:fld>
            <a:endParaRPr lang="en-GB"/>
          </a:p>
        </p:txBody>
      </p:sp>
      <p:sp>
        <p:nvSpPr>
          <p:cNvPr id="20" name="Fußzeilenplatzhalter 128">
            <a:extLst>
              <a:ext uri="{FF2B5EF4-FFF2-40B4-BE49-F238E27FC236}">
                <a16:creationId xmlns:a16="http://schemas.microsoft.com/office/drawing/2014/main" id="{666B02B4-FBD0-446B-A4DD-4031BBACE34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414870425"/>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Headline I Content I Boxe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4" name="Text Placeholder 6">
            <a:extLst>
              <a:ext uri="{FF2B5EF4-FFF2-40B4-BE49-F238E27FC236}">
                <a16:creationId xmlns:a16="http://schemas.microsoft.com/office/drawing/2014/main" id="{54513595-5B9C-4FB8-8409-C7DFCBD0BB69}"/>
              </a:ext>
            </a:extLst>
          </p:cNvPr>
          <p:cNvSpPr>
            <a:spLocks noGrp="1"/>
          </p:cNvSpPr>
          <p:nvPr>
            <p:ph type="body" sz="quarter" idx="18" hasCustomPrompt="1"/>
            <p:custDataLst>
              <p:tags r:id="rId1"/>
            </p:custDataLst>
          </p:nvPr>
        </p:nvSpPr>
        <p:spPr bwMode="gray">
          <a:xfrm>
            <a:off x="6311826" y="1844824"/>
            <a:ext cx="5184775" cy="2079355"/>
          </a:xfrm>
          <a:prstGeom prst="roundRect">
            <a:avLst>
              <a:gd name="adj" fmla="val 4886"/>
            </a:avLst>
          </a:prstGeom>
          <a:solidFill>
            <a:schemeClr val="bg2"/>
          </a:solidFill>
        </p:spPr>
        <p:txBody>
          <a:bodyPr lIns="216000" tIns="216000" rIns="216000" bIns="216000"/>
          <a:lstStyle>
            <a:lvl1pPr>
              <a:spcAft>
                <a:spcPts val="600"/>
              </a:spcAft>
              <a:buNone/>
              <a:defRPr sz="1800">
                <a:solidFill>
                  <a:schemeClr val="bg1"/>
                </a:solidFill>
                <a:latin typeface="+mn-lt"/>
              </a:defRPr>
            </a:lvl1pPr>
            <a:lvl2pPr>
              <a:spcBef>
                <a:spcPts val="600"/>
              </a:spcBef>
              <a:spcAft>
                <a:spcPts val="600"/>
              </a:spcAft>
              <a:buNone/>
              <a:defRPr sz="1800">
                <a:solidFill>
                  <a:schemeClr val="bg1"/>
                </a:solidFill>
                <a:latin typeface="Pluto Sans DPD PPT" panose="02000000000000000000" pitchFamily="2" charset="0"/>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Use the buttons “Increase List Level” and “Decrease List Level” for copytext or bullet levels.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813ED648-5265-45D2-957A-CC748E22DCE7}"/>
              </a:ext>
            </a:extLst>
          </p:cNvPr>
          <p:cNvSpPr>
            <a:spLocks noGrp="1"/>
          </p:cNvSpPr>
          <p:nvPr>
            <p:ph type="title" hasCustomPrompt="1"/>
          </p:nvPr>
        </p:nvSpPr>
        <p:spPr bwMode="gray"/>
        <p:txBody>
          <a:bodyPr/>
          <a:lstStyle>
            <a:lvl1pPr>
              <a:defRPr/>
            </a:lvl1pPr>
          </a:lstStyle>
          <a:p>
            <a:r>
              <a:rPr lang="en-GB"/>
              <a:t>Heading (36pt) ExtraLight</a:t>
            </a:r>
          </a:p>
        </p:txBody>
      </p:sp>
      <p:sp>
        <p:nvSpPr>
          <p:cNvPr id="10" name="Inhaltsplatzhalter 3">
            <a:extLst>
              <a:ext uri="{FF2B5EF4-FFF2-40B4-BE49-F238E27FC236}">
                <a16:creationId xmlns:a16="http://schemas.microsoft.com/office/drawing/2014/main" id="{FC33AEF0-066A-4E86-914C-C5D008A1C5C4}"/>
              </a:ext>
            </a:extLst>
          </p:cNvPr>
          <p:cNvSpPr>
            <a:spLocks noGrp="1"/>
          </p:cNvSpPr>
          <p:nvPr>
            <p:ph sz="quarter" idx="19" hasCustomPrompt="1"/>
          </p:nvPr>
        </p:nvSpPr>
        <p:spPr bwMode="gray">
          <a:xfrm>
            <a:off x="695326" y="1846289"/>
            <a:ext cx="5184100" cy="4391025"/>
          </a:xfrm>
          <a:prstGeom prst="rect">
            <a:avLst/>
          </a:prstGeom>
        </p:spPr>
        <p:txBody>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8" name="Text Placeholder 6">
            <a:extLst>
              <a:ext uri="{FF2B5EF4-FFF2-40B4-BE49-F238E27FC236}">
                <a16:creationId xmlns:a16="http://schemas.microsoft.com/office/drawing/2014/main" id="{2639A459-8084-4E98-A70A-B53AC20DCFAE}"/>
              </a:ext>
            </a:extLst>
          </p:cNvPr>
          <p:cNvSpPr>
            <a:spLocks noGrp="1"/>
          </p:cNvSpPr>
          <p:nvPr>
            <p:ph type="body" sz="quarter" idx="20" hasCustomPrompt="1"/>
            <p:custDataLst>
              <p:tags r:id="rId2"/>
            </p:custDataLst>
          </p:nvPr>
        </p:nvSpPr>
        <p:spPr bwMode="gray">
          <a:xfrm>
            <a:off x="6317334" y="4147170"/>
            <a:ext cx="5184775" cy="2090119"/>
          </a:xfrm>
          <a:prstGeom prst="roundRect">
            <a:avLst>
              <a:gd name="adj" fmla="val 4866"/>
            </a:avLst>
          </a:prstGeom>
          <a:solidFill>
            <a:srgbClr val="EFEDEB"/>
          </a:solidFill>
        </p:spPr>
        <p:txBody>
          <a:bodyPr lIns="216000" tIns="216000" rIns="216000" bIns="216000"/>
          <a:lstStyle>
            <a:lvl1pPr>
              <a:spcAft>
                <a:spcPts val="600"/>
              </a:spcAft>
              <a:buNone/>
              <a:defRPr sz="1800">
                <a:solidFill>
                  <a:schemeClr val="tx1"/>
                </a:solidFill>
                <a:latin typeface="+mn-lt"/>
              </a:defRPr>
            </a:lvl1pPr>
            <a:lvl2pPr>
              <a:spcBef>
                <a:spcPts val="600"/>
              </a:spcBef>
              <a:spcAft>
                <a:spcPts val="600"/>
              </a:spcAft>
              <a:buNone/>
              <a:defRPr sz="1800">
                <a:solidFill>
                  <a:schemeClr val="tx1"/>
                </a:solidFill>
                <a:latin typeface="Pluto Sans DPD PPT" panose="02000000000000000000" pitchFamily="2" charset="0"/>
              </a:defRPr>
            </a:lvl2pPr>
            <a:lvl3pPr marL="0" indent="0">
              <a:buNone/>
              <a:defRPr sz="1800">
                <a:solidFill>
                  <a:schemeClr val="tx1"/>
                </a:solidFill>
              </a:defRPr>
            </a:lvl3pPr>
            <a:lvl4pPr marL="0" indent="0">
              <a:buNone/>
              <a:defRPr sz="1800">
                <a:solidFill>
                  <a:schemeClr val="tx1"/>
                </a:solidFill>
              </a:defRPr>
            </a:lvl4pPr>
            <a:lvl5pPr marL="0" indent="0">
              <a:buNone/>
              <a:defRPr sz="1800">
                <a:solidFill>
                  <a:schemeClr val="tx1"/>
                </a:solidFill>
              </a:defRPr>
            </a:lvl5pPr>
            <a:lvl6pPr marL="0" indent="0">
              <a:buNone/>
              <a:defRPr sz="1800">
                <a:solidFill>
                  <a:schemeClr val="tx1"/>
                </a:solidFill>
              </a:defRPr>
            </a:lvl6pPr>
            <a:lvl7pPr marL="0" indent="0">
              <a:buNone/>
              <a:defRPr sz="1800">
                <a:solidFill>
                  <a:schemeClr val="tx1"/>
                </a:solidFill>
              </a:defRPr>
            </a:lvl7pPr>
            <a:lvl8pPr marL="0" indent="0">
              <a:buNone/>
              <a:defRPr sz="1800">
                <a:solidFill>
                  <a:schemeClr val="tx1"/>
                </a:solidFill>
              </a:defRPr>
            </a:lvl8pPr>
            <a:lvl9pPr marL="0" indent="0">
              <a:buNone/>
              <a:defRPr sz="1800">
                <a:solidFill>
                  <a:schemeClr val="tx1"/>
                </a:solidFill>
              </a:defRPr>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Use the buttons “Increase List Level” and “Decrease List Level” for copytext or bullet levels.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19926751-0ADE-47C9-AB45-CD4F9A22CFE5}"/>
              </a:ext>
            </a:extLst>
          </p:cNvPr>
          <p:cNvSpPr>
            <a:spLocks noGrp="1"/>
          </p:cNvSpPr>
          <p:nvPr>
            <p:ph type="dt" sz="half" idx="21"/>
          </p:nvPr>
        </p:nvSpPr>
        <p:spPr/>
        <p:txBody>
          <a:bodyPr/>
          <a:lstStyle/>
          <a:p>
            <a:endParaRPr lang="en-GB"/>
          </a:p>
        </p:txBody>
      </p:sp>
      <p:sp>
        <p:nvSpPr>
          <p:cNvPr id="4" name="Fußzeilenplatzhalter 3">
            <a:extLst>
              <a:ext uri="{FF2B5EF4-FFF2-40B4-BE49-F238E27FC236}">
                <a16:creationId xmlns:a16="http://schemas.microsoft.com/office/drawing/2014/main" id="{5EB6F36B-5EAE-4955-AFAF-C79B7F8EDCBF}"/>
              </a:ext>
            </a:extLst>
          </p:cNvPr>
          <p:cNvSpPr>
            <a:spLocks noGrp="1"/>
          </p:cNvSpPr>
          <p:nvPr>
            <p:ph type="ftr" sz="quarter" idx="22"/>
          </p:nvPr>
        </p:nvSpPr>
        <p:spPr/>
        <p:txBody>
          <a:bodyPr/>
          <a:lstStyle/>
          <a:p>
            <a:endParaRPr lang="en-GB"/>
          </a:p>
        </p:txBody>
      </p:sp>
      <p:sp>
        <p:nvSpPr>
          <p:cNvPr id="5" name="Foliennummernplatzhalter 4">
            <a:extLst>
              <a:ext uri="{FF2B5EF4-FFF2-40B4-BE49-F238E27FC236}">
                <a16:creationId xmlns:a16="http://schemas.microsoft.com/office/drawing/2014/main" id="{FC6B80F5-88DA-4C67-BE54-C5C3F705A8C5}"/>
              </a:ext>
            </a:extLst>
          </p:cNvPr>
          <p:cNvSpPr>
            <a:spLocks noGrp="1"/>
          </p:cNvSpPr>
          <p:nvPr>
            <p:ph type="sldNum" sz="quarter" idx="23"/>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154670256"/>
      </p:ext>
    </p:extLst>
  </p:cSld>
  <p:clrMapOvr>
    <a:masterClrMapping/>
  </p:clrMapOvr>
  <p:extLst>
    <p:ext uri="{DCECCB84-F9BA-43D5-87BE-67443E8EF086}">
      <p15:sldGuideLst xmlns:p15="http://schemas.microsoft.com/office/powerpoint/2012/main">
        <p15:guide id="1" pos="3704">
          <p15:clr>
            <a:srgbClr val="F26B43"/>
          </p15:clr>
        </p15:guide>
        <p15:guide id="2" pos="3976">
          <p15:clr>
            <a:srgbClr val="F26B43"/>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Logo">
    <p:spTree>
      <p:nvGrpSpPr>
        <p:cNvPr id="1" name=""/>
        <p:cNvGrpSpPr/>
        <p:nvPr/>
      </p:nvGrpSpPr>
      <p:grpSpPr>
        <a:xfrm>
          <a:off x="0" y="0"/>
          <a:ext cx="0" cy="0"/>
          <a:chOff x="0" y="0"/>
          <a:chExt cx="0" cy="0"/>
        </a:xfrm>
      </p:grpSpPr>
      <p:sp>
        <p:nvSpPr>
          <p:cNvPr id="27" name="Picture Placeholder 14">
            <a:extLst>
              <a:ext uri="{FF2B5EF4-FFF2-40B4-BE49-F238E27FC236}">
                <a16:creationId xmlns:a16="http://schemas.microsoft.com/office/drawing/2014/main" id="{489F7F5A-7F44-464B-9F82-259C50D0F0CD}"/>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a:t>Click Icon </a:t>
            </a:r>
            <a:br>
              <a:rPr lang="en-GB"/>
            </a:br>
            <a:r>
              <a:rPr lang="en-GB"/>
              <a:t>to add picture</a:t>
            </a:r>
          </a:p>
        </p:txBody>
      </p:sp>
      <p:sp>
        <p:nvSpPr>
          <p:cNvPr id="17" name="Text Placeholder 7">
            <a:extLst>
              <a:ext uri="{FF2B5EF4-FFF2-40B4-BE49-F238E27FC236}">
                <a16:creationId xmlns:a16="http://schemas.microsoft.com/office/drawing/2014/main" id="{BDBCC3E3-01F9-4961-8701-D9263B1A1A88}"/>
              </a:ext>
            </a:extLst>
          </p:cNvPr>
          <p:cNvSpPr>
            <a:spLocks noGrp="1"/>
          </p:cNvSpPr>
          <p:nvPr>
            <p:ph type="body" sz="quarter" idx="19" hasCustomPrompt="1"/>
          </p:nvPr>
        </p:nvSpPr>
        <p:spPr bwMode="gray">
          <a:xfrm>
            <a:off x="699556" y="6381360"/>
            <a:ext cx="655200" cy="288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grpSp>
        <p:nvGrpSpPr>
          <p:cNvPr id="14" name="Gruppieren 13">
            <a:extLst>
              <a:ext uri="{FF2B5EF4-FFF2-40B4-BE49-F238E27FC236}">
                <a16:creationId xmlns:a16="http://schemas.microsoft.com/office/drawing/2014/main" id="{D0695E4E-4111-4D19-9E12-A55402819A60}"/>
              </a:ext>
            </a:extLst>
          </p:cNvPr>
          <p:cNvGrpSpPr/>
          <p:nvPr userDrawn="1"/>
        </p:nvGrpSpPr>
        <p:grpSpPr bwMode="gray">
          <a:xfrm>
            <a:off x="693931" y="-253523"/>
            <a:ext cx="10802744" cy="154131"/>
            <a:chOff x="693931" y="-289132"/>
            <a:chExt cx="10802744" cy="154131"/>
          </a:xfrm>
        </p:grpSpPr>
        <p:sp>
          <p:nvSpPr>
            <p:cNvPr id="15" name="Rechteck 14">
              <a:extLst>
                <a:ext uri="{FF2B5EF4-FFF2-40B4-BE49-F238E27FC236}">
                  <a16:creationId xmlns:a16="http://schemas.microsoft.com/office/drawing/2014/main" id="{665D3665-6809-49B4-B55C-1F704F9BA56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8" name="Rechteck 17">
              <a:extLst>
                <a:ext uri="{FF2B5EF4-FFF2-40B4-BE49-F238E27FC236}">
                  <a16:creationId xmlns:a16="http://schemas.microsoft.com/office/drawing/2014/main" id="{1047E66F-20B8-4C76-89CF-B534CDC0BC8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A2203BB7-319B-4917-9FE9-C0D7B0D2048C}"/>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0" name="Rechteck 19">
              <a:extLst>
                <a:ext uri="{FF2B5EF4-FFF2-40B4-BE49-F238E27FC236}">
                  <a16:creationId xmlns:a16="http://schemas.microsoft.com/office/drawing/2014/main" id="{E335477A-A78E-4C65-BE3D-657725E982D0}"/>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1" name="Rechteck 20">
              <a:extLst>
                <a:ext uri="{FF2B5EF4-FFF2-40B4-BE49-F238E27FC236}">
                  <a16:creationId xmlns:a16="http://schemas.microsoft.com/office/drawing/2014/main" id="{97953E80-C683-4E2D-8291-50229DDD51C9}"/>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A710F0D0-A772-43CF-924B-48B0DFA1787A}"/>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3" name="Rechteck 22">
              <a:extLst>
                <a:ext uri="{FF2B5EF4-FFF2-40B4-BE49-F238E27FC236}">
                  <a16:creationId xmlns:a16="http://schemas.microsoft.com/office/drawing/2014/main" id="{5505605E-8611-4062-B965-5D277B2A57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4" name="Inhaltsplatzhalter 3">
            <a:extLst>
              <a:ext uri="{FF2B5EF4-FFF2-40B4-BE49-F238E27FC236}">
                <a16:creationId xmlns:a16="http://schemas.microsoft.com/office/drawing/2014/main" id="{FD7AFBF8-20C2-45BA-92C2-330C0BD597F4}"/>
              </a:ext>
            </a:extLst>
          </p:cNvPr>
          <p:cNvSpPr>
            <a:spLocks noGrp="1"/>
          </p:cNvSpPr>
          <p:nvPr>
            <p:ph sz="quarter" idx="38" hasCustomPrompt="1"/>
            <p:custDataLst>
              <p:tags r:id="rId1"/>
            </p:custDataLst>
          </p:nvPr>
        </p:nvSpPr>
        <p:spPr bwMode="gray">
          <a:xfrm>
            <a:off x="6318107" y="1846289"/>
            <a:ext cx="5184000" cy="4391025"/>
          </a:xfrm>
          <a:prstGeom prst="roundRect">
            <a:avLst>
              <a:gd name="adj" fmla="val 2314"/>
            </a:avLst>
          </a:prstGeom>
          <a:solidFill>
            <a:srgbClr val="EFEDEB"/>
          </a:solidFill>
        </p:spPr>
        <p:txBody>
          <a:bodyPr lIns="216000" tIns="324000" rIns="216000" bIns="216000"/>
          <a:lstStyle>
            <a:lvl1pPr>
              <a:defRPr>
                <a:solidFill>
                  <a:schemeClr val="tx2"/>
                </a:solidFill>
              </a:defRPr>
            </a:lvl1pPr>
            <a:lvl2pPr>
              <a:defRPr sz="3600">
                <a:solidFill>
                  <a:schemeClr val="bg2"/>
                </a:solidFill>
                <a:latin typeface="Pluto Sans DPD PPT ExtraLight" panose="02000000000000000000" pitchFamily="2" charset="0"/>
              </a:defRPr>
            </a:lvl2pPr>
            <a:lvl3pPr marL="0" indent="0">
              <a:spcBef>
                <a:spcPts val="1200"/>
              </a:spcBef>
              <a:buNone/>
              <a:defRPr sz="1800">
                <a:latin typeface="+mn-lt"/>
              </a:defRPr>
            </a:lvl3pPr>
            <a:lvl4pPr marL="0" indent="0">
              <a:buNone/>
              <a:defRPr sz="1800">
                <a:latin typeface="+mn-lt"/>
              </a:defRPr>
            </a:lvl4pPr>
            <a:lvl5pPr marL="0" indent="0">
              <a:buNone/>
              <a:defRPr sz="1800">
                <a:latin typeface="+mn-lt"/>
              </a:defRPr>
            </a:lvl5pPr>
            <a:lvl6pPr marL="0" indent="0">
              <a:buNone/>
              <a:defRPr sz="1800">
                <a:latin typeface="+mn-lt"/>
              </a:defRPr>
            </a:lvl6pPr>
            <a:lvl7pPr marL="0" indent="0">
              <a:buNone/>
              <a:defRPr sz="1800">
                <a:latin typeface="+mn-lt"/>
              </a:defRPr>
            </a:lvl7pPr>
            <a:lvl8pPr marL="0" indent="0">
              <a:buNone/>
              <a:defRPr sz="1800">
                <a:latin typeface="+mn-lt"/>
              </a:defRPr>
            </a:lvl8pPr>
            <a:lvl9pPr marL="0" indent="0">
              <a:buNone/>
              <a:defRPr sz="1800">
                <a:latin typeface="+mn-lt"/>
              </a:defRPr>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Subtitle/Subcategory (18pt) Light</a:t>
            </a:r>
          </a:p>
          <a:p>
            <a:pPr lvl="1"/>
            <a:r>
              <a:rPr lang="en-GB"/>
              <a:t>Customer Insight/</a:t>
            </a:r>
            <a:br>
              <a:rPr lang="en-GB"/>
            </a:br>
            <a:r>
              <a:rPr lang="en-GB"/>
              <a:t>Quote (36pt)</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Datumsplatzhalter 1">
            <a:extLst>
              <a:ext uri="{FF2B5EF4-FFF2-40B4-BE49-F238E27FC236}">
                <a16:creationId xmlns:a16="http://schemas.microsoft.com/office/drawing/2014/main" id="{1318E0B2-2F76-43B9-836E-6D42A4B64F3D}"/>
              </a:ext>
            </a:extLst>
          </p:cNvPr>
          <p:cNvSpPr>
            <a:spLocks noGrp="1"/>
          </p:cNvSpPr>
          <p:nvPr>
            <p:ph type="dt" sz="half" idx="39"/>
          </p:nvPr>
        </p:nvSpPr>
        <p:spPr/>
        <p:txBody>
          <a:bodyPr/>
          <a:lstStyle/>
          <a:p>
            <a:endParaRPr lang="en-GB"/>
          </a:p>
        </p:txBody>
      </p:sp>
      <p:sp>
        <p:nvSpPr>
          <p:cNvPr id="3" name="Fußzeilenplatzhalter 2">
            <a:extLst>
              <a:ext uri="{FF2B5EF4-FFF2-40B4-BE49-F238E27FC236}">
                <a16:creationId xmlns:a16="http://schemas.microsoft.com/office/drawing/2014/main" id="{81726BFA-48CC-44DF-B8E4-34988FC40906}"/>
              </a:ext>
            </a:extLst>
          </p:cNvPr>
          <p:cNvSpPr>
            <a:spLocks noGrp="1"/>
          </p:cNvSpPr>
          <p:nvPr>
            <p:ph type="ftr" sz="quarter" idx="40"/>
          </p:nvPr>
        </p:nvSpPr>
        <p:spPr/>
        <p:txBody>
          <a:bodyPr/>
          <a:lstStyle/>
          <a:p>
            <a:endParaRPr lang="en-GB"/>
          </a:p>
        </p:txBody>
      </p:sp>
      <p:sp>
        <p:nvSpPr>
          <p:cNvPr id="4" name="Foliennummernplatzhalter 3">
            <a:extLst>
              <a:ext uri="{FF2B5EF4-FFF2-40B4-BE49-F238E27FC236}">
                <a16:creationId xmlns:a16="http://schemas.microsoft.com/office/drawing/2014/main" id="{2F7A42B0-623F-4EBE-89A2-4A67E11AC9E6}"/>
              </a:ext>
            </a:extLst>
          </p:cNvPr>
          <p:cNvSpPr>
            <a:spLocks noGrp="1"/>
          </p:cNvSpPr>
          <p:nvPr>
            <p:ph type="sldNum" sz="quarter" idx="41"/>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2579637043"/>
      </p:ext>
    </p:extLst>
  </p:cSld>
  <p:clrMapOvr>
    <a:masterClrMapping/>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White Logo">
    <p:spTree>
      <p:nvGrpSpPr>
        <p:cNvPr id="1" name=""/>
        <p:cNvGrpSpPr/>
        <p:nvPr/>
      </p:nvGrpSpPr>
      <p:grpSpPr>
        <a:xfrm>
          <a:off x="0" y="0"/>
          <a:ext cx="0" cy="0"/>
          <a:chOff x="0" y="0"/>
          <a:chExt cx="0" cy="0"/>
        </a:xfrm>
      </p:grpSpPr>
      <p:sp>
        <p:nvSpPr>
          <p:cNvPr id="27" name="Picture Placeholder 14">
            <a:extLst>
              <a:ext uri="{FF2B5EF4-FFF2-40B4-BE49-F238E27FC236}">
                <a16:creationId xmlns:a16="http://schemas.microsoft.com/office/drawing/2014/main" id="{489F7F5A-7F44-464B-9F82-259C50D0F0CD}"/>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a:t>Click Icon </a:t>
            </a:r>
            <a:br>
              <a:rPr lang="en-GB"/>
            </a:br>
            <a:r>
              <a:rPr lang="en-GB"/>
              <a:t>to add picture</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93931" y="-253523"/>
            <a:ext cx="10802744" cy="154131"/>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8" name="Text Placeholder 7">
            <a:extLst>
              <a:ext uri="{FF2B5EF4-FFF2-40B4-BE49-F238E27FC236}">
                <a16:creationId xmlns:a16="http://schemas.microsoft.com/office/drawing/2014/main" id="{EA1B7419-BFA5-4B0A-9EDB-7D7131C8D0EB}"/>
              </a:ext>
            </a:extLst>
          </p:cNvPr>
          <p:cNvSpPr>
            <a:spLocks noGrp="1"/>
          </p:cNvSpPr>
          <p:nvPr>
            <p:ph type="body" sz="quarter" idx="19" hasCustomPrompt="1"/>
          </p:nvPr>
        </p:nvSpPr>
        <p:spPr bwMode="gray">
          <a:xfrm>
            <a:off x="699556" y="6381360"/>
            <a:ext cx="655200" cy="288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
        <p:nvSpPr>
          <p:cNvPr id="38" name="Inhaltsplatzhalter 3">
            <a:extLst>
              <a:ext uri="{FF2B5EF4-FFF2-40B4-BE49-F238E27FC236}">
                <a16:creationId xmlns:a16="http://schemas.microsoft.com/office/drawing/2014/main" id="{51640729-E6BD-4093-B678-0B02BBE6F4D1}"/>
              </a:ext>
            </a:extLst>
          </p:cNvPr>
          <p:cNvSpPr>
            <a:spLocks noGrp="1"/>
          </p:cNvSpPr>
          <p:nvPr>
            <p:ph sz="quarter" idx="38" hasCustomPrompt="1"/>
            <p:custDataLst>
              <p:tags r:id="rId1"/>
            </p:custDataLst>
          </p:nvPr>
        </p:nvSpPr>
        <p:spPr bwMode="gray">
          <a:xfrm>
            <a:off x="6318107" y="1846289"/>
            <a:ext cx="5184000" cy="4391025"/>
          </a:xfrm>
          <a:prstGeom prst="roundRect">
            <a:avLst>
              <a:gd name="adj" fmla="val 2314"/>
            </a:avLst>
          </a:prstGeom>
          <a:solidFill>
            <a:srgbClr val="EFEDEB"/>
          </a:solidFill>
        </p:spPr>
        <p:txBody>
          <a:bodyPr lIns="216000" tIns="324000" rIns="216000" bIns="216000"/>
          <a:lstStyle>
            <a:lvl1pPr>
              <a:defRPr>
                <a:solidFill>
                  <a:schemeClr val="tx2"/>
                </a:solidFill>
              </a:defRPr>
            </a:lvl1pPr>
            <a:lvl2pPr>
              <a:defRPr sz="3600">
                <a:solidFill>
                  <a:schemeClr val="bg2"/>
                </a:solidFill>
                <a:latin typeface="Pluto Sans DPD PPT ExtraLight" panose="02000000000000000000" pitchFamily="2" charset="0"/>
              </a:defRPr>
            </a:lvl2pPr>
            <a:lvl3pPr marL="0" indent="0">
              <a:spcBef>
                <a:spcPts val="1200"/>
              </a:spcBef>
              <a:buNone/>
              <a:defRPr sz="1800">
                <a:latin typeface="+mn-lt"/>
              </a:defRPr>
            </a:lvl3pPr>
            <a:lvl4pPr marL="0" indent="0">
              <a:buNone/>
              <a:defRPr sz="1800">
                <a:latin typeface="+mn-lt"/>
              </a:defRPr>
            </a:lvl4pPr>
            <a:lvl5pPr marL="0" indent="0">
              <a:buNone/>
              <a:defRPr sz="1800">
                <a:latin typeface="+mn-lt"/>
              </a:defRPr>
            </a:lvl5pPr>
            <a:lvl6pPr marL="0" indent="0">
              <a:buNone/>
              <a:defRPr sz="1800">
                <a:latin typeface="+mn-lt"/>
              </a:defRPr>
            </a:lvl6pPr>
            <a:lvl7pPr marL="0" indent="0">
              <a:buNone/>
              <a:defRPr sz="1800">
                <a:latin typeface="+mn-lt"/>
              </a:defRPr>
            </a:lvl7pPr>
            <a:lvl8pPr marL="0" indent="0">
              <a:buNone/>
              <a:defRPr sz="1800">
                <a:latin typeface="+mn-lt"/>
              </a:defRPr>
            </a:lvl8pPr>
            <a:lvl9pPr marL="0" indent="0">
              <a:buNone/>
              <a:defRPr sz="1800">
                <a:latin typeface="+mn-lt"/>
              </a:defRPr>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Subtitle/Subcategory (18pt) Light</a:t>
            </a:r>
          </a:p>
          <a:p>
            <a:pPr lvl="1"/>
            <a:r>
              <a:rPr lang="en-GB"/>
              <a:t>Customer Insight/</a:t>
            </a:r>
            <a:br>
              <a:rPr lang="en-GB"/>
            </a:br>
            <a:r>
              <a:rPr lang="en-GB"/>
              <a:t>Quote (36pt)</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Datumsplatzhalter 1">
            <a:extLst>
              <a:ext uri="{FF2B5EF4-FFF2-40B4-BE49-F238E27FC236}">
                <a16:creationId xmlns:a16="http://schemas.microsoft.com/office/drawing/2014/main" id="{15E523CC-D566-47C1-9584-6BC9DA368FE9}"/>
              </a:ext>
            </a:extLst>
          </p:cNvPr>
          <p:cNvSpPr>
            <a:spLocks noGrp="1"/>
          </p:cNvSpPr>
          <p:nvPr>
            <p:ph type="dt" sz="half" idx="39"/>
          </p:nvPr>
        </p:nvSpPr>
        <p:spPr/>
        <p:txBody>
          <a:bodyPr/>
          <a:lstStyle>
            <a:lvl1pPr>
              <a:defRPr>
                <a:solidFill>
                  <a:schemeClr val="bg1"/>
                </a:solidFill>
              </a:defRPr>
            </a:lvl1pPr>
          </a:lstStyle>
          <a:p>
            <a:endParaRPr lang="en-GB"/>
          </a:p>
        </p:txBody>
      </p:sp>
      <p:sp>
        <p:nvSpPr>
          <p:cNvPr id="3" name="Fußzeilenplatzhalter 2">
            <a:extLst>
              <a:ext uri="{FF2B5EF4-FFF2-40B4-BE49-F238E27FC236}">
                <a16:creationId xmlns:a16="http://schemas.microsoft.com/office/drawing/2014/main" id="{50746B9A-A379-4283-9565-482C36EFED22}"/>
              </a:ext>
            </a:extLst>
          </p:cNvPr>
          <p:cNvSpPr>
            <a:spLocks noGrp="1"/>
          </p:cNvSpPr>
          <p:nvPr>
            <p:ph type="ftr" sz="quarter" idx="40"/>
          </p:nvPr>
        </p:nvSpPr>
        <p:spPr/>
        <p:txBody>
          <a:bodyPr/>
          <a:lstStyle>
            <a:lvl1pPr>
              <a:defRPr>
                <a:solidFill>
                  <a:schemeClr val="bg1"/>
                </a:solidFill>
              </a:defRPr>
            </a:lvl1pPr>
          </a:lstStyle>
          <a:p>
            <a:endParaRPr lang="en-GB"/>
          </a:p>
        </p:txBody>
      </p:sp>
      <p:sp>
        <p:nvSpPr>
          <p:cNvPr id="4" name="Foliennummernplatzhalter 3">
            <a:extLst>
              <a:ext uri="{FF2B5EF4-FFF2-40B4-BE49-F238E27FC236}">
                <a16:creationId xmlns:a16="http://schemas.microsoft.com/office/drawing/2014/main" id="{E8AA1A00-992B-498F-9F8C-79174B055B0F}"/>
              </a:ext>
            </a:extLst>
          </p:cNvPr>
          <p:cNvSpPr>
            <a:spLocks noGrp="1"/>
          </p:cNvSpPr>
          <p:nvPr>
            <p:ph type="sldNum" sz="quarter" idx="41"/>
          </p:nvPr>
        </p:nvSpPr>
        <p:spPr/>
        <p:txBody>
          <a:bodyPr/>
          <a:lstStyle>
            <a:lvl1pPr>
              <a:defRPr>
                <a:solidFill>
                  <a:schemeClr val="bg1"/>
                </a:solidFill>
              </a:defRPr>
            </a:lvl1pPr>
          </a:lstStyle>
          <a:p>
            <a:fld id="{9EA669D3-5529-4BB0-8BB4-F8AF37E83BE9}" type="slidenum">
              <a:rPr lang="en-GB" smtClean="0"/>
              <a:pPr/>
              <a:t>‹Nr.›</a:t>
            </a:fld>
            <a:endParaRPr lang="en-GB"/>
          </a:p>
        </p:txBody>
      </p:sp>
    </p:spTree>
    <p:extLst>
      <p:ext uri="{BB962C8B-B14F-4D97-AF65-F5344CB8AC3E}">
        <p14:creationId xmlns:p14="http://schemas.microsoft.com/office/powerpoint/2010/main" val="3726575686"/>
      </p:ext>
    </p:extLst>
  </p:cSld>
  <p:clrMapOvr>
    <a:masterClrMapping/>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Headline I Full Image I Logo">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876A955D-E785-4631-8D59-12A7B3DD14C2}"/>
              </a:ext>
            </a:extLst>
          </p:cNvPr>
          <p:cNvSpPr>
            <a:spLocks noGrp="1"/>
          </p:cNvSpPr>
          <p:nvPr>
            <p:ph type="pic" sz="quarter" idx="38"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a:t>Click Icon </a:t>
            </a:r>
            <a:br>
              <a:rPr lang="en-GB"/>
            </a:br>
            <a:r>
              <a:rPr lang="en-GB"/>
              <a:t>to add picture</a:t>
            </a:r>
          </a:p>
        </p:txBody>
      </p:sp>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2" name="Slide Number Placeholder 33">
            <a:extLst>
              <a:ext uri="{FF2B5EF4-FFF2-40B4-BE49-F238E27FC236}">
                <a16:creationId xmlns:a16="http://schemas.microsoft.com/office/drawing/2014/main" id="{21E1BCD6-D710-4187-92C3-9AD0493CD33D}"/>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3" name="Datumsplatzhalter 127">
            <a:extLst>
              <a:ext uri="{FF2B5EF4-FFF2-40B4-BE49-F238E27FC236}">
                <a16:creationId xmlns:a16="http://schemas.microsoft.com/office/drawing/2014/main" id="{1044B541-69AE-45FA-BE89-9705C11A957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D8B0EC4-8696-45AA-BF08-7C6554E5D2AC}" type="datetime1">
              <a:rPr lang="en-GB" smtClean="0"/>
              <a:t>17/10/2025</a:t>
            </a:fld>
            <a:endParaRPr lang="en-GB"/>
          </a:p>
        </p:txBody>
      </p:sp>
      <p:sp>
        <p:nvSpPr>
          <p:cNvPr id="14" name="Fußzeilenplatzhalter 128">
            <a:extLst>
              <a:ext uri="{FF2B5EF4-FFF2-40B4-BE49-F238E27FC236}">
                <a16:creationId xmlns:a16="http://schemas.microsoft.com/office/drawing/2014/main" id="{1E654121-3FDD-4477-B318-B85A972ADB4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endParaRPr lang="en-GB"/>
          </a:p>
        </p:txBody>
      </p:sp>
      <p:sp>
        <p:nvSpPr>
          <p:cNvPr id="11" name="Text Placeholder 7">
            <a:extLst>
              <a:ext uri="{FF2B5EF4-FFF2-40B4-BE49-F238E27FC236}">
                <a16:creationId xmlns:a16="http://schemas.microsoft.com/office/drawing/2014/main" id="{0A3B45AC-331F-4494-A655-93241F805C6E}"/>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Tree>
    <p:extLst>
      <p:ext uri="{BB962C8B-B14F-4D97-AF65-F5344CB8AC3E}">
        <p14:creationId xmlns:p14="http://schemas.microsoft.com/office/powerpoint/2010/main" val="718127964"/>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eadline I Full Image I White Logo">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876A955D-E785-4631-8D59-12A7B3DD14C2}"/>
              </a:ext>
            </a:extLst>
          </p:cNvPr>
          <p:cNvSpPr>
            <a:spLocks noGrp="1"/>
          </p:cNvSpPr>
          <p:nvPr>
            <p:ph type="pic" sz="quarter" idx="38"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a:t>Click Icon </a:t>
            </a:r>
            <a:br>
              <a:rPr lang="en-GB"/>
            </a:br>
            <a:r>
              <a:rPr lang="en-GB"/>
              <a:t>to add picture</a:t>
            </a:r>
          </a:p>
        </p:txBody>
      </p:sp>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2" name="Slide Number Placeholder 33">
            <a:extLst>
              <a:ext uri="{FF2B5EF4-FFF2-40B4-BE49-F238E27FC236}">
                <a16:creationId xmlns:a16="http://schemas.microsoft.com/office/drawing/2014/main" id="{21E1BCD6-D710-4187-92C3-9AD0493CD33D}"/>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a:p>
        </p:txBody>
      </p:sp>
      <p:sp>
        <p:nvSpPr>
          <p:cNvPr id="13" name="Datumsplatzhalter 127">
            <a:extLst>
              <a:ext uri="{FF2B5EF4-FFF2-40B4-BE49-F238E27FC236}">
                <a16:creationId xmlns:a16="http://schemas.microsoft.com/office/drawing/2014/main" id="{1044B541-69AE-45FA-BE89-9705C11A957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89C495E0-E78A-4AC4-A2B3-61DA2E84EDCF}" type="datetime1">
              <a:rPr lang="en-GB" smtClean="0"/>
              <a:t>17/10/2025</a:t>
            </a:fld>
            <a:endParaRPr lang="en-GB"/>
          </a:p>
        </p:txBody>
      </p:sp>
      <p:sp>
        <p:nvSpPr>
          <p:cNvPr id="14" name="Fußzeilenplatzhalter 128">
            <a:extLst>
              <a:ext uri="{FF2B5EF4-FFF2-40B4-BE49-F238E27FC236}">
                <a16:creationId xmlns:a16="http://schemas.microsoft.com/office/drawing/2014/main" id="{1E654121-3FDD-4477-B318-B85A972ADB4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endParaRPr lang="en-GB"/>
          </a:p>
        </p:txBody>
      </p:sp>
      <p:sp>
        <p:nvSpPr>
          <p:cNvPr id="11" name="Text Placeholder 7">
            <a:extLst>
              <a:ext uri="{FF2B5EF4-FFF2-40B4-BE49-F238E27FC236}">
                <a16:creationId xmlns:a16="http://schemas.microsoft.com/office/drawing/2014/main" id="{E034AEAC-FA7D-4AF5-AD77-76B98F3B721A}"/>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Tree>
    <p:extLst>
      <p:ext uri="{BB962C8B-B14F-4D97-AF65-F5344CB8AC3E}">
        <p14:creationId xmlns:p14="http://schemas.microsoft.com/office/powerpoint/2010/main" val="2995923174"/>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Insight/Quote I Image">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2E999FAC-EB80-49D6-83BB-D354A6ADAB14}"/>
              </a:ext>
            </a:extLst>
          </p:cNvPr>
          <p:cNvSpPr>
            <a:spLocks noChangeAspect="1" noChangeArrowheads="1" noTextEdit="1"/>
          </p:cNvSpPr>
          <p:nvPr userDrawn="1"/>
        </p:nvSpPr>
        <p:spPr bwMode="gray">
          <a:xfrm>
            <a:off x="5410608" y="1808163"/>
            <a:ext cx="3092451" cy="36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5" name="Picture Placeholder 14">
            <a:extLst>
              <a:ext uri="{FF2B5EF4-FFF2-40B4-BE49-F238E27FC236}">
                <a16:creationId xmlns:a16="http://schemas.microsoft.com/office/drawing/2014/main" id="{34A5E0E3-3609-4E3C-9FD4-F13C1ED3EE54}"/>
              </a:ext>
            </a:extLst>
          </p:cNvPr>
          <p:cNvSpPr>
            <a:spLocks noGrp="1"/>
          </p:cNvSpPr>
          <p:nvPr>
            <p:ph type="pic" sz="quarter" idx="18" hasCustomPrompt="1"/>
          </p:nvPr>
        </p:nvSpPr>
        <p:spPr bwMode="gray">
          <a:xfrm>
            <a:off x="1775521" y="1843186"/>
            <a:ext cx="3089275" cy="3602039"/>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37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8" name="Text Placeholder 7">
            <a:extLst>
              <a:ext uri="{FF2B5EF4-FFF2-40B4-BE49-F238E27FC236}">
                <a16:creationId xmlns:a16="http://schemas.microsoft.com/office/drawing/2014/main" id="{47836170-0B8F-4838-9BE1-AB889FC7C19E}"/>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0" name="Text Placeholder 4">
            <a:extLst>
              <a:ext uri="{FF2B5EF4-FFF2-40B4-BE49-F238E27FC236}">
                <a16:creationId xmlns:a16="http://schemas.microsoft.com/office/drawing/2014/main" id="{EF1AD5D5-3539-41CC-94B1-AA7F867D0F96}"/>
              </a:ext>
            </a:extLst>
          </p:cNvPr>
          <p:cNvSpPr>
            <a:spLocks noGrp="1"/>
          </p:cNvSpPr>
          <p:nvPr>
            <p:ph type="body" sz="quarter" idx="19" hasCustomPrompt="1"/>
          </p:nvPr>
        </p:nvSpPr>
        <p:spPr bwMode="gray">
          <a:xfrm>
            <a:off x="5267837" y="2996952"/>
            <a:ext cx="5580163" cy="1703407"/>
          </a:xfrm>
          <a:prstGeom prst="rect">
            <a:avLst/>
          </a:prstGeom>
        </p:spPr>
        <p:txBody>
          <a:bodyPr/>
          <a:lstStyle>
            <a:lvl2pPr>
              <a:spcBef>
                <a:spcPts val="600"/>
              </a:spcBef>
              <a:defRPr>
                <a:solidFill>
                  <a:schemeClr val="bg2"/>
                </a:solidFill>
              </a:defRPr>
            </a:lvl2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62F44279-414B-4EAE-9194-98979DB430F6}"/>
              </a:ext>
            </a:extLst>
          </p:cNvPr>
          <p:cNvSpPr>
            <a:spLocks noGrp="1"/>
          </p:cNvSpPr>
          <p:nvPr>
            <p:ph type="title" hasCustomPrompt="1"/>
          </p:nvPr>
        </p:nvSpPr>
        <p:spPr bwMode="gray"/>
        <p:txBody>
          <a:bodyPr/>
          <a:lstStyle>
            <a:lvl1pPr>
              <a:defRPr/>
            </a:lvl1pPr>
          </a:lstStyle>
          <a:p>
            <a:r>
              <a:rPr lang="en-GB"/>
              <a:t>Customer Insight/Quote (36pt) </a:t>
            </a:r>
            <a:r>
              <a:rPr lang="en-GB" err="1"/>
              <a:t>ExtraLight</a:t>
            </a:r>
            <a:endParaRPr lang="en-GB"/>
          </a:p>
        </p:txBody>
      </p:sp>
      <p:sp>
        <p:nvSpPr>
          <p:cNvPr id="3" name="Datumsplatzhalter 2">
            <a:extLst>
              <a:ext uri="{FF2B5EF4-FFF2-40B4-BE49-F238E27FC236}">
                <a16:creationId xmlns:a16="http://schemas.microsoft.com/office/drawing/2014/main" id="{0D68C97A-D246-4B8D-AE62-C043CB2CF7C3}"/>
              </a:ext>
            </a:extLst>
          </p:cNvPr>
          <p:cNvSpPr>
            <a:spLocks noGrp="1"/>
          </p:cNvSpPr>
          <p:nvPr>
            <p:ph type="dt" sz="half" idx="20"/>
          </p:nvPr>
        </p:nvSpPr>
        <p:spPr/>
        <p:txBody>
          <a:bodyPr/>
          <a:lstStyle/>
          <a:p>
            <a:endParaRPr lang="en-GB"/>
          </a:p>
        </p:txBody>
      </p:sp>
      <p:sp>
        <p:nvSpPr>
          <p:cNvPr id="4" name="Fußzeilenplatzhalter 3">
            <a:extLst>
              <a:ext uri="{FF2B5EF4-FFF2-40B4-BE49-F238E27FC236}">
                <a16:creationId xmlns:a16="http://schemas.microsoft.com/office/drawing/2014/main" id="{71F2846E-A973-41B1-9561-65D10604CE71}"/>
              </a:ext>
            </a:extLst>
          </p:cNvPr>
          <p:cNvSpPr>
            <a:spLocks noGrp="1"/>
          </p:cNvSpPr>
          <p:nvPr>
            <p:ph type="ftr" sz="quarter" idx="21"/>
          </p:nvPr>
        </p:nvSpPr>
        <p:spPr/>
        <p:txBody>
          <a:bodyPr/>
          <a:lstStyle/>
          <a:p>
            <a:endParaRPr lang="en-GB"/>
          </a:p>
        </p:txBody>
      </p:sp>
      <p:sp>
        <p:nvSpPr>
          <p:cNvPr id="5" name="Foliennummernplatzhalter 4">
            <a:extLst>
              <a:ext uri="{FF2B5EF4-FFF2-40B4-BE49-F238E27FC236}">
                <a16:creationId xmlns:a16="http://schemas.microsoft.com/office/drawing/2014/main" id="{3B5ED8C2-700B-43C2-A724-28C462235F86}"/>
              </a:ext>
            </a:extLst>
          </p:cNvPr>
          <p:cNvSpPr>
            <a:spLocks noGrp="1"/>
          </p:cNvSpPr>
          <p:nvPr>
            <p:ph type="sldNum" sz="quarter" idx="22"/>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2563269112"/>
      </p:ext>
    </p:extLst>
  </p:cSld>
  <p:clrMapOvr>
    <a:masterClrMapping/>
  </p:clrMapOvr>
  <p:extLst>
    <p:ext uri="{DCECCB84-F9BA-43D5-87BE-67443E8EF086}">
      <p15:sldGuideLst xmlns:p15="http://schemas.microsoft.com/office/powerpoint/2012/main">
        <p15:guide id="1" orient="horz" pos="1888">
          <p15:clr>
            <a:srgbClr val="F26B43"/>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2E999FAC-EB80-49D6-83BB-D354A6ADAB14}"/>
              </a:ext>
            </a:extLst>
          </p:cNvPr>
          <p:cNvSpPr>
            <a:spLocks noChangeAspect="1" noChangeArrowheads="1" noTextEdit="1"/>
          </p:cNvSpPr>
          <p:nvPr userDrawn="1"/>
        </p:nvSpPr>
        <p:spPr bwMode="gray">
          <a:xfrm>
            <a:off x="5410608" y="1808163"/>
            <a:ext cx="3092451" cy="36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0" name="Text Placeholder 4">
            <a:extLst>
              <a:ext uri="{FF2B5EF4-FFF2-40B4-BE49-F238E27FC236}">
                <a16:creationId xmlns:a16="http://schemas.microsoft.com/office/drawing/2014/main" id="{EF1AD5D5-3539-41CC-94B1-AA7F867D0F96}"/>
              </a:ext>
            </a:extLst>
          </p:cNvPr>
          <p:cNvSpPr>
            <a:spLocks noGrp="1"/>
          </p:cNvSpPr>
          <p:nvPr>
            <p:ph type="body" sz="quarter" idx="19" hasCustomPrompt="1"/>
          </p:nvPr>
        </p:nvSpPr>
        <p:spPr bwMode="gray">
          <a:xfrm>
            <a:off x="2999658" y="2108073"/>
            <a:ext cx="7848343" cy="1969001"/>
          </a:xfrm>
          <a:prstGeom prst="rect">
            <a:avLst/>
          </a:prstGeom>
        </p:spPr>
        <p:txBody>
          <a:bodyPr/>
          <a:lstStyle>
            <a:lvl1pPr>
              <a:defRPr sz="2800"/>
            </a:lvl1pPr>
            <a:lvl2pPr>
              <a:spcBef>
                <a:spcPts val="600"/>
              </a:spcBef>
              <a:defRPr sz="1800">
                <a:solidFill>
                  <a:schemeClr val="bg2"/>
                </a:solidFill>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a Customer Insight/Quote. </a:t>
            </a:r>
            <a:br>
              <a:rPr lang="en-GB"/>
            </a:br>
            <a:r>
              <a:rPr lang="en-GB"/>
              <a:t>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Text Placeholder 4">
            <a:extLst>
              <a:ext uri="{FF2B5EF4-FFF2-40B4-BE49-F238E27FC236}">
                <a16:creationId xmlns:a16="http://schemas.microsoft.com/office/drawing/2014/main" id="{6096DA6B-1E6B-45BA-9797-7F606A9EA56D}"/>
              </a:ext>
            </a:extLst>
          </p:cNvPr>
          <p:cNvSpPr>
            <a:spLocks noGrp="1"/>
          </p:cNvSpPr>
          <p:nvPr>
            <p:ph type="body" sz="quarter" idx="20" hasCustomPrompt="1"/>
          </p:nvPr>
        </p:nvSpPr>
        <p:spPr bwMode="gray">
          <a:xfrm>
            <a:off x="1847528" y="1181512"/>
            <a:ext cx="1008112" cy="1703407"/>
          </a:xfrm>
          <a:prstGeom prst="rect">
            <a:avLst/>
          </a:prstGeom>
        </p:spPr>
        <p:txBody>
          <a:bodyPr/>
          <a:lstStyle>
            <a:lvl1pPr marL="0" indent="0">
              <a:buFont typeface="Arial" panose="020B0604020202020204" pitchFamily="34" charset="0"/>
              <a:buNone/>
              <a:tabLst/>
              <a:defRPr sz="18000">
                <a:solidFill>
                  <a:schemeClr val="bg2"/>
                </a:solidFill>
                <a:latin typeface="+mn-lt"/>
              </a:defRPr>
            </a:lvl1pPr>
            <a:lvl2pPr marL="0" indent="0">
              <a:spcBef>
                <a:spcPts val="600"/>
              </a:spcBef>
              <a:buFont typeface="Arial" panose="020B0604020202020204" pitchFamily="34" charset="0"/>
              <a:buNone/>
              <a:tabLst/>
              <a:defRPr sz="18000">
                <a:solidFill>
                  <a:schemeClr val="bg2"/>
                </a:solidFill>
                <a:latin typeface="+mn-lt"/>
              </a:defRPr>
            </a:lvl2pPr>
            <a:lvl3pPr marL="0" indent="0">
              <a:buFont typeface="Arial" panose="020B0604020202020204" pitchFamily="34" charset="0"/>
              <a:buNone/>
              <a:tabLst/>
              <a:defRPr sz="18000">
                <a:solidFill>
                  <a:schemeClr val="bg2"/>
                </a:solidFill>
                <a:latin typeface="+mn-lt"/>
              </a:defRPr>
            </a:lvl3pPr>
            <a:lvl4pPr marL="0" indent="0">
              <a:buFont typeface="Arial" panose="020B0604020202020204" pitchFamily="34" charset="0"/>
              <a:buNone/>
              <a:tabLst/>
              <a:defRPr sz="18000">
                <a:solidFill>
                  <a:schemeClr val="bg2"/>
                </a:solidFill>
                <a:latin typeface="+mn-lt"/>
              </a:defRPr>
            </a:lvl4pPr>
            <a:lvl5pPr marL="0" indent="0">
              <a:buFont typeface="Arial" panose="020B0604020202020204" pitchFamily="34" charset="0"/>
              <a:buNone/>
              <a:tabLst/>
              <a:defRPr sz="18000">
                <a:solidFill>
                  <a:schemeClr val="bg2"/>
                </a:solidFill>
                <a:latin typeface="+mn-lt"/>
              </a:defRPr>
            </a:lvl5pPr>
            <a:lvl6pPr marL="0" indent="0">
              <a:buFont typeface="Arial" panose="020B0604020202020204" pitchFamily="34" charset="0"/>
              <a:buNone/>
              <a:tabLst/>
              <a:defRPr sz="18000">
                <a:solidFill>
                  <a:schemeClr val="bg2"/>
                </a:solidFill>
                <a:latin typeface="+mn-lt"/>
              </a:defRPr>
            </a:lvl6pPr>
            <a:lvl7pPr marL="0" indent="0">
              <a:buFont typeface="Arial" panose="020B0604020202020204" pitchFamily="34" charset="0"/>
              <a:buNone/>
              <a:tabLst/>
              <a:defRPr sz="18000">
                <a:solidFill>
                  <a:schemeClr val="bg2"/>
                </a:solidFill>
                <a:latin typeface="+mn-lt"/>
              </a:defRPr>
            </a:lvl7pPr>
            <a:lvl8pPr marL="0" indent="0">
              <a:buFont typeface="Arial" panose="020B0604020202020204" pitchFamily="34" charset="0"/>
              <a:buNone/>
              <a:tabLst/>
              <a:defRPr sz="18000">
                <a:solidFill>
                  <a:schemeClr val="bg2"/>
                </a:solidFill>
                <a:latin typeface="+mn-lt"/>
              </a:defRPr>
            </a:lvl8pPr>
            <a:lvl9pPr marL="0" indent="0">
              <a:buFont typeface="Arial" panose="020B0604020202020204" pitchFamily="34" charset="0"/>
              <a:buNone/>
              <a:tabLst/>
              <a:defRPr sz="18000">
                <a:solidFill>
                  <a:schemeClr val="bg2"/>
                </a:solidFill>
                <a:latin typeface="+mn-lt"/>
              </a:defRPr>
            </a:lvl9pPr>
          </a:lstStyle>
          <a:p>
            <a:pPr marL="1142971" marR="0" lvl="0" indent="-1142971" algn="l" defTabSz="914377" rtl="0" eaLnBrk="1" fontAlgn="auto" latinLnBrk="0" hangingPunct="1">
              <a:lnSpc>
                <a:spcPct val="110000"/>
              </a:lnSpc>
              <a:spcBef>
                <a:spcPts val="600"/>
              </a:spcBef>
              <a:spcAft>
                <a:spcPts val="200"/>
              </a:spcAft>
              <a:buClrTx/>
              <a:buSzTx/>
              <a:tabLst/>
              <a:defRPr/>
            </a:pPr>
            <a:r>
              <a:rPr lang="en-GB"/>
              <a:t>“</a:t>
            </a:r>
          </a:p>
        </p:txBody>
      </p:sp>
      <p:sp>
        <p:nvSpPr>
          <p:cNvPr id="11" name="Text Placeholder 7">
            <a:extLst>
              <a:ext uri="{FF2B5EF4-FFF2-40B4-BE49-F238E27FC236}">
                <a16:creationId xmlns:a16="http://schemas.microsoft.com/office/drawing/2014/main" id="{44A2747D-44DD-4964-B1A9-96C2064CF298}"/>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7" name="Titel 1">
            <a:extLst>
              <a:ext uri="{FF2B5EF4-FFF2-40B4-BE49-F238E27FC236}">
                <a16:creationId xmlns:a16="http://schemas.microsoft.com/office/drawing/2014/main" id="{2700ADBE-22B0-4BAC-90E1-D0CF2A343BA2}"/>
              </a:ext>
            </a:extLst>
          </p:cNvPr>
          <p:cNvSpPr>
            <a:spLocks noGrp="1"/>
          </p:cNvSpPr>
          <p:nvPr>
            <p:ph type="title" hasCustomPrompt="1"/>
          </p:nvPr>
        </p:nvSpPr>
        <p:spPr bwMode="gray">
          <a:xfrm>
            <a:off x="695401" y="548682"/>
            <a:ext cx="10801275" cy="576239"/>
          </a:xfrm>
        </p:spPr>
        <p:txBody>
          <a:bodyPr/>
          <a:lstStyle>
            <a:lvl1pPr>
              <a:defRPr/>
            </a:lvl1pPr>
          </a:lstStyle>
          <a:p>
            <a:r>
              <a:rPr lang="en-GB"/>
              <a:t>Customer Insight/Quote (36pt) </a:t>
            </a:r>
            <a:r>
              <a:rPr lang="en-GB" err="1"/>
              <a:t>ExtraLight</a:t>
            </a:r>
            <a:endParaRPr lang="en-GB"/>
          </a:p>
        </p:txBody>
      </p:sp>
      <p:sp>
        <p:nvSpPr>
          <p:cNvPr id="2" name="Datumsplatzhalter 1">
            <a:extLst>
              <a:ext uri="{FF2B5EF4-FFF2-40B4-BE49-F238E27FC236}">
                <a16:creationId xmlns:a16="http://schemas.microsoft.com/office/drawing/2014/main" id="{49941DC9-94DA-449A-8030-50C4EFD88EF0}"/>
              </a:ext>
            </a:extLst>
          </p:cNvPr>
          <p:cNvSpPr>
            <a:spLocks noGrp="1"/>
          </p:cNvSpPr>
          <p:nvPr>
            <p:ph type="dt" sz="half" idx="21"/>
          </p:nvPr>
        </p:nvSpPr>
        <p:spPr/>
        <p:txBody>
          <a:bodyPr/>
          <a:lstStyle/>
          <a:p>
            <a:endParaRPr lang="en-GB"/>
          </a:p>
        </p:txBody>
      </p:sp>
      <p:sp>
        <p:nvSpPr>
          <p:cNvPr id="3" name="Fußzeilenplatzhalter 2">
            <a:extLst>
              <a:ext uri="{FF2B5EF4-FFF2-40B4-BE49-F238E27FC236}">
                <a16:creationId xmlns:a16="http://schemas.microsoft.com/office/drawing/2014/main" id="{A8CB07F4-85B6-471E-A913-0B19311569BF}"/>
              </a:ext>
            </a:extLst>
          </p:cNvPr>
          <p:cNvSpPr>
            <a:spLocks noGrp="1"/>
          </p:cNvSpPr>
          <p:nvPr>
            <p:ph type="ftr" sz="quarter" idx="22"/>
          </p:nvPr>
        </p:nvSpPr>
        <p:spPr/>
        <p:txBody>
          <a:bodyPr/>
          <a:lstStyle/>
          <a:p>
            <a:endParaRPr lang="en-GB"/>
          </a:p>
        </p:txBody>
      </p:sp>
      <p:sp>
        <p:nvSpPr>
          <p:cNvPr id="4" name="Foliennummernplatzhalter 3">
            <a:extLst>
              <a:ext uri="{FF2B5EF4-FFF2-40B4-BE49-F238E27FC236}">
                <a16:creationId xmlns:a16="http://schemas.microsoft.com/office/drawing/2014/main" id="{7881FD1F-6683-4232-8F17-04311A768886}"/>
              </a:ext>
            </a:extLst>
          </p:cNvPr>
          <p:cNvSpPr>
            <a:spLocks noGrp="1"/>
          </p:cNvSpPr>
          <p:nvPr>
            <p:ph type="sldNum" sz="quarter" idx="23"/>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520718369"/>
      </p:ext>
    </p:extLst>
  </p:cSld>
  <p:clrMapOvr>
    <a:masterClrMapping/>
  </p:clrMapOvr>
  <p:extLst>
    <p:ext uri="{DCECCB84-F9BA-43D5-87BE-67443E8EF086}">
      <p15:sldGuideLst xmlns:p15="http://schemas.microsoft.com/office/powerpoint/2012/main">
        <p15:guide id="1" orient="horz" pos="1888">
          <p15:clr>
            <a:srgbClr val="F26B43"/>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 Contacts I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20558-1A54-4085-BC03-0A5F5F38DFAD}"/>
              </a:ext>
            </a:extLst>
          </p:cNvPr>
          <p:cNvSpPr>
            <a:spLocks noGrp="1"/>
          </p:cNvSpPr>
          <p:nvPr>
            <p:ph type="pic" sz="quarter" idx="20" hasCustomPrompt="1"/>
          </p:nvPr>
        </p:nvSpPr>
        <p:spPr bwMode="gray">
          <a:xfrm>
            <a:off x="696001" y="1844824"/>
            <a:ext cx="2229703" cy="2599792"/>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37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7" name="Freeform: Shape 9">
            <a:extLst>
              <a:ext uri="{FF2B5EF4-FFF2-40B4-BE49-F238E27FC236}">
                <a16:creationId xmlns:a16="http://schemas.microsoft.com/office/drawing/2014/main" id="{3037C0AA-CCC7-40FC-B20C-57D44C24DA0A}"/>
              </a:ext>
            </a:extLst>
          </p:cNvPr>
          <p:cNvSpPr>
            <a:spLocks noGrp="1"/>
          </p:cNvSpPr>
          <p:nvPr>
            <p:ph type="pic" sz="quarter" idx="21" hasCustomPrompt="1"/>
          </p:nvPr>
        </p:nvSpPr>
        <p:spPr bwMode="gray">
          <a:xfrm>
            <a:off x="6314298" y="1844824"/>
            <a:ext cx="2229703" cy="2599792"/>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91437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2" name="Textplatzhalter 4">
            <a:extLst>
              <a:ext uri="{FF2B5EF4-FFF2-40B4-BE49-F238E27FC236}">
                <a16:creationId xmlns:a16="http://schemas.microsoft.com/office/drawing/2014/main" id="{CFDA9FD2-C82C-4AC1-A08B-A89CDD9D028C}"/>
              </a:ext>
            </a:extLst>
          </p:cNvPr>
          <p:cNvSpPr>
            <a:spLocks noGrp="1"/>
          </p:cNvSpPr>
          <p:nvPr>
            <p:ph type="body" sz="quarter" idx="19" hasCustomPrompt="1"/>
          </p:nvPr>
        </p:nvSpPr>
        <p:spPr bwMode="gray">
          <a:xfrm>
            <a:off x="3254437" y="2997186"/>
            <a:ext cx="2628000"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4" name="Textplatzhalter 4">
            <a:extLst>
              <a:ext uri="{FF2B5EF4-FFF2-40B4-BE49-F238E27FC236}">
                <a16:creationId xmlns:a16="http://schemas.microsoft.com/office/drawing/2014/main" id="{EF460EE7-1719-4F08-8C44-ED1984C9A7E6}"/>
              </a:ext>
            </a:extLst>
          </p:cNvPr>
          <p:cNvSpPr>
            <a:spLocks noGrp="1"/>
          </p:cNvSpPr>
          <p:nvPr>
            <p:ph type="body" sz="quarter" idx="23" hasCustomPrompt="1"/>
          </p:nvPr>
        </p:nvSpPr>
        <p:spPr bwMode="gray">
          <a:xfrm>
            <a:off x="8868000" y="2997186"/>
            <a:ext cx="2628000"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B3A4EA07-E3C8-40B4-9177-DF10B37792A8}"/>
              </a:ext>
            </a:extLst>
          </p:cNvPr>
          <p:cNvSpPr>
            <a:spLocks noGrp="1"/>
          </p:cNvSpPr>
          <p:nvPr>
            <p:ph type="title" hasCustomPrompt="1"/>
          </p:nvPr>
        </p:nvSpPr>
        <p:spPr bwMode="gray"/>
        <p:txBody>
          <a:bodyPr/>
          <a:lstStyle>
            <a:lvl1pPr>
              <a:defRPr/>
            </a:lvl1pPr>
          </a:lstStyle>
          <a:p>
            <a:r>
              <a:rPr lang="en-GB"/>
              <a:t>Contact (36pt) </a:t>
            </a:r>
            <a:r>
              <a:rPr lang="en-GB" err="1"/>
              <a:t>ExtraLight</a:t>
            </a:r>
            <a:endParaRPr lang="en-GB"/>
          </a:p>
        </p:txBody>
      </p:sp>
      <p:sp>
        <p:nvSpPr>
          <p:cNvPr id="18" name="Text Placeholder 7">
            <a:extLst>
              <a:ext uri="{FF2B5EF4-FFF2-40B4-BE49-F238E27FC236}">
                <a16:creationId xmlns:a16="http://schemas.microsoft.com/office/drawing/2014/main" id="{019F6082-16DA-4750-8C5D-DB60BE248BD2}"/>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EF15F86C-623D-48A7-B5EE-569E320DEC0C}"/>
              </a:ext>
            </a:extLst>
          </p:cNvPr>
          <p:cNvSpPr>
            <a:spLocks noGrp="1"/>
          </p:cNvSpPr>
          <p:nvPr>
            <p:ph type="dt" sz="half" idx="24"/>
          </p:nvPr>
        </p:nvSpPr>
        <p:spPr/>
        <p:txBody>
          <a:bodyPr/>
          <a:lstStyle/>
          <a:p>
            <a:endParaRPr lang="en-GB"/>
          </a:p>
        </p:txBody>
      </p:sp>
      <p:sp>
        <p:nvSpPr>
          <p:cNvPr id="4" name="Fußzeilenplatzhalter 3">
            <a:extLst>
              <a:ext uri="{FF2B5EF4-FFF2-40B4-BE49-F238E27FC236}">
                <a16:creationId xmlns:a16="http://schemas.microsoft.com/office/drawing/2014/main" id="{613079F7-E557-4056-B444-18290B61F169}"/>
              </a:ext>
            </a:extLst>
          </p:cNvPr>
          <p:cNvSpPr>
            <a:spLocks noGrp="1"/>
          </p:cNvSpPr>
          <p:nvPr>
            <p:ph type="ftr" sz="quarter" idx="25"/>
          </p:nvPr>
        </p:nvSpPr>
        <p:spPr/>
        <p:txBody>
          <a:bodyPr/>
          <a:lstStyle/>
          <a:p>
            <a:endParaRPr lang="en-GB"/>
          </a:p>
        </p:txBody>
      </p:sp>
      <p:sp>
        <p:nvSpPr>
          <p:cNvPr id="5" name="Foliennummernplatzhalter 4">
            <a:extLst>
              <a:ext uri="{FF2B5EF4-FFF2-40B4-BE49-F238E27FC236}">
                <a16:creationId xmlns:a16="http://schemas.microsoft.com/office/drawing/2014/main" id="{B491D2C0-4923-4389-93F4-92CC19772355}"/>
              </a:ext>
            </a:extLst>
          </p:cNvPr>
          <p:cNvSpPr>
            <a:spLocks noGrp="1"/>
          </p:cNvSpPr>
          <p:nvPr>
            <p:ph type="sldNum" sz="quarter" idx="26"/>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428600465"/>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6 Contacts">
    <p:spTree>
      <p:nvGrpSpPr>
        <p:cNvPr id="1" name=""/>
        <p:cNvGrpSpPr/>
        <p:nvPr/>
      </p:nvGrpSpPr>
      <p:grpSpPr>
        <a:xfrm>
          <a:off x="0" y="0"/>
          <a:ext cx="0" cy="0"/>
          <a:chOff x="0" y="0"/>
          <a:chExt cx="0" cy="0"/>
        </a:xfrm>
      </p:grpSpPr>
      <p:sp>
        <p:nvSpPr>
          <p:cNvPr id="11" name="Textplatzhalter 4">
            <a:extLst>
              <a:ext uri="{FF2B5EF4-FFF2-40B4-BE49-F238E27FC236}">
                <a16:creationId xmlns:a16="http://schemas.microsoft.com/office/drawing/2014/main" id="{2F8C4FDB-8EA4-45A3-933D-52FCB268C609}"/>
              </a:ext>
            </a:extLst>
          </p:cNvPr>
          <p:cNvSpPr>
            <a:spLocks noGrp="1"/>
          </p:cNvSpPr>
          <p:nvPr>
            <p:ph type="body" sz="quarter" idx="22" hasCustomPrompt="1"/>
          </p:nvPr>
        </p:nvSpPr>
        <p:spPr bwMode="gray">
          <a:xfrm>
            <a:off x="695325" y="1843363"/>
            <a:ext cx="3312675"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Textplatzhalter 4">
            <a:extLst>
              <a:ext uri="{FF2B5EF4-FFF2-40B4-BE49-F238E27FC236}">
                <a16:creationId xmlns:a16="http://schemas.microsoft.com/office/drawing/2014/main" id="{03034CCE-DEC0-4CE1-BA88-26C30CAA963C}"/>
              </a:ext>
            </a:extLst>
          </p:cNvPr>
          <p:cNvSpPr>
            <a:spLocks noGrp="1"/>
          </p:cNvSpPr>
          <p:nvPr>
            <p:ph type="body" sz="quarter" idx="23" hasCustomPrompt="1"/>
          </p:nvPr>
        </p:nvSpPr>
        <p:spPr bwMode="gray">
          <a:xfrm>
            <a:off x="4440000" y="1843363"/>
            <a:ext cx="3312675"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Textplatzhalter 4">
            <a:extLst>
              <a:ext uri="{FF2B5EF4-FFF2-40B4-BE49-F238E27FC236}">
                <a16:creationId xmlns:a16="http://schemas.microsoft.com/office/drawing/2014/main" id="{4E31D7C0-1FE8-4FA6-B1E4-F973F759E2F9}"/>
              </a:ext>
            </a:extLst>
          </p:cNvPr>
          <p:cNvSpPr>
            <a:spLocks noGrp="1"/>
          </p:cNvSpPr>
          <p:nvPr>
            <p:ph type="body" sz="quarter" idx="24" hasCustomPrompt="1"/>
          </p:nvPr>
        </p:nvSpPr>
        <p:spPr bwMode="gray">
          <a:xfrm>
            <a:off x="8176660" y="1843363"/>
            <a:ext cx="3312675"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6" name="Textplatzhalter 4">
            <a:extLst>
              <a:ext uri="{FF2B5EF4-FFF2-40B4-BE49-F238E27FC236}">
                <a16:creationId xmlns:a16="http://schemas.microsoft.com/office/drawing/2014/main" id="{23245C0A-0552-43A1-B48B-AFAA057CE87B}"/>
              </a:ext>
            </a:extLst>
          </p:cNvPr>
          <p:cNvSpPr>
            <a:spLocks noGrp="1"/>
          </p:cNvSpPr>
          <p:nvPr>
            <p:ph type="body" sz="quarter" idx="25" hasCustomPrompt="1"/>
          </p:nvPr>
        </p:nvSpPr>
        <p:spPr bwMode="gray">
          <a:xfrm>
            <a:off x="695325" y="4076314"/>
            <a:ext cx="3312673"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7" name="Textplatzhalter 4">
            <a:extLst>
              <a:ext uri="{FF2B5EF4-FFF2-40B4-BE49-F238E27FC236}">
                <a16:creationId xmlns:a16="http://schemas.microsoft.com/office/drawing/2014/main" id="{4BEC54C0-8315-459C-9160-AE93C62C0CB2}"/>
              </a:ext>
            </a:extLst>
          </p:cNvPr>
          <p:cNvSpPr>
            <a:spLocks noGrp="1"/>
          </p:cNvSpPr>
          <p:nvPr>
            <p:ph type="body" sz="quarter" idx="26" hasCustomPrompt="1"/>
          </p:nvPr>
        </p:nvSpPr>
        <p:spPr bwMode="gray">
          <a:xfrm>
            <a:off x="4440000" y="4076314"/>
            <a:ext cx="3312675"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9" name="Textplatzhalter 4">
            <a:extLst>
              <a:ext uri="{FF2B5EF4-FFF2-40B4-BE49-F238E27FC236}">
                <a16:creationId xmlns:a16="http://schemas.microsoft.com/office/drawing/2014/main" id="{90CC426B-8DF5-4100-A90B-7F59D5A875A4}"/>
              </a:ext>
            </a:extLst>
          </p:cNvPr>
          <p:cNvSpPr>
            <a:spLocks noGrp="1"/>
          </p:cNvSpPr>
          <p:nvPr>
            <p:ph type="body" sz="quarter" idx="27" hasCustomPrompt="1"/>
          </p:nvPr>
        </p:nvSpPr>
        <p:spPr bwMode="gray">
          <a:xfrm>
            <a:off x="8183564" y="4076314"/>
            <a:ext cx="3305771" cy="1728951"/>
          </a:xfrm>
          <a:prstGeom prst="rect">
            <a:avLst/>
          </a:prstGeom>
        </p:spPr>
        <p:txBody>
          <a:bodyPr/>
          <a:lstStyle>
            <a:lvl1pPr>
              <a:lnSpc>
                <a:spcPct val="120000"/>
              </a:lnSpc>
              <a:spcAft>
                <a:spcPts val="600"/>
              </a:spcAft>
              <a:defRPr sz="1800">
                <a:solidFill>
                  <a:schemeClr val="bg2"/>
                </a:solidFill>
                <a:latin typeface="Pluto Sans DPD PPT" panose="02000000000000000000" pitchFamily="2" charset="0"/>
              </a:defRPr>
            </a:lvl1pPr>
            <a:lvl2pPr>
              <a:spcBef>
                <a:spcPts val="0"/>
              </a:spcBef>
              <a:spcAft>
                <a:spcPts val="0"/>
              </a:spcAft>
              <a:defRPr sz="1800">
                <a:latin typeface="+mn-lt"/>
              </a:defRPr>
            </a:lvl2pPr>
            <a:lvl3pPr marL="0" indent="0">
              <a:spcBef>
                <a:spcPts val="0"/>
              </a:spcBef>
              <a:spcAft>
                <a:spcPts val="0"/>
              </a:spcAft>
              <a:buNone/>
              <a:defRPr sz="1800"/>
            </a:lvl3pPr>
            <a:lvl4pPr marL="0" indent="0">
              <a:spcBef>
                <a:spcPts val="0"/>
              </a:spcBef>
              <a:spcAft>
                <a:spcPts val="0"/>
              </a:spcAft>
              <a:buNone/>
              <a:defRPr sz="1800"/>
            </a:lvl4pPr>
            <a:lvl5pPr marL="0" indent="0">
              <a:spcBef>
                <a:spcPts val="0"/>
              </a:spcBef>
              <a:spcAft>
                <a:spcPts val="0"/>
              </a:spcAft>
              <a:buNone/>
              <a:defRPr sz="1800"/>
            </a:lvl5pPr>
            <a:lvl6pPr marL="0" indent="0">
              <a:spcBef>
                <a:spcPts val="0"/>
              </a:spcBef>
              <a:spcAft>
                <a:spcPts val="0"/>
              </a:spcAft>
              <a:buNone/>
              <a:defRPr sz="1800"/>
            </a:lvl6pPr>
            <a:lvl7pPr marL="0">
              <a:spcBef>
                <a:spcPts val="0"/>
              </a:spcBef>
              <a:spcAft>
                <a:spcPts val="0"/>
              </a:spcAft>
              <a:buNone/>
              <a:defRPr sz="1800"/>
            </a:lvl7pPr>
            <a:lvl8pPr marL="0">
              <a:spcBef>
                <a:spcPts val="0"/>
              </a:spcBef>
              <a:spcAft>
                <a:spcPts val="0"/>
              </a:spcAft>
              <a:buNone/>
              <a:defRPr sz="1800"/>
            </a:lvl8pPr>
            <a:lvl9pPr marL="0">
              <a:spcBef>
                <a:spcPts val="0"/>
              </a:spcBef>
              <a:spcAft>
                <a:spcPts val="0"/>
              </a:spcAft>
              <a:buNone/>
              <a:defRPr sz="1800"/>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39988383-D207-40E6-B9E6-A7039D82F1DD}"/>
              </a:ext>
            </a:extLst>
          </p:cNvPr>
          <p:cNvSpPr>
            <a:spLocks noGrp="1"/>
          </p:cNvSpPr>
          <p:nvPr>
            <p:ph type="title" hasCustomPrompt="1"/>
          </p:nvPr>
        </p:nvSpPr>
        <p:spPr bwMode="gray"/>
        <p:txBody>
          <a:bodyPr/>
          <a:lstStyle>
            <a:lvl1pPr>
              <a:defRPr/>
            </a:lvl1pPr>
          </a:lstStyle>
          <a:p>
            <a:r>
              <a:rPr lang="en-GB"/>
              <a:t>Contact (36pt) </a:t>
            </a:r>
            <a:r>
              <a:rPr lang="en-GB" err="1"/>
              <a:t>ExtraLight</a:t>
            </a:r>
            <a:endParaRPr lang="en-GB"/>
          </a:p>
        </p:txBody>
      </p:sp>
      <p:sp>
        <p:nvSpPr>
          <p:cNvPr id="14" name="Text Placeholder 7">
            <a:extLst>
              <a:ext uri="{FF2B5EF4-FFF2-40B4-BE49-F238E27FC236}">
                <a16:creationId xmlns:a16="http://schemas.microsoft.com/office/drawing/2014/main" id="{415C9A54-5E3B-4C64-A29A-953840C33FE9}"/>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 name="Datumsplatzhalter 2">
            <a:extLst>
              <a:ext uri="{FF2B5EF4-FFF2-40B4-BE49-F238E27FC236}">
                <a16:creationId xmlns:a16="http://schemas.microsoft.com/office/drawing/2014/main" id="{5D8FCD20-CC29-47AD-BAC9-64E8133F9F1A}"/>
              </a:ext>
            </a:extLst>
          </p:cNvPr>
          <p:cNvSpPr>
            <a:spLocks noGrp="1"/>
          </p:cNvSpPr>
          <p:nvPr>
            <p:ph type="dt" sz="half" idx="28"/>
          </p:nvPr>
        </p:nvSpPr>
        <p:spPr/>
        <p:txBody>
          <a:bodyPr/>
          <a:lstStyle/>
          <a:p>
            <a:endParaRPr lang="en-GB"/>
          </a:p>
        </p:txBody>
      </p:sp>
      <p:sp>
        <p:nvSpPr>
          <p:cNvPr id="4" name="Fußzeilenplatzhalter 3">
            <a:extLst>
              <a:ext uri="{FF2B5EF4-FFF2-40B4-BE49-F238E27FC236}">
                <a16:creationId xmlns:a16="http://schemas.microsoft.com/office/drawing/2014/main" id="{C05E0CDE-DFE2-4372-AD2F-6BB4BE0AF7B5}"/>
              </a:ext>
            </a:extLst>
          </p:cNvPr>
          <p:cNvSpPr>
            <a:spLocks noGrp="1"/>
          </p:cNvSpPr>
          <p:nvPr>
            <p:ph type="ftr" sz="quarter" idx="29"/>
          </p:nvPr>
        </p:nvSpPr>
        <p:spPr/>
        <p:txBody>
          <a:bodyPr/>
          <a:lstStyle/>
          <a:p>
            <a:endParaRPr lang="en-GB"/>
          </a:p>
        </p:txBody>
      </p:sp>
      <p:sp>
        <p:nvSpPr>
          <p:cNvPr id="5" name="Foliennummernplatzhalter 4">
            <a:extLst>
              <a:ext uri="{FF2B5EF4-FFF2-40B4-BE49-F238E27FC236}">
                <a16:creationId xmlns:a16="http://schemas.microsoft.com/office/drawing/2014/main" id="{0968B42C-699E-4ECE-BE24-E14E49A28AC3}"/>
              </a:ext>
            </a:extLst>
          </p:cNvPr>
          <p:cNvSpPr>
            <a:spLocks noGrp="1"/>
          </p:cNvSpPr>
          <p:nvPr>
            <p:ph type="sldNum" sz="quarter" idx="30"/>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860181357"/>
      </p:ext>
    </p:extLst>
  </p:cSld>
  <p:clrMapOvr>
    <a:masterClrMapping/>
  </p:clrMapOvr>
  <p:extLst>
    <p:ext uri="{DCECCB84-F9BA-43D5-87BE-67443E8EF086}">
      <p15:sldGuideLst xmlns:p15="http://schemas.microsoft.com/office/powerpoint/2012/main">
        <p15:guide id="2" orient="horz" pos="2251">
          <p15:clr>
            <a:srgbClr val="F26B43"/>
          </p15:clr>
        </p15:guide>
        <p15:guide id="3" orient="horz" pos="2568">
          <p15:clr>
            <a:srgbClr val="F26B43"/>
          </p15:clr>
        </p15:guide>
        <p15:guide id="4" pos="2797">
          <p15:clr>
            <a:srgbClr val="F26B43"/>
          </p15:clr>
        </p15:guide>
        <p15:guide id="5" pos="5155">
          <p15:clr>
            <a:srgbClr val="F26B43"/>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Outro I White">
    <p:bg>
      <p:bgPr>
        <a:solidFill>
          <a:schemeClr val="bg1"/>
        </a:solidFill>
        <a:effectLst/>
      </p:bgPr>
    </p:bg>
    <p:spTree>
      <p:nvGrpSpPr>
        <p:cNvPr id="1" name=""/>
        <p:cNvGrpSpPr/>
        <p:nvPr/>
      </p:nvGrpSpPr>
      <p:grpSpPr>
        <a:xfrm>
          <a:off x="0" y="0"/>
          <a:ext cx="0" cy="0"/>
          <a:chOff x="0" y="0"/>
          <a:chExt cx="0" cy="0"/>
        </a:xfrm>
      </p:grpSpPr>
      <p:sp>
        <p:nvSpPr>
          <p:cNvPr id="26" name="Text Placeholder 7">
            <a:extLst>
              <a:ext uri="{FF2B5EF4-FFF2-40B4-BE49-F238E27FC236}">
                <a16:creationId xmlns:a16="http://schemas.microsoft.com/office/drawing/2014/main" id="{5E13E854-26D2-4FF9-B3A6-E149C10DE7F7}"/>
              </a:ext>
            </a:extLst>
          </p:cNvPr>
          <p:cNvSpPr txBox="1">
            <a:spLocks noChangeAspect="1"/>
          </p:cNvSpPr>
          <p:nvPr userDrawn="1"/>
        </p:nvSpPr>
        <p:spPr bwMode="gray">
          <a:xfrm>
            <a:off x="4996809" y="2653200"/>
            <a:ext cx="1814400" cy="792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sp>
        <p:nvSpPr>
          <p:cNvPr id="29" name="Textplatzhalter 4">
            <a:extLst>
              <a:ext uri="{FF2B5EF4-FFF2-40B4-BE49-F238E27FC236}">
                <a16:creationId xmlns:a16="http://schemas.microsoft.com/office/drawing/2014/main" id="{77A4AD3D-031A-4F20-843E-D5ADEC71D58F}"/>
              </a:ext>
            </a:extLst>
          </p:cNvPr>
          <p:cNvSpPr>
            <a:spLocks noGrp="1"/>
          </p:cNvSpPr>
          <p:nvPr>
            <p:ph type="body" sz="quarter" idx="19" hasCustomPrompt="1"/>
          </p:nvPr>
        </p:nvSpPr>
        <p:spPr bwMode="gray">
          <a:xfrm>
            <a:off x="1139116" y="4653000"/>
            <a:ext cx="2437523" cy="1944651"/>
          </a:xfrm>
          <a:prstGeom prst="rect">
            <a:avLst/>
          </a:prstGeom>
        </p:spPr>
        <p:txBody>
          <a:bodyPr/>
          <a:lstStyle>
            <a:lvl1pPr>
              <a:lnSpc>
                <a:spcPct val="100000"/>
              </a:lnSpc>
              <a:spcBef>
                <a:spcPts val="0"/>
              </a:spcBef>
              <a:spcAft>
                <a:spcPts val="0"/>
              </a:spcAft>
              <a:defRPr sz="1100">
                <a:solidFill>
                  <a:schemeClr val="tx1"/>
                </a:solidFill>
                <a:latin typeface="+mn-lt"/>
              </a:defRPr>
            </a:lvl1pPr>
            <a:lvl2pPr>
              <a:lnSpc>
                <a:spcPct val="100000"/>
              </a:lnSpc>
              <a:spcBef>
                <a:spcPts val="200"/>
              </a:spcBef>
              <a:spcAft>
                <a:spcPts val="0"/>
              </a:spcAft>
              <a:defRPr sz="1100">
                <a:solidFill>
                  <a:schemeClr val="tx1"/>
                </a:solidFill>
                <a:latin typeface="+mn-lt"/>
              </a:defRPr>
            </a:lvl2pPr>
            <a:lvl3pPr marL="0" indent="0">
              <a:lnSpc>
                <a:spcPct val="100000"/>
              </a:lnSpc>
              <a:spcBef>
                <a:spcPts val="0"/>
              </a:spcBef>
              <a:spcAft>
                <a:spcPts val="0"/>
              </a:spcAft>
              <a:buNone/>
              <a:defRPr sz="1100">
                <a:solidFill>
                  <a:schemeClr val="tx1"/>
                </a:solidFill>
              </a:defRPr>
            </a:lvl3pPr>
            <a:lvl4pPr marL="0" indent="0">
              <a:lnSpc>
                <a:spcPct val="100000"/>
              </a:lnSpc>
              <a:spcBef>
                <a:spcPts val="200"/>
              </a:spcBef>
              <a:spcAft>
                <a:spcPts val="0"/>
              </a:spcAft>
              <a:buNone/>
              <a:defRPr sz="1100">
                <a:solidFill>
                  <a:schemeClr val="tx1"/>
                </a:solidFill>
              </a:defRPr>
            </a:lvl4pPr>
            <a:lvl5pPr marL="0" indent="0">
              <a:lnSpc>
                <a:spcPct val="100000"/>
              </a:lnSpc>
              <a:spcBef>
                <a:spcPts val="200"/>
              </a:spcBef>
              <a:spcAft>
                <a:spcPts val="0"/>
              </a:spcAft>
              <a:buNone/>
              <a:defRPr sz="1100">
                <a:solidFill>
                  <a:schemeClr val="tx1"/>
                </a:solidFill>
              </a:defRPr>
            </a:lvl5pPr>
            <a:lvl6pPr marL="0" indent="0">
              <a:lnSpc>
                <a:spcPct val="100000"/>
              </a:lnSpc>
              <a:spcBef>
                <a:spcPts val="200"/>
              </a:spcBef>
              <a:spcAft>
                <a:spcPts val="0"/>
              </a:spcAft>
              <a:buNone/>
              <a:defRPr sz="1100">
                <a:solidFill>
                  <a:schemeClr val="tx1"/>
                </a:solidFill>
              </a:defRPr>
            </a:lvl6pPr>
            <a:lvl7pPr marL="0">
              <a:lnSpc>
                <a:spcPct val="100000"/>
              </a:lnSpc>
              <a:spcBef>
                <a:spcPts val="200"/>
              </a:spcBef>
              <a:spcAft>
                <a:spcPts val="0"/>
              </a:spcAft>
              <a:buNone/>
              <a:defRPr sz="1100">
                <a:solidFill>
                  <a:schemeClr val="tx1"/>
                </a:solidFill>
              </a:defRPr>
            </a:lvl7pPr>
            <a:lvl8pPr marL="0">
              <a:lnSpc>
                <a:spcPct val="100000"/>
              </a:lnSpc>
              <a:spcBef>
                <a:spcPts val="200"/>
              </a:spcBef>
              <a:spcAft>
                <a:spcPts val="0"/>
              </a:spcAft>
              <a:buNone/>
              <a:defRPr sz="1100">
                <a:solidFill>
                  <a:schemeClr val="tx1"/>
                </a:solidFill>
              </a:defRPr>
            </a:lvl8pPr>
            <a:lvl9pPr marL="0">
              <a:lnSpc>
                <a:spcPct val="100000"/>
              </a:lnSpc>
              <a:spcBef>
                <a:spcPts val="200"/>
              </a:spcBef>
              <a:spcAft>
                <a:spcPts val="0"/>
              </a:spcAft>
              <a:buNone/>
              <a:defRPr sz="1100">
                <a:solidFill>
                  <a:schemeClr val="tx1"/>
                </a:solidFill>
              </a:defRPr>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br>
              <a:rPr lang="en-GB"/>
            </a:br>
            <a:r>
              <a:rPr lang="en-GB"/>
              <a:t>Position/Job title</a:t>
            </a:r>
            <a:br>
              <a:rPr lang="en-GB"/>
            </a:br>
            <a:r>
              <a:rPr lang="en-GB"/>
              <a:t>email@dpdgroup.com</a:t>
            </a:r>
            <a:br>
              <a:rPr lang="en-GB"/>
            </a:br>
            <a:r>
              <a:rPr lang="en-GB"/>
              <a:t>(Mobile) Number</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grpSp>
        <p:nvGrpSpPr>
          <p:cNvPr id="12" name="Gruppieren 11">
            <a:extLst>
              <a:ext uri="{FF2B5EF4-FFF2-40B4-BE49-F238E27FC236}">
                <a16:creationId xmlns:a16="http://schemas.microsoft.com/office/drawing/2014/main" id="{64140BC7-3AB0-4F79-92F5-4F338C30015A}"/>
              </a:ext>
            </a:extLst>
          </p:cNvPr>
          <p:cNvGrpSpPr/>
          <p:nvPr userDrawn="1"/>
        </p:nvGrpSpPr>
        <p:grpSpPr bwMode="gray">
          <a:xfrm>
            <a:off x="693931" y="-253523"/>
            <a:ext cx="10802744" cy="154131"/>
            <a:chOff x="693931" y="-289132"/>
            <a:chExt cx="10802744" cy="154131"/>
          </a:xfrm>
        </p:grpSpPr>
        <p:sp>
          <p:nvSpPr>
            <p:cNvPr id="13" name="Rechteck 12">
              <a:extLst>
                <a:ext uri="{FF2B5EF4-FFF2-40B4-BE49-F238E27FC236}">
                  <a16:creationId xmlns:a16="http://schemas.microsoft.com/office/drawing/2014/main" id="{B0075E26-7C79-4058-963D-E3E5274E339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4" name="Rechteck 13">
              <a:extLst>
                <a:ext uri="{FF2B5EF4-FFF2-40B4-BE49-F238E27FC236}">
                  <a16:creationId xmlns:a16="http://schemas.microsoft.com/office/drawing/2014/main" id="{5F3FE1B5-C4CE-4D74-83C3-A1CB7EAC8E7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5" name="Rechteck 14">
              <a:extLst>
                <a:ext uri="{FF2B5EF4-FFF2-40B4-BE49-F238E27FC236}">
                  <a16:creationId xmlns:a16="http://schemas.microsoft.com/office/drawing/2014/main" id="{1C709D86-61F6-45FA-A9B1-A38EF4920B1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6" name="Rechteck 15">
              <a:extLst>
                <a:ext uri="{FF2B5EF4-FFF2-40B4-BE49-F238E27FC236}">
                  <a16:creationId xmlns:a16="http://schemas.microsoft.com/office/drawing/2014/main" id="{01D62330-B6B6-41FE-B618-4A570F59BCE8}"/>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7" name="Rechteck 16">
              <a:extLst>
                <a:ext uri="{FF2B5EF4-FFF2-40B4-BE49-F238E27FC236}">
                  <a16:creationId xmlns:a16="http://schemas.microsoft.com/office/drawing/2014/main" id="{78467783-2B0B-4F39-8DDD-D818646C895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8" name="Rechteck 17">
              <a:extLst>
                <a:ext uri="{FF2B5EF4-FFF2-40B4-BE49-F238E27FC236}">
                  <a16:creationId xmlns:a16="http://schemas.microsoft.com/office/drawing/2014/main" id="{961273D5-DE1D-4327-962E-0F9C0BA5A03A}"/>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4AA70F39-00D7-48C7-AF83-F65E6B47F9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Tree>
    <p:extLst>
      <p:ext uri="{BB962C8B-B14F-4D97-AF65-F5344CB8AC3E}">
        <p14:creationId xmlns:p14="http://schemas.microsoft.com/office/powerpoint/2010/main" val="1913178532"/>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Variant 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324" y="1844824"/>
            <a:ext cx="3456459" cy="4392637"/>
          </a:xfrm>
          <a:prstGeom prst="roundRect">
            <a:avLst>
              <a:gd name="adj" fmla="val 2939"/>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6CD47C6-B7D2-442B-9CAC-4046DF3D2CB0}" type="datetime1">
              <a:rPr lang="de-DE" smtClean="0"/>
              <a:t>19.10.2025</a:t>
            </a:fld>
            <a:endParaRPr lang="en-GB"/>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419206124"/>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Outro I Red">
    <p:bg>
      <p:bgPr>
        <a:solidFill>
          <a:schemeClr val="bg2"/>
        </a:solidFill>
        <a:effectLst/>
      </p:bgPr>
    </p:bg>
    <p:spTree>
      <p:nvGrpSpPr>
        <p:cNvPr id="1" name=""/>
        <p:cNvGrpSpPr/>
        <p:nvPr/>
      </p:nvGrpSpPr>
      <p:grpSpPr>
        <a:xfrm>
          <a:off x="0" y="0"/>
          <a:ext cx="0" cy="0"/>
          <a:chOff x="0" y="0"/>
          <a:chExt cx="0" cy="0"/>
        </a:xfrm>
      </p:grpSpPr>
      <p:sp>
        <p:nvSpPr>
          <p:cNvPr id="22" name="Text Placeholder 7">
            <a:extLst>
              <a:ext uri="{FF2B5EF4-FFF2-40B4-BE49-F238E27FC236}">
                <a16:creationId xmlns:a16="http://schemas.microsoft.com/office/drawing/2014/main" id="{9B9F48DF-69CF-4F41-9F19-3129825A3C31}"/>
              </a:ext>
            </a:extLst>
          </p:cNvPr>
          <p:cNvSpPr txBox="1">
            <a:spLocks/>
          </p:cNvSpPr>
          <p:nvPr userDrawn="1"/>
        </p:nvSpPr>
        <p:spPr bwMode="invGray">
          <a:xfrm>
            <a:off x="4996809" y="2653200"/>
            <a:ext cx="1814400" cy="7956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grpSp>
        <p:nvGrpSpPr>
          <p:cNvPr id="12" name="Gruppieren 11">
            <a:extLst>
              <a:ext uri="{FF2B5EF4-FFF2-40B4-BE49-F238E27FC236}">
                <a16:creationId xmlns:a16="http://schemas.microsoft.com/office/drawing/2014/main" id="{5B279DDA-BD68-4C30-A5A1-988C367B3BCB}"/>
              </a:ext>
            </a:extLst>
          </p:cNvPr>
          <p:cNvGrpSpPr/>
          <p:nvPr userDrawn="1"/>
        </p:nvGrpSpPr>
        <p:grpSpPr bwMode="invGray">
          <a:xfrm>
            <a:off x="693931" y="-253523"/>
            <a:ext cx="10802744" cy="154131"/>
            <a:chOff x="693931" y="-289132"/>
            <a:chExt cx="10802744" cy="154131"/>
          </a:xfrm>
        </p:grpSpPr>
        <p:sp>
          <p:nvSpPr>
            <p:cNvPr id="13" name="Rechteck 12">
              <a:extLst>
                <a:ext uri="{FF2B5EF4-FFF2-40B4-BE49-F238E27FC236}">
                  <a16:creationId xmlns:a16="http://schemas.microsoft.com/office/drawing/2014/main" id="{8E5952B9-8BBC-444C-AB01-59E1E97FC148}"/>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4" name="Rechteck 13">
              <a:extLst>
                <a:ext uri="{FF2B5EF4-FFF2-40B4-BE49-F238E27FC236}">
                  <a16:creationId xmlns:a16="http://schemas.microsoft.com/office/drawing/2014/main" id="{CF9AE810-181F-4A10-9C87-8076AD929EE2}"/>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5" name="Rechteck 14">
              <a:extLst>
                <a:ext uri="{FF2B5EF4-FFF2-40B4-BE49-F238E27FC236}">
                  <a16:creationId xmlns:a16="http://schemas.microsoft.com/office/drawing/2014/main" id="{82C1D2F3-6E5A-40AD-B3DC-F76CBDDA86C1}"/>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6" name="Rechteck 15">
              <a:extLst>
                <a:ext uri="{FF2B5EF4-FFF2-40B4-BE49-F238E27FC236}">
                  <a16:creationId xmlns:a16="http://schemas.microsoft.com/office/drawing/2014/main" id="{7850F4C0-D210-47D6-8C43-85835BC5C351}"/>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7" name="Rechteck 16">
              <a:extLst>
                <a:ext uri="{FF2B5EF4-FFF2-40B4-BE49-F238E27FC236}">
                  <a16:creationId xmlns:a16="http://schemas.microsoft.com/office/drawing/2014/main" id="{1F236CC6-4DD8-4316-9419-1A4077536A35}"/>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8" name="Rechteck 17">
              <a:extLst>
                <a:ext uri="{FF2B5EF4-FFF2-40B4-BE49-F238E27FC236}">
                  <a16:creationId xmlns:a16="http://schemas.microsoft.com/office/drawing/2014/main" id="{B45E988C-E4A9-4767-B2AE-BC3871F8AF9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9516242D-34FD-4A1B-B544-87E9801AE409}"/>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0" name="Textplatzhalter 4">
            <a:extLst>
              <a:ext uri="{FF2B5EF4-FFF2-40B4-BE49-F238E27FC236}">
                <a16:creationId xmlns:a16="http://schemas.microsoft.com/office/drawing/2014/main" id="{A93C1257-335F-4D0F-A332-006EECAA1325}"/>
              </a:ext>
            </a:extLst>
          </p:cNvPr>
          <p:cNvSpPr>
            <a:spLocks noGrp="1"/>
          </p:cNvSpPr>
          <p:nvPr>
            <p:ph type="body" sz="quarter" idx="19" hasCustomPrompt="1"/>
          </p:nvPr>
        </p:nvSpPr>
        <p:spPr bwMode="invGray">
          <a:xfrm>
            <a:off x="1139116" y="4653000"/>
            <a:ext cx="2437523" cy="1944651"/>
          </a:xfrm>
          <a:prstGeom prst="rect">
            <a:avLst/>
          </a:prstGeom>
        </p:spPr>
        <p:txBody>
          <a:bodyPr/>
          <a:lstStyle>
            <a:lvl1pPr>
              <a:lnSpc>
                <a:spcPct val="100000"/>
              </a:lnSpc>
              <a:spcBef>
                <a:spcPts val="0"/>
              </a:spcBef>
              <a:spcAft>
                <a:spcPts val="0"/>
              </a:spcAft>
              <a:defRPr sz="1100">
                <a:solidFill>
                  <a:schemeClr val="bg1"/>
                </a:solidFill>
                <a:latin typeface="+mn-lt"/>
              </a:defRPr>
            </a:lvl1pPr>
            <a:lvl2pPr>
              <a:lnSpc>
                <a:spcPct val="100000"/>
              </a:lnSpc>
              <a:spcBef>
                <a:spcPts val="200"/>
              </a:spcBef>
              <a:spcAft>
                <a:spcPts val="0"/>
              </a:spcAft>
              <a:defRPr sz="1100">
                <a:solidFill>
                  <a:schemeClr val="tx1"/>
                </a:solidFill>
                <a:latin typeface="+mn-lt"/>
              </a:defRPr>
            </a:lvl2pPr>
            <a:lvl3pPr marL="0" indent="0">
              <a:lnSpc>
                <a:spcPct val="100000"/>
              </a:lnSpc>
              <a:spcBef>
                <a:spcPts val="0"/>
              </a:spcBef>
              <a:spcAft>
                <a:spcPts val="0"/>
              </a:spcAft>
              <a:buNone/>
              <a:defRPr sz="1100">
                <a:solidFill>
                  <a:schemeClr val="bg1"/>
                </a:solidFill>
              </a:defRPr>
            </a:lvl3pPr>
            <a:lvl4pPr marL="0" indent="0">
              <a:lnSpc>
                <a:spcPct val="100000"/>
              </a:lnSpc>
              <a:spcBef>
                <a:spcPts val="200"/>
              </a:spcBef>
              <a:spcAft>
                <a:spcPts val="0"/>
              </a:spcAft>
              <a:buNone/>
              <a:defRPr sz="1100">
                <a:solidFill>
                  <a:schemeClr val="bg1"/>
                </a:solidFill>
              </a:defRPr>
            </a:lvl4pPr>
            <a:lvl5pPr marL="0" indent="0">
              <a:lnSpc>
                <a:spcPct val="100000"/>
              </a:lnSpc>
              <a:spcBef>
                <a:spcPts val="200"/>
              </a:spcBef>
              <a:spcAft>
                <a:spcPts val="0"/>
              </a:spcAft>
              <a:buNone/>
              <a:defRPr sz="1100">
                <a:solidFill>
                  <a:schemeClr val="bg1"/>
                </a:solidFill>
              </a:defRPr>
            </a:lvl5pPr>
            <a:lvl6pPr marL="0" indent="0">
              <a:lnSpc>
                <a:spcPct val="100000"/>
              </a:lnSpc>
              <a:spcBef>
                <a:spcPts val="200"/>
              </a:spcBef>
              <a:spcAft>
                <a:spcPts val="0"/>
              </a:spcAft>
              <a:buNone/>
              <a:defRPr sz="1100">
                <a:solidFill>
                  <a:schemeClr val="bg1"/>
                </a:solidFill>
              </a:defRPr>
            </a:lvl6pPr>
            <a:lvl7pPr marL="0">
              <a:lnSpc>
                <a:spcPct val="100000"/>
              </a:lnSpc>
              <a:spcBef>
                <a:spcPts val="200"/>
              </a:spcBef>
              <a:spcAft>
                <a:spcPts val="0"/>
              </a:spcAft>
              <a:buNone/>
              <a:defRPr sz="1100">
                <a:solidFill>
                  <a:schemeClr val="bg1"/>
                </a:solidFill>
              </a:defRPr>
            </a:lvl7pPr>
            <a:lvl8pPr marL="0">
              <a:lnSpc>
                <a:spcPct val="100000"/>
              </a:lnSpc>
              <a:spcBef>
                <a:spcPts val="200"/>
              </a:spcBef>
              <a:spcAft>
                <a:spcPts val="0"/>
              </a:spcAft>
              <a:buNone/>
              <a:defRPr sz="1100">
                <a:solidFill>
                  <a:schemeClr val="bg1"/>
                </a:solidFill>
              </a:defRPr>
            </a:lvl8pPr>
            <a:lvl9pPr marL="0">
              <a:lnSpc>
                <a:spcPct val="100000"/>
              </a:lnSpc>
              <a:spcBef>
                <a:spcPts val="200"/>
              </a:spcBef>
              <a:spcAft>
                <a:spcPts val="0"/>
              </a:spcAft>
              <a:buNone/>
              <a:defRPr sz="1100">
                <a:solidFill>
                  <a:schemeClr val="bg1"/>
                </a:solidFill>
              </a:defRPr>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br>
              <a:rPr lang="en-GB"/>
            </a:br>
            <a:r>
              <a:rPr lang="en-GB"/>
              <a:t>Position/Job title</a:t>
            </a:r>
            <a:br>
              <a:rPr lang="en-GB"/>
            </a:br>
            <a:r>
              <a:rPr lang="en-GB"/>
              <a:t>email@dpdgroup.com</a:t>
            </a:r>
            <a:br>
              <a:rPr lang="en-GB"/>
            </a:br>
            <a:r>
              <a:rPr lang="en-GB"/>
              <a:t>(Mobile) Number</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2609936130"/>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Outro I Dark">
    <p:bg>
      <p:bgPr>
        <a:solidFill>
          <a:schemeClr val="tx1"/>
        </a:solidFill>
        <a:effectLst/>
      </p:bgPr>
    </p:bg>
    <p:spTree>
      <p:nvGrpSpPr>
        <p:cNvPr id="1" name=""/>
        <p:cNvGrpSpPr/>
        <p:nvPr/>
      </p:nvGrpSpPr>
      <p:grpSpPr>
        <a:xfrm>
          <a:off x="0" y="0"/>
          <a:ext cx="0" cy="0"/>
          <a:chOff x="0" y="0"/>
          <a:chExt cx="0" cy="0"/>
        </a:xfrm>
      </p:grpSpPr>
      <p:sp>
        <p:nvSpPr>
          <p:cNvPr id="22" name="Text Placeholder 7">
            <a:extLst>
              <a:ext uri="{FF2B5EF4-FFF2-40B4-BE49-F238E27FC236}">
                <a16:creationId xmlns:a16="http://schemas.microsoft.com/office/drawing/2014/main" id="{A8E37880-8DF7-4FCE-A66C-C884CE2A7F99}"/>
              </a:ext>
            </a:extLst>
          </p:cNvPr>
          <p:cNvSpPr txBox="1">
            <a:spLocks/>
          </p:cNvSpPr>
          <p:nvPr userDrawn="1"/>
        </p:nvSpPr>
        <p:spPr bwMode="invGray">
          <a:xfrm>
            <a:off x="4996809" y="2653200"/>
            <a:ext cx="1814400" cy="7956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grpSp>
        <p:nvGrpSpPr>
          <p:cNvPr id="12" name="Gruppieren 11">
            <a:extLst>
              <a:ext uri="{FF2B5EF4-FFF2-40B4-BE49-F238E27FC236}">
                <a16:creationId xmlns:a16="http://schemas.microsoft.com/office/drawing/2014/main" id="{33D16900-84BB-45C5-A261-DAFBE95B6AB5}"/>
              </a:ext>
            </a:extLst>
          </p:cNvPr>
          <p:cNvGrpSpPr/>
          <p:nvPr userDrawn="1"/>
        </p:nvGrpSpPr>
        <p:grpSpPr bwMode="invGray">
          <a:xfrm>
            <a:off x="693931" y="-253523"/>
            <a:ext cx="10802744" cy="154131"/>
            <a:chOff x="693931" y="-289132"/>
            <a:chExt cx="10802744" cy="154131"/>
          </a:xfrm>
        </p:grpSpPr>
        <p:sp>
          <p:nvSpPr>
            <p:cNvPr id="13" name="Rechteck 12">
              <a:extLst>
                <a:ext uri="{FF2B5EF4-FFF2-40B4-BE49-F238E27FC236}">
                  <a16:creationId xmlns:a16="http://schemas.microsoft.com/office/drawing/2014/main" id="{E73F47DF-7DB1-4829-BE6C-6A65A5D41B05}"/>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4" name="Rechteck 13">
              <a:extLst>
                <a:ext uri="{FF2B5EF4-FFF2-40B4-BE49-F238E27FC236}">
                  <a16:creationId xmlns:a16="http://schemas.microsoft.com/office/drawing/2014/main" id="{13EB1E54-34AD-4934-B20E-754CC4C263F2}"/>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5" name="Rechteck 14">
              <a:extLst>
                <a:ext uri="{FF2B5EF4-FFF2-40B4-BE49-F238E27FC236}">
                  <a16:creationId xmlns:a16="http://schemas.microsoft.com/office/drawing/2014/main" id="{DA9B9955-B144-4209-80F2-6F7642F7CB35}"/>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6" name="Rechteck 15">
              <a:extLst>
                <a:ext uri="{FF2B5EF4-FFF2-40B4-BE49-F238E27FC236}">
                  <a16:creationId xmlns:a16="http://schemas.microsoft.com/office/drawing/2014/main" id="{C58A61FA-77C7-46A6-89E3-57D8A1CE308F}"/>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7" name="Rechteck 16">
              <a:extLst>
                <a:ext uri="{FF2B5EF4-FFF2-40B4-BE49-F238E27FC236}">
                  <a16:creationId xmlns:a16="http://schemas.microsoft.com/office/drawing/2014/main" id="{F5DAB07D-5F70-4B12-BBEB-199294CA854B}"/>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8" name="Rechteck 17">
              <a:extLst>
                <a:ext uri="{FF2B5EF4-FFF2-40B4-BE49-F238E27FC236}">
                  <a16:creationId xmlns:a16="http://schemas.microsoft.com/office/drawing/2014/main" id="{AC72216E-96D7-4F34-B37D-EAA56C2FAAD1}"/>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28003D00-6EEB-4711-80DB-3A1445988B15}"/>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0" name="Textplatzhalter 4">
            <a:extLst>
              <a:ext uri="{FF2B5EF4-FFF2-40B4-BE49-F238E27FC236}">
                <a16:creationId xmlns:a16="http://schemas.microsoft.com/office/drawing/2014/main" id="{4ACC0F2A-B899-4243-83C4-36E8C42C2EF8}"/>
              </a:ext>
            </a:extLst>
          </p:cNvPr>
          <p:cNvSpPr>
            <a:spLocks noGrp="1"/>
          </p:cNvSpPr>
          <p:nvPr>
            <p:ph type="body" sz="quarter" idx="19" hasCustomPrompt="1"/>
          </p:nvPr>
        </p:nvSpPr>
        <p:spPr bwMode="invGray">
          <a:xfrm>
            <a:off x="1139116" y="4653000"/>
            <a:ext cx="2437523" cy="1944651"/>
          </a:xfrm>
          <a:prstGeom prst="rect">
            <a:avLst/>
          </a:prstGeom>
        </p:spPr>
        <p:txBody>
          <a:bodyPr/>
          <a:lstStyle>
            <a:lvl1pPr>
              <a:lnSpc>
                <a:spcPct val="100000"/>
              </a:lnSpc>
              <a:spcBef>
                <a:spcPts val="0"/>
              </a:spcBef>
              <a:spcAft>
                <a:spcPts val="0"/>
              </a:spcAft>
              <a:defRPr sz="1100">
                <a:solidFill>
                  <a:schemeClr val="bg1"/>
                </a:solidFill>
                <a:latin typeface="+mn-lt"/>
              </a:defRPr>
            </a:lvl1pPr>
            <a:lvl2pPr>
              <a:lnSpc>
                <a:spcPct val="100000"/>
              </a:lnSpc>
              <a:spcBef>
                <a:spcPts val="200"/>
              </a:spcBef>
              <a:spcAft>
                <a:spcPts val="0"/>
              </a:spcAft>
              <a:defRPr sz="1100">
                <a:solidFill>
                  <a:schemeClr val="tx1"/>
                </a:solidFill>
                <a:latin typeface="+mn-lt"/>
              </a:defRPr>
            </a:lvl2pPr>
            <a:lvl3pPr marL="0" indent="0">
              <a:lnSpc>
                <a:spcPct val="100000"/>
              </a:lnSpc>
              <a:spcBef>
                <a:spcPts val="0"/>
              </a:spcBef>
              <a:spcAft>
                <a:spcPts val="0"/>
              </a:spcAft>
              <a:buNone/>
              <a:defRPr sz="1100">
                <a:solidFill>
                  <a:schemeClr val="bg1"/>
                </a:solidFill>
              </a:defRPr>
            </a:lvl3pPr>
            <a:lvl4pPr marL="0" indent="0">
              <a:lnSpc>
                <a:spcPct val="100000"/>
              </a:lnSpc>
              <a:spcBef>
                <a:spcPts val="200"/>
              </a:spcBef>
              <a:spcAft>
                <a:spcPts val="0"/>
              </a:spcAft>
              <a:buNone/>
              <a:defRPr sz="1100">
                <a:solidFill>
                  <a:schemeClr val="bg1"/>
                </a:solidFill>
              </a:defRPr>
            </a:lvl4pPr>
            <a:lvl5pPr marL="0" indent="0">
              <a:lnSpc>
                <a:spcPct val="100000"/>
              </a:lnSpc>
              <a:spcBef>
                <a:spcPts val="200"/>
              </a:spcBef>
              <a:spcAft>
                <a:spcPts val="0"/>
              </a:spcAft>
              <a:buNone/>
              <a:defRPr sz="1100">
                <a:solidFill>
                  <a:schemeClr val="bg1"/>
                </a:solidFill>
              </a:defRPr>
            </a:lvl5pPr>
            <a:lvl6pPr marL="0" indent="0">
              <a:lnSpc>
                <a:spcPct val="100000"/>
              </a:lnSpc>
              <a:spcBef>
                <a:spcPts val="200"/>
              </a:spcBef>
              <a:spcAft>
                <a:spcPts val="0"/>
              </a:spcAft>
              <a:buNone/>
              <a:defRPr sz="1100">
                <a:solidFill>
                  <a:schemeClr val="bg1"/>
                </a:solidFill>
              </a:defRPr>
            </a:lvl6pPr>
            <a:lvl7pPr marL="0">
              <a:lnSpc>
                <a:spcPct val="100000"/>
              </a:lnSpc>
              <a:spcBef>
                <a:spcPts val="200"/>
              </a:spcBef>
              <a:spcAft>
                <a:spcPts val="0"/>
              </a:spcAft>
              <a:buNone/>
              <a:defRPr sz="1100">
                <a:solidFill>
                  <a:schemeClr val="bg1"/>
                </a:solidFill>
              </a:defRPr>
            </a:lvl7pPr>
            <a:lvl8pPr marL="0">
              <a:lnSpc>
                <a:spcPct val="100000"/>
              </a:lnSpc>
              <a:spcBef>
                <a:spcPts val="200"/>
              </a:spcBef>
              <a:spcAft>
                <a:spcPts val="0"/>
              </a:spcAft>
              <a:buNone/>
              <a:defRPr sz="1100">
                <a:solidFill>
                  <a:schemeClr val="bg1"/>
                </a:solidFill>
              </a:defRPr>
            </a:lvl8pPr>
            <a:lvl9pPr marL="0">
              <a:lnSpc>
                <a:spcPct val="100000"/>
              </a:lnSpc>
              <a:spcBef>
                <a:spcPts val="200"/>
              </a:spcBef>
              <a:spcAft>
                <a:spcPts val="0"/>
              </a:spcAft>
              <a:buNone/>
              <a:defRPr sz="1100">
                <a:solidFill>
                  <a:schemeClr val="bg1"/>
                </a:solidFill>
              </a:defRPr>
            </a:lvl9p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Forename Surname</a:t>
            </a:r>
            <a:br>
              <a:rPr lang="en-GB"/>
            </a:br>
            <a:r>
              <a:rPr lang="en-GB"/>
              <a:t>Position/Job title</a:t>
            </a:r>
            <a:br>
              <a:rPr lang="en-GB"/>
            </a:br>
            <a:r>
              <a:rPr lang="en-GB"/>
              <a:t>email@dpdgroup.com</a:t>
            </a:r>
            <a:br>
              <a:rPr lang="en-GB"/>
            </a:br>
            <a:r>
              <a:rPr lang="en-GB"/>
              <a:t>(Mobile) Number</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2639416273"/>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Headline Only I Grey">
    <p:bg>
      <p:bgPr>
        <a:solidFill>
          <a:srgbClr val="EFED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9"/>
            <a:ext cx="108013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2"/>
                </a:solidFill>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tx2"/>
                </a:solidFill>
              </a:defRPr>
            </a:lvl1pPr>
          </a:lstStyle>
          <a:p>
            <a:fld id="{9354C212-9BF9-4593-9E1D-42DC4CE9CE34}" type="datetime1">
              <a:rPr lang="de-DE" smtClean="0"/>
              <a:t>17.10.2025</a:t>
            </a:fld>
            <a:endParaRPr lang="en-GB"/>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tx2"/>
                </a:solidFill>
              </a:defRPr>
            </a:lvl1pPr>
          </a:lstStyle>
          <a:p>
            <a:r>
              <a:rPr lang="en-GB"/>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tx2"/>
                </a:solidFill>
              </a:defRPr>
            </a:lvl1pPr>
          </a:lstStyle>
          <a:p>
            <a:fld id="{9EA669D3-5529-4BB0-8BB4-F8AF37E83BE9}" type="slidenum">
              <a:rPr lang="en-GB" smtClean="0"/>
              <a:pPr/>
              <a:t>‹Nr.›</a:t>
            </a:fld>
            <a:endParaRPr lang="en-GB"/>
          </a:p>
        </p:txBody>
      </p:sp>
      <p:sp>
        <p:nvSpPr>
          <p:cNvPr id="9" name="Text Placeholder 7">
            <a:extLst>
              <a:ext uri="{FF2B5EF4-FFF2-40B4-BE49-F238E27FC236}">
                <a16:creationId xmlns:a16="http://schemas.microsoft.com/office/drawing/2014/main" id="{3AAD4EE3-F671-4AAF-9478-3EFB8A69A2CD}"/>
              </a:ext>
            </a:extLst>
          </p:cNvPr>
          <p:cNvSpPr txBox="1">
            <a:spLocks noChangeAspect="1"/>
          </p:cNvSpPr>
          <p:nvPr userDrawn="1"/>
        </p:nvSpPr>
        <p:spPr bwMode="gray">
          <a:xfrm>
            <a:off x="698098"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spTree>
    <p:extLst>
      <p:ext uri="{BB962C8B-B14F-4D97-AF65-F5344CB8AC3E}">
        <p14:creationId xmlns:p14="http://schemas.microsoft.com/office/powerpoint/2010/main" val="781378317"/>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Divider I Full Image">
    <p:spTree>
      <p:nvGrpSpPr>
        <p:cNvPr id="1" name=""/>
        <p:cNvGrpSpPr/>
        <p:nvPr/>
      </p:nvGrpSpPr>
      <p:grpSpPr>
        <a:xfrm>
          <a:off x="0" y="0"/>
          <a:ext cx="0" cy="0"/>
          <a:chOff x="0" y="0"/>
          <a:chExt cx="0" cy="0"/>
        </a:xfrm>
      </p:grpSpPr>
      <p:sp>
        <p:nvSpPr>
          <p:cNvPr id="20" name="Picture Placeholder 14">
            <a:extLst>
              <a:ext uri="{FF2B5EF4-FFF2-40B4-BE49-F238E27FC236}">
                <a16:creationId xmlns:a16="http://schemas.microsoft.com/office/drawing/2014/main" id="{45CE1499-A20D-46F8-B55E-D52BCD43757C}"/>
              </a:ext>
            </a:extLst>
          </p:cNvPr>
          <p:cNvSpPr>
            <a:spLocks noGrp="1"/>
          </p:cNvSpPr>
          <p:nvPr>
            <p:ph type="pic" sz="quarter" idx="15" hasCustomPrompt="1"/>
          </p:nvPr>
        </p:nvSpPr>
        <p:spPr bwMode="gray">
          <a:xfrm>
            <a:off x="0" y="0"/>
            <a:ext cx="12192000" cy="6858000"/>
          </a:xfrm>
          <a:prstGeom prst="rect">
            <a:avLst/>
          </a:prstGeom>
          <a:solidFill>
            <a:srgbClr val="EFEDEB"/>
          </a:solidFill>
        </p:spPr>
        <p:txBody>
          <a:bodyPr lIns="0" tIns="0" bIns="1440000" anchor="ctr" anchorCtr="0"/>
          <a:lstStyle>
            <a:lvl1pPr algn="ctr">
              <a:buNone/>
              <a:defRPr sz="1800"/>
            </a:lvl1pPr>
          </a:lstStyle>
          <a:p>
            <a:pPr lvl="0"/>
            <a:r>
              <a:rPr lang="en-GB"/>
              <a:t>Click Icon </a:t>
            </a:r>
            <a:br>
              <a:rPr lang="en-GB"/>
            </a:br>
            <a:r>
              <a:rPr lang="en-GB"/>
              <a:t>to add picture</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96002" y="2925001"/>
            <a:ext cx="10799999" cy="1512001"/>
          </a:xfrm>
          <a:prstGeom prst="rect">
            <a:avLst/>
          </a:prstGeom>
        </p:spPr>
        <p:txBody>
          <a:bodyPr anchor="t" anchorCtr="0"/>
          <a:lstStyle>
            <a:lvl1pPr>
              <a:defRPr sz="4800">
                <a:solidFill>
                  <a:schemeClr val="bg1"/>
                </a:solidFill>
              </a:defRPr>
            </a:lvl1pPr>
          </a:lstStyle>
          <a:p>
            <a:pPr lvl="0"/>
            <a:r>
              <a:rPr lang="en-GB"/>
              <a:t>Chapter Break (48pt) ExtraLight</a:t>
            </a:r>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615999" y="333375"/>
            <a:ext cx="2880000" cy="1439864"/>
          </a:xfrm>
          <a:prstGeom prst="rect">
            <a:avLst/>
          </a:prstGeom>
        </p:spPr>
        <p:txBody>
          <a:bodyPr anchor="t" anchorCtr="0"/>
          <a:lstStyle>
            <a:lvl1pPr indent="-215995">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 name="Datumsplatzhalter 1">
            <a:extLst>
              <a:ext uri="{FF2B5EF4-FFF2-40B4-BE49-F238E27FC236}">
                <a16:creationId xmlns:a16="http://schemas.microsoft.com/office/drawing/2014/main" id="{571EF8CD-2B43-42A2-B2DF-A7058E6C8D35}"/>
              </a:ext>
            </a:extLst>
          </p:cNvPr>
          <p:cNvSpPr>
            <a:spLocks noGrp="1"/>
          </p:cNvSpPr>
          <p:nvPr>
            <p:ph type="dt" sz="half" idx="17"/>
          </p:nvPr>
        </p:nvSpPr>
        <p:spPr/>
        <p:txBody>
          <a:bodyPr/>
          <a:lstStyle>
            <a:lvl1pPr>
              <a:defRPr>
                <a:solidFill>
                  <a:schemeClr val="bg1"/>
                </a:solidFill>
              </a:defRPr>
            </a:lvl1pPr>
          </a:lstStyle>
          <a:p>
            <a:fld id="{B6BD83BF-2113-420A-A079-78357D684101}" type="datetime1">
              <a:rPr lang="de-DE" smtClean="0"/>
              <a:t>17.10.2025</a:t>
            </a:fld>
            <a:endParaRPr lang="en-GB"/>
          </a:p>
        </p:txBody>
      </p:sp>
      <p:sp>
        <p:nvSpPr>
          <p:cNvPr id="3" name="Fußzeilenplatzhalter 2">
            <a:extLst>
              <a:ext uri="{FF2B5EF4-FFF2-40B4-BE49-F238E27FC236}">
                <a16:creationId xmlns:a16="http://schemas.microsoft.com/office/drawing/2014/main" id="{677375B8-8745-4763-8766-B61C07D9F2BA}"/>
              </a:ext>
            </a:extLst>
          </p:cNvPr>
          <p:cNvSpPr>
            <a:spLocks noGrp="1"/>
          </p:cNvSpPr>
          <p:nvPr>
            <p:ph type="ftr" sz="quarter" idx="18"/>
          </p:nvPr>
        </p:nvSpPr>
        <p:spPr/>
        <p:txBody>
          <a:bodyPr/>
          <a:lstStyle>
            <a:lvl1pPr>
              <a:defRPr>
                <a:solidFill>
                  <a:schemeClr val="bg1"/>
                </a:solidFill>
              </a:defRPr>
            </a:lvl1pPr>
          </a:lstStyle>
          <a:p>
            <a:r>
              <a:rPr lang="en-GB"/>
              <a:t>DPDgroup</a:t>
            </a:r>
          </a:p>
        </p:txBody>
      </p:sp>
      <p:sp>
        <p:nvSpPr>
          <p:cNvPr id="4" name="Foliennummernplatzhalter 3">
            <a:extLst>
              <a:ext uri="{FF2B5EF4-FFF2-40B4-BE49-F238E27FC236}">
                <a16:creationId xmlns:a16="http://schemas.microsoft.com/office/drawing/2014/main" id="{CB11E2EC-FC27-4A38-A5DB-EF85ED87E0EA}"/>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‹Nr.›</a:t>
            </a:fld>
            <a:endParaRPr lang="en-GB"/>
          </a:p>
        </p:txBody>
      </p:sp>
      <p:sp>
        <p:nvSpPr>
          <p:cNvPr id="21" name="Text Placeholder 7">
            <a:extLst>
              <a:ext uri="{FF2B5EF4-FFF2-40B4-BE49-F238E27FC236}">
                <a16:creationId xmlns:a16="http://schemas.microsoft.com/office/drawing/2014/main" id="{C2E68723-9A11-4B89-A109-51E1689A109F}"/>
              </a:ext>
            </a:extLst>
          </p:cNvPr>
          <p:cNvSpPr>
            <a:spLocks noGrp="1"/>
          </p:cNvSpPr>
          <p:nvPr>
            <p:ph type="body" sz="quarter" idx="20"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Tree>
    <p:extLst>
      <p:ext uri="{BB962C8B-B14F-4D97-AF65-F5344CB8AC3E}">
        <p14:creationId xmlns:p14="http://schemas.microsoft.com/office/powerpoint/2010/main" val="3310917744"/>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_Title | Full Image | White Logo">
    <p:spTree>
      <p:nvGrpSpPr>
        <p:cNvPr id="1" name=""/>
        <p:cNvGrpSpPr/>
        <p:nvPr/>
      </p:nvGrpSpPr>
      <p:grpSpPr>
        <a:xfrm>
          <a:off x="0" y="0"/>
          <a:ext cx="0" cy="0"/>
          <a:chOff x="0" y="0"/>
          <a:chExt cx="0" cy="0"/>
        </a:xfrm>
      </p:grpSpPr>
      <p:sp>
        <p:nvSpPr>
          <p:cNvPr id="25" name="Picture Placeholder 13">
            <a:extLst>
              <a:ext uri="{FF2B5EF4-FFF2-40B4-BE49-F238E27FC236}">
                <a16:creationId xmlns:a16="http://schemas.microsoft.com/office/drawing/2014/main" id="{24994AAF-7065-4B8A-9AC0-F9DA94504317}"/>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US"/>
              <a:t>To add a picture, please right click the transparency layer and bring it to back. </a:t>
            </a:r>
            <a:br>
              <a:rPr lang="en-US"/>
            </a:br>
            <a:r>
              <a:rPr lang="en-US"/>
              <a:t>Next right click on image placeholder and bring it to front.</a:t>
            </a:r>
          </a:p>
          <a:p>
            <a:r>
              <a:rPr lang="en-US"/>
              <a:t> </a:t>
            </a:r>
          </a:p>
          <a:p>
            <a:r>
              <a:rPr lang="en-US"/>
              <a:t>You can now insert a picture by clicking on the placeholder image icon. </a:t>
            </a:r>
            <a:br>
              <a:rPr lang="en-US"/>
            </a:br>
            <a:r>
              <a:rPr lang="en-US"/>
              <a:t>Then click the Reset button on the Home menu tab or right click on the picture </a:t>
            </a:r>
            <a:br>
              <a:rPr lang="en-US"/>
            </a:br>
            <a:r>
              <a:rPr lang="en-US"/>
              <a:t>to send the picture to background.</a:t>
            </a:r>
          </a:p>
        </p:txBody>
      </p:sp>
      <p:sp>
        <p:nvSpPr>
          <p:cNvPr id="27" name="Textplatzhalter 2">
            <a:extLst>
              <a:ext uri="{FF2B5EF4-FFF2-40B4-BE49-F238E27FC236}">
                <a16:creationId xmlns:a16="http://schemas.microsoft.com/office/drawing/2014/main" id="{667D8180-B90D-47E6-8415-4CDB25B8403F}"/>
              </a:ext>
            </a:extLst>
          </p:cNvPr>
          <p:cNvSpPr>
            <a:spLocks noGrp="1"/>
          </p:cNvSpPr>
          <p:nvPr>
            <p:ph type="body" sz="quarter" idx="22" hasCustomPrompt="1"/>
          </p:nvPr>
        </p:nvSpPr>
        <p:spPr>
          <a:xfrm>
            <a:off x="0" y="0"/>
            <a:ext cx="12192000" cy="6858000"/>
          </a:xfrm>
          <a:solidFill>
            <a:schemeClr val="tx1">
              <a:alpha val="30000"/>
            </a:schemeClr>
          </a:solidFill>
        </p:spPr>
        <p:txBody>
          <a:bodyPr lIns="324000" tIns="324000" bIns="1152000"/>
          <a:lstStyle>
            <a:lvl1pPr marL="0" indent="0" algn="l">
              <a:buFont typeface="Arial" panose="020B0604020202020204" pitchFamily="34" charset="0"/>
              <a:buNone/>
              <a:defRPr sz="1400">
                <a:latin typeface="+mn-lt"/>
              </a:defRPr>
            </a:lvl1pPr>
            <a:lvl2pPr marL="0" indent="0" algn="l">
              <a:buFont typeface="Arial" panose="020B0604020202020204" pitchFamily="34" charset="0"/>
              <a:buNone/>
              <a:defRPr sz="1400">
                <a:latin typeface="+mn-lt"/>
              </a:defRPr>
            </a:lvl2pPr>
            <a:lvl3pPr marL="0" indent="0" algn="l">
              <a:buNone/>
              <a:defRPr sz="1400">
                <a:latin typeface="+mn-lt"/>
              </a:defRPr>
            </a:lvl3pPr>
            <a:lvl4pPr marL="0" indent="0" algn="l">
              <a:buNone/>
              <a:defRPr sz="1400">
                <a:latin typeface="+mn-lt"/>
              </a:defRPr>
            </a:lvl4pPr>
            <a:lvl5pPr marL="0" indent="0" algn="l">
              <a:buNone/>
              <a:defRPr sz="1400">
                <a:latin typeface="+mn-lt"/>
              </a:defRPr>
            </a:lvl5pPr>
            <a:lvl6pPr marL="0" indent="0" algn="l">
              <a:buNone/>
              <a:defRPr sz="1400">
                <a:latin typeface="+mn-lt"/>
              </a:defRPr>
            </a:lvl6pPr>
            <a:lvl7pPr marL="0" indent="0" algn="l">
              <a:buNone/>
              <a:defRPr sz="1400">
                <a:latin typeface="+mn-lt"/>
              </a:defRPr>
            </a:lvl7pPr>
            <a:lvl8pPr marL="0" indent="0" algn="l">
              <a:buNone/>
              <a:defRPr sz="1400">
                <a:latin typeface="+mn-lt"/>
              </a:defRPr>
            </a:lvl8pPr>
            <a:lvl9pPr marL="0" indent="0" algn="l">
              <a:buNone/>
              <a:defRPr sz="1400">
                <a:latin typeface="+mn-lt"/>
              </a:defRPr>
            </a:lvl9pPr>
          </a:lstStyle>
          <a:p>
            <a:r>
              <a:rPr lang="en-US"/>
              <a:t> </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4" name="Text Placeholder 7">
            <a:extLst>
              <a:ext uri="{FF2B5EF4-FFF2-40B4-BE49-F238E27FC236}">
                <a16:creationId xmlns:a16="http://schemas.microsoft.com/office/drawing/2014/main" id="{90994AC8-250C-410F-B46F-C0E804B1176C}"/>
              </a:ext>
            </a:extLst>
          </p:cNvPr>
          <p:cNvSpPr>
            <a:spLocks noGrp="1"/>
          </p:cNvSpPr>
          <p:nvPr>
            <p:ph type="body" sz="quarter" idx="21" hasCustomPrompt="1"/>
          </p:nvPr>
        </p:nvSpPr>
        <p:spPr>
          <a:xfrm>
            <a:off x="9937800"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2" y="2996953"/>
            <a:ext cx="10799999" cy="864096"/>
          </a:xfrm>
          <a:prstGeom prst="rect">
            <a:avLst/>
          </a:prstGeom>
        </p:spPr>
        <p:txBody>
          <a:bodyPr anchor="b" anchorCtr="0"/>
          <a:lstStyle>
            <a:lvl1pPr>
              <a:defRPr sz="4800">
                <a:solidFill>
                  <a:schemeClr val="bg1"/>
                </a:solidFill>
              </a:defRPr>
            </a:lvl1pPr>
          </a:lstStyle>
          <a:p>
            <a:r>
              <a:rPr lang="en-GB"/>
              <a:t>Title (48pt) </a:t>
            </a:r>
            <a:r>
              <a:rPr lang="en-GB" err="1"/>
              <a:t>ExtraLight</a:t>
            </a:r>
            <a:endParaRPr lang="en-GB"/>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2" y="3860800"/>
            <a:ext cx="6047961" cy="1512200"/>
          </a:xfrm>
          <a:prstGeom prst="rect">
            <a:avLst/>
          </a:prstGeom>
        </p:spPr>
        <p:txBody>
          <a:bodyPr anchor="t" anchorCtr="0"/>
          <a:lstStyle>
            <a:lvl1pPr>
              <a:lnSpc>
                <a:spcPct val="120000"/>
              </a:lnSpc>
              <a:spcBef>
                <a:spcPts val="0"/>
              </a:spcBef>
              <a:spcAft>
                <a:spcPts val="0"/>
              </a:spcAft>
              <a:buNone/>
              <a:defRPr sz="1800">
                <a:solidFill>
                  <a:schemeClr val="bg1"/>
                </a:solidFill>
              </a:defRPr>
            </a:lvl1pPr>
            <a:lvl2pPr>
              <a:spcAft>
                <a:spcPts val="0"/>
              </a:spcAft>
              <a:defRPr sz="1800">
                <a:solidFill>
                  <a:schemeClr val="bg1"/>
                </a:solidFill>
                <a:latin typeface="+mn-lt"/>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r>
              <a:rPr lang="en-GB"/>
              <a:t>Optional Subheading or description.</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7"/>
            <a:ext cx="2880000" cy="359937"/>
          </a:xfrm>
          <a:prstGeom prst="rect">
            <a:avLst/>
          </a:prstGeom>
        </p:spPr>
        <p:txBody>
          <a:bodyPr anchor="t"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DD.MM.YYYY</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3" name="Text Placeholder 7">
            <a:extLst>
              <a:ext uri="{FF2B5EF4-FFF2-40B4-BE49-F238E27FC236}">
                <a16:creationId xmlns:a16="http://schemas.microsoft.com/office/drawing/2014/main" id="{154F712F-777E-4FB3-8997-7DB6EBE92FD8}"/>
              </a:ext>
            </a:extLst>
          </p:cNvPr>
          <p:cNvSpPr>
            <a:spLocks noGrp="1"/>
          </p:cNvSpPr>
          <p:nvPr>
            <p:ph type="body" sz="quarter" idx="20" hasCustomPrompt="1"/>
          </p:nvPr>
        </p:nvSpPr>
        <p:spPr>
          <a:xfrm>
            <a:off x="698099" y="6381360"/>
            <a:ext cx="1141200" cy="288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33">
                <a:solidFill>
                  <a:schemeClr val="bg1"/>
                </a:solidFill>
                <a:latin typeface="+mn-lt"/>
              </a:defRPr>
            </a:lvl1pPr>
            <a:lvl2pPr>
              <a:spcAft>
                <a:spcPts val="0"/>
              </a:spcAft>
              <a:defRPr sz="133">
                <a:solidFill>
                  <a:schemeClr val="bg1"/>
                </a:solidFill>
                <a:latin typeface="+mn-lt"/>
              </a:defRPr>
            </a:lvl2pPr>
            <a:lvl3pPr marL="0" indent="0">
              <a:buNone/>
              <a:defRPr sz="133">
                <a:solidFill>
                  <a:schemeClr val="bg1"/>
                </a:solidFill>
              </a:defRPr>
            </a:lvl3pPr>
            <a:lvl4pPr marL="0" indent="0">
              <a:buNone/>
              <a:defRPr sz="133">
                <a:solidFill>
                  <a:schemeClr val="bg1"/>
                </a:solidFill>
              </a:defRPr>
            </a:lvl4pPr>
            <a:lvl5pPr marL="0">
              <a:buNone/>
              <a:defRPr sz="133">
                <a:solidFill>
                  <a:schemeClr val="bg1"/>
                </a:solidFill>
              </a:defRPr>
            </a:lvl5pPr>
            <a:lvl6pPr marL="0">
              <a:buNone/>
              <a:defRPr sz="133">
                <a:solidFill>
                  <a:schemeClr val="bg1"/>
                </a:solidFill>
              </a:defRPr>
            </a:lvl6pPr>
            <a:lvl7pPr marL="0">
              <a:buNone/>
              <a:defRPr sz="133">
                <a:solidFill>
                  <a:schemeClr val="bg1"/>
                </a:solidFill>
              </a:defRPr>
            </a:lvl7pPr>
            <a:lvl8pPr marL="0">
              <a:buNone/>
              <a:defRPr sz="133">
                <a:solidFill>
                  <a:schemeClr val="bg1"/>
                </a:solidFill>
              </a:defRPr>
            </a:lvl8pPr>
            <a:lvl9pPr marL="0">
              <a:buNone/>
              <a:defRPr sz="133">
                <a:solidFill>
                  <a:schemeClr val="bg1"/>
                </a:solidFill>
              </a:defRPr>
            </a:lvl9pPr>
          </a:lstStyle>
          <a:p>
            <a:pPr lvl="0"/>
            <a:r>
              <a:rPr lang="en-GB"/>
              <a:t> </a:t>
            </a:r>
          </a:p>
        </p:txBody>
      </p:sp>
    </p:spTree>
    <p:extLst>
      <p:ext uri="{BB962C8B-B14F-4D97-AF65-F5344CB8AC3E}">
        <p14:creationId xmlns:p14="http://schemas.microsoft.com/office/powerpoint/2010/main" val="166125889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3">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5" y="260649"/>
            <a:ext cx="5184651"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2" y="548682"/>
            <a:ext cx="5184575" cy="576239"/>
          </a:xfrm>
        </p:spPr>
        <p:txBody>
          <a:bodyPr/>
          <a:lstStyle>
            <a:lvl1pPr>
              <a:defRPr/>
            </a:lvl1pPr>
          </a:lstStyle>
          <a:p>
            <a:r>
              <a:rPr lang="en-GB"/>
              <a:t>Heading (36pt) </a:t>
            </a:r>
            <a:r>
              <a:rPr lang="en-GB" err="1"/>
              <a:t>ExtraLight</a:t>
            </a:r>
            <a:endParaRPr lang="en-GB"/>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678242" y="430953"/>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4C50345F-429A-489E-8AF2-EDB683264C5A}" type="datetime1">
              <a:rPr lang="de-DE" smtClean="0"/>
              <a:t>17.10.2025</a:t>
            </a:fld>
            <a:endParaRPr lang="en-GB"/>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
        <p:nvSpPr>
          <p:cNvPr id="18" name="Text Placeholder 7">
            <a:extLst>
              <a:ext uri="{FF2B5EF4-FFF2-40B4-BE49-F238E27FC236}">
                <a16:creationId xmlns:a16="http://schemas.microsoft.com/office/drawing/2014/main" id="{AF8B1418-F57A-4C2A-BBA9-6FFE85860449}"/>
              </a:ext>
            </a:extLst>
          </p:cNvPr>
          <p:cNvSpPr txBox="1">
            <a:spLocks noChangeAspect="1"/>
          </p:cNvSpPr>
          <p:nvPr userDrawn="1"/>
        </p:nvSpPr>
        <p:spPr bwMode="gray">
          <a:xfrm>
            <a:off x="698098"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spTree>
    <p:extLst>
      <p:ext uri="{BB962C8B-B14F-4D97-AF65-F5344CB8AC3E}">
        <p14:creationId xmlns:p14="http://schemas.microsoft.com/office/powerpoint/2010/main" val="3233153380"/>
      </p:ext>
    </p:extLst>
  </p:cSld>
  <p:clrMapOvr>
    <a:masterClrMapping/>
  </p:clrMapOvr>
  <p:extLst>
    <p:ext uri="{DCECCB84-F9BA-43D5-87BE-67443E8EF086}">
      <p15:sldGuideLst xmlns:p15="http://schemas.microsoft.com/office/powerpoint/2012/main">
        <p15:guide id="1" pos="4520">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txBody>
          <a:bodyPr/>
          <a:lstStyle/>
          <a:p>
            <a:endParaRPr lang="de-CH" sz="2400"/>
          </a:p>
        </p:txBody>
      </p:sp>
      <p:sp>
        <p:nvSpPr>
          <p:cNvPr id="3" name="Shape 1"/>
          <p:cNvSpPr/>
          <p:nvPr/>
        </p:nvSpPr>
        <p:spPr>
          <a:xfrm>
            <a:off x="0" y="0"/>
            <a:ext cx="12192000" cy="6858000"/>
          </a:xfrm>
          <a:prstGeom prst="rect">
            <a:avLst/>
          </a:prstGeom>
          <a:solidFill>
            <a:srgbClr val="FFFFFF">
              <a:alpha val="95000"/>
            </a:srgbClr>
          </a:solidFill>
          <a:ln/>
        </p:spPr>
        <p:txBody>
          <a:bodyPr/>
          <a:lstStyle/>
          <a:p>
            <a:endParaRPr lang="de-CH" sz="2400"/>
          </a:p>
        </p:txBody>
      </p:sp>
    </p:spTree>
    <p:extLst>
      <p:ext uri="{BB962C8B-B14F-4D97-AF65-F5344CB8AC3E}">
        <p14:creationId xmlns:p14="http://schemas.microsoft.com/office/powerpoint/2010/main" val="1353711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Variant 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325" y="1844824"/>
            <a:ext cx="2592364" cy="4392637"/>
          </a:xfrm>
          <a:prstGeom prst="roundRect">
            <a:avLst>
              <a:gd name="adj" fmla="val 3919"/>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F46FCD74-0B1B-4C3F-8643-105A17085A71}" type="datetime1">
              <a:rPr lang="de-DE" smtClean="0"/>
              <a:t>19.10.2025</a:t>
            </a:fld>
            <a:endParaRPr lang="en-GB"/>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84573993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Variant 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325" y="1844824"/>
            <a:ext cx="2592364"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2" name="Picture Placeholder 16">
            <a:extLst>
              <a:ext uri="{FF2B5EF4-FFF2-40B4-BE49-F238E27FC236}">
                <a16:creationId xmlns:a16="http://schemas.microsoft.com/office/drawing/2014/main" id="{9749E5AE-7099-4C10-9B02-648E7DA83CC2}"/>
              </a:ext>
            </a:extLst>
          </p:cNvPr>
          <p:cNvSpPr>
            <a:spLocks noGrp="1"/>
          </p:cNvSpPr>
          <p:nvPr>
            <p:ph type="pic" sz="quarter" idx="38" hasCustomPrompt="1"/>
            <p:custDataLst>
              <p:tags r:id="rId2"/>
            </p:custDataLst>
          </p:nvPr>
        </p:nvSpPr>
        <p:spPr bwMode="gray">
          <a:xfrm>
            <a:off x="7968600" y="4113288"/>
            <a:ext cx="3528000"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3" name="Slide Number Placeholder 33">
            <a:extLst>
              <a:ext uri="{FF2B5EF4-FFF2-40B4-BE49-F238E27FC236}">
                <a16:creationId xmlns:a16="http://schemas.microsoft.com/office/drawing/2014/main" id="{AF314E1F-3998-4DCE-A7D0-CCB6B309D81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4" name="Datumsplatzhalter 127">
            <a:extLst>
              <a:ext uri="{FF2B5EF4-FFF2-40B4-BE49-F238E27FC236}">
                <a16:creationId xmlns:a16="http://schemas.microsoft.com/office/drawing/2014/main" id="{1D815837-9111-41B4-833A-7EA0B3BC2A89}"/>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8DDBFE3D-74AD-445C-9D0D-FE22782E6A10}" type="datetime1">
              <a:rPr lang="de-DE" smtClean="0"/>
              <a:t>19.10.2025</a:t>
            </a:fld>
            <a:endParaRPr lang="en-GB"/>
          </a:p>
        </p:txBody>
      </p:sp>
      <p:sp>
        <p:nvSpPr>
          <p:cNvPr id="20" name="Fußzeilenplatzhalter 128">
            <a:extLst>
              <a:ext uri="{FF2B5EF4-FFF2-40B4-BE49-F238E27FC236}">
                <a16:creationId xmlns:a16="http://schemas.microsoft.com/office/drawing/2014/main" id="{56BA9322-9758-4C58-B07C-77275DBE042F}"/>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33363725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Variant 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168008" y="1844824"/>
            <a:ext cx="2592364" cy="4392464"/>
          </a:xfrm>
          <a:prstGeom prst="roundRect">
            <a:avLst>
              <a:gd name="adj" fmla="val 3919"/>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A734412-514C-4DE0-9E64-3399164F02C9}" type="datetime1">
              <a:rPr lang="de-DE" smtClean="0"/>
              <a:t>19.10.2025</a:t>
            </a:fld>
            <a:endParaRPr lang="en-GB"/>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9197009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Variant 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77B850EB-B94F-44EC-AA1A-0C27396A5235}" type="datetime1">
              <a:rPr lang="de-DE" smtClean="0"/>
              <a:t>19.10.2025</a:t>
            </a:fld>
            <a:endParaRPr lang="en-GB"/>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
        <p:nvSpPr>
          <p:cNvPr id="14" name="Picture Placeholder 16">
            <a:extLst>
              <a:ext uri="{FF2B5EF4-FFF2-40B4-BE49-F238E27FC236}">
                <a16:creationId xmlns:a16="http://schemas.microsoft.com/office/drawing/2014/main" id="{D3590CDC-C46E-48B2-B781-BE61BD4236DA}"/>
              </a:ext>
            </a:extLst>
          </p:cNvPr>
          <p:cNvSpPr>
            <a:spLocks noGrp="1"/>
          </p:cNvSpPr>
          <p:nvPr>
            <p:ph type="pic" sz="quarter" idx="14" hasCustomPrompt="1"/>
            <p:custDataLst>
              <p:tags r:id="rId1"/>
            </p:custDataLst>
          </p:nvPr>
        </p:nvSpPr>
        <p:spPr bwMode="gray">
          <a:xfrm>
            <a:off x="4044128" y="1844824"/>
            <a:ext cx="2843960" cy="4392464"/>
          </a:xfrm>
          <a:prstGeom prst="roundRect">
            <a:avLst>
              <a:gd name="adj" fmla="val 3572"/>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Tree>
    <p:extLst>
      <p:ext uri="{BB962C8B-B14F-4D97-AF65-F5344CB8AC3E}">
        <p14:creationId xmlns:p14="http://schemas.microsoft.com/office/powerpoint/2010/main" val="314168443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Variant 6">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5328592" cy="4392464"/>
          </a:xfrm>
          <a:prstGeom prst="roundRect">
            <a:avLst>
              <a:gd name="adj" fmla="val 231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563DCFE7-724D-4AF5-AE9D-AD1D3FAE0AA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931C786C-AD0E-4445-80CD-36E709399D20}"/>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6A8A2126-32B8-422C-BCA8-BE8DA17FD731}" type="datetime1">
              <a:rPr lang="de-DE" smtClean="0"/>
              <a:t>19.10.2025</a:t>
            </a:fld>
            <a:endParaRPr lang="en-GB"/>
          </a:p>
        </p:txBody>
      </p:sp>
      <p:sp>
        <p:nvSpPr>
          <p:cNvPr id="13" name="Fußzeilenplatzhalter 128">
            <a:extLst>
              <a:ext uri="{FF2B5EF4-FFF2-40B4-BE49-F238E27FC236}">
                <a16:creationId xmlns:a16="http://schemas.microsoft.com/office/drawing/2014/main" id="{CDD98760-4D44-425E-901E-F2098F464DF0}"/>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61706774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Variant 7">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168083" y="1844824"/>
            <a:ext cx="5328592" cy="4392464"/>
          </a:xfrm>
          <a:prstGeom prst="roundRect">
            <a:avLst>
              <a:gd name="adj" fmla="val 231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563DCFE7-724D-4AF5-AE9D-AD1D3FAE0AA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931C786C-AD0E-4445-80CD-36E709399D20}"/>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5A7D8DE2-4400-456E-98AA-EF5EF1383468}" type="datetime1">
              <a:rPr lang="de-DE" smtClean="0"/>
              <a:t>19.10.2025</a:t>
            </a:fld>
            <a:endParaRPr lang="en-GB"/>
          </a:p>
        </p:txBody>
      </p:sp>
      <p:sp>
        <p:nvSpPr>
          <p:cNvPr id="13" name="Fußzeilenplatzhalter 128">
            <a:extLst>
              <a:ext uri="{FF2B5EF4-FFF2-40B4-BE49-F238E27FC236}">
                <a16:creationId xmlns:a16="http://schemas.microsoft.com/office/drawing/2014/main" id="{CDD98760-4D44-425E-901E-F2098F464DF0}"/>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85642297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Variant 8">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5328592"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3D584A92-FF98-4094-8446-16E955DB4A0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39D8D357-85AB-4461-9EA3-E289834463A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7AB34F7-EE8C-4F08-954D-824040CFAE46}" type="datetime1">
              <a:rPr lang="de-DE" smtClean="0"/>
              <a:t>19.10.2025</a:t>
            </a:fld>
            <a:endParaRPr lang="en-GB"/>
          </a:p>
        </p:txBody>
      </p:sp>
      <p:sp>
        <p:nvSpPr>
          <p:cNvPr id="13" name="Fußzeilenplatzhalter 128">
            <a:extLst>
              <a:ext uri="{FF2B5EF4-FFF2-40B4-BE49-F238E27FC236}">
                <a16:creationId xmlns:a16="http://schemas.microsoft.com/office/drawing/2014/main" id="{4809B15A-D8AB-447B-BE51-7BB383482D34}"/>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29558135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Variant 9">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6168296" y="1844824"/>
            <a:ext cx="2592000"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BA2EFFB7-90C7-4853-87C6-B4BD848B6C28}" type="datetime1">
              <a:rPr lang="de-DE" smtClean="0"/>
              <a:t>19.10.2025</a:t>
            </a:fld>
            <a:endParaRPr lang="en-GB"/>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9952644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Variant 8">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6" name="Bildplatzhalter 25">
            <a:extLst>
              <a:ext uri="{FF2B5EF4-FFF2-40B4-BE49-F238E27FC236}">
                <a16:creationId xmlns:a16="http://schemas.microsoft.com/office/drawing/2014/main" id="{63738A56-69A1-4DC2-8290-4C5C838AB4B4}"/>
              </a:ext>
            </a:extLst>
          </p:cNvPr>
          <p:cNvSpPr>
            <a:spLocks noGrp="1"/>
          </p:cNvSpPr>
          <p:nvPr>
            <p:ph type="pic" sz="quarter" idx="18" hasCustomPrompt="1"/>
          </p:nvPr>
        </p:nvSpPr>
        <p:spPr bwMode="gray">
          <a:xfrm>
            <a:off x="8976319" y="0"/>
            <a:ext cx="3240361" cy="6885384"/>
          </a:xfrm>
          <a:custGeom>
            <a:avLst/>
            <a:gdLst>
              <a:gd name="connsiteX0" fmla="*/ 2565526 w 3240361"/>
              <a:gd name="connsiteY0" fmla="*/ 0 h 6885384"/>
              <a:gd name="connsiteX1" fmla="*/ 3240361 w 3240361"/>
              <a:gd name="connsiteY1" fmla="*/ 0 h 6885384"/>
              <a:gd name="connsiteX2" fmla="*/ 3240361 w 3240361"/>
              <a:gd name="connsiteY2" fmla="*/ 6885384 h 6885384"/>
              <a:gd name="connsiteX3" fmla="*/ 2652660 w 3240361"/>
              <a:gd name="connsiteY3" fmla="*/ 6885384 h 6885384"/>
              <a:gd name="connsiteX4" fmla="*/ 2647969 w 3240361"/>
              <a:gd name="connsiteY4" fmla="*/ 6882614 h 6885384"/>
              <a:gd name="connsiteX5" fmla="*/ 114292 w 3240361"/>
              <a:gd name="connsiteY5" fmla="*/ 5386411 h 6885384"/>
              <a:gd name="connsiteX6" fmla="*/ 0 w 3240361"/>
              <a:gd name="connsiteY6" fmla="*/ 5184616 h 6885384"/>
              <a:gd name="connsiteX7" fmla="*/ 0 w 3240361"/>
              <a:gd name="connsiteY7" fmla="*/ 1536614 h 6885384"/>
              <a:gd name="connsiteX8" fmla="*/ 116533 w 3240361"/>
              <a:gd name="connsiteY8" fmla="*/ 1334819 h 6885384"/>
              <a:gd name="connsiteX9" fmla="*/ 2333276 w 3240361"/>
              <a:gd name="connsiteY9" fmla="*/ 126587 h 68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61" h="6885384">
                <a:moveTo>
                  <a:pt x="2565526" y="0"/>
                </a:moveTo>
                <a:lnTo>
                  <a:pt x="3240361" y="0"/>
                </a:lnTo>
                <a:lnTo>
                  <a:pt x="3240361" y="6885384"/>
                </a:lnTo>
                <a:lnTo>
                  <a:pt x="2652660" y="6885384"/>
                </a:lnTo>
                <a:lnTo>
                  <a:pt x="2647969" y="6882614"/>
                </a:lnTo>
                <a:cubicBezTo>
                  <a:pt x="2253660" y="6649764"/>
                  <a:pt x="1511430" y="6211458"/>
                  <a:pt x="114292" y="5386411"/>
                </a:cubicBezTo>
                <a:cubicBezTo>
                  <a:pt x="51544" y="5350537"/>
                  <a:pt x="0" y="5258607"/>
                  <a:pt x="0" y="5184616"/>
                </a:cubicBezTo>
                <a:cubicBezTo>
                  <a:pt x="0" y="5184616"/>
                  <a:pt x="0" y="5184616"/>
                  <a:pt x="0" y="1536614"/>
                </a:cubicBezTo>
                <a:cubicBezTo>
                  <a:pt x="0" y="1464864"/>
                  <a:pt x="51544" y="1372934"/>
                  <a:pt x="116533" y="1334819"/>
                </a:cubicBezTo>
                <a:cubicBezTo>
                  <a:pt x="116533" y="1334819"/>
                  <a:pt x="116533" y="1334819"/>
                  <a:pt x="2333276" y="126587"/>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27" name="Title 4">
            <a:extLst>
              <a:ext uri="{FF2B5EF4-FFF2-40B4-BE49-F238E27FC236}">
                <a16:creationId xmlns:a16="http://schemas.microsoft.com/office/drawing/2014/main" id="{D43B4E4F-D88D-44C8-B823-6E4E8EC122F5}"/>
              </a:ext>
            </a:extLst>
          </p:cNvPr>
          <p:cNvSpPr>
            <a:spLocks noGrp="1"/>
          </p:cNvSpPr>
          <p:nvPr>
            <p:ph type="title" hasCustomPrompt="1"/>
          </p:nvPr>
        </p:nvSpPr>
        <p:spPr bwMode="gray">
          <a:xfrm>
            <a:off x="696000" y="2996953"/>
            <a:ext cx="7920280" cy="864096"/>
          </a:xfrm>
          <a:prstGeom prst="rect">
            <a:avLst/>
          </a:prstGeom>
        </p:spPr>
        <p:txBody>
          <a:bodyPr anchor="b" anchorCtr="0"/>
          <a:lstStyle>
            <a:lvl1pPr>
              <a:defRPr sz="4800"/>
            </a:lvl1pPr>
          </a:lstStyle>
          <a:p>
            <a:r>
              <a:rPr lang="en-GB" dirty="0"/>
              <a:t>Title (48pt) </a:t>
            </a:r>
            <a:r>
              <a:rPr lang="en-GB" dirty="0" err="1"/>
              <a:t>ExtraLight</a:t>
            </a:r>
            <a:endParaRPr lang="en-GB" dirty="0"/>
          </a:p>
        </p:txBody>
      </p:sp>
      <p:sp>
        <p:nvSpPr>
          <p:cNvPr id="33" name="Text Placeholder 7">
            <a:extLst>
              <a:ext uri="{FF2B5EF4-FFF2-40B4-BE49-F238E27FC236}">
                <a16:creationId xmlns:a16="http://schemas.microsoft.com/office/drawing/2014/main" id="{C63C10FF-D1A4-4B69-A0DE-0AB430E86452}"/>
              </a:ext>
            </a:extLst>
          </p:cNvPr>
          <p:cNvSpPr>
            <a:spLocks noGrp="1"/>
          </p:cNvSpPr>
          <p:nvPr>
            <p:ph type="body" sz="quarter" idx="12" hasCustomPrompt="1"/>
          </p:nvPr>
        </p:nvSpPr>
        <p:spPr bwMode="gray">
          <a:xfrm>
            <a:off x="696000" y="3861048"/>
            <a:ext cx="6048000"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7" name="Text Placeholder 7">
            <a:extLst>
              <a:ext uri="{FF2B5EF4-FFF2-40B4-BE49-F238E27FC236}">
                <a16:creationId xmlns:a16="http://schemas.microsoft.com/office/drawing/2014/main" id="{247BECE9-8653-4BE2-BD38-6A8BE127A4C6}"/>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Text Placeholder 7">
            <a:extLst>
              <a:ext uri="{FF2B5EF4-FFF2-40B4-BE49-F238E27FC236}">
                <a16:creationId xmlns:a16="http://schemas.microsoft.com/office/drawing/2014/main" id="{9F2789D5-5E3C-459D-B834-F3BE58CAD3EF}"/>
              </a:ext>
            </a:extLst>
          </p:cNvPr>
          <p:cNvSpPr txBox="1">
            <a:spLocks noChangeAspect="1"/>
          </p:cNvSpPr>
          <p:nvPr userDrawn="1"/>
        </p:nvSpPr>
        <p:spPr bwMode="gray">
          <a:xfrm>
            <a:off x="698099" y="6381360"/>
            <a:ext cx="1139369" cy="2880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20" name="Text Placeholder 7">
            <a:extLst>
              <a:ext uri="{FF2B5EF4-FFF2-40B4-BE49-F238E27FC236}">
                <a16:creationId xmlns:a16="http://schemas.microsoft.com/office/drawing/2014/main" id="{7AC3FA2D-1957-4B03-8D7A-D15D5EAF39C1}"/>
              </a:ext>
            </a:extLst>
          </p:cNvPr>
          <p:cNvSpPr txBox="1">
            <a:spLocks noChangeAspect="1"/>
          </p:cNvSpPr>
          <p:nvPr userDrawn="1"/>
        </p:nvSpPr>
        <p:spPr bwMode="gray">
          <a:xfrm>
            <a:off x="696000" y="368300"/>
            <a:ext cx="1559891" cy="684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97357419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Variant 10">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3431992" y="1844848"/>
            <a:ext cx="2592000" cy="2124000"/>
          </a:xfrm>
          <a:prstGeom prst="roundRect">
            <a:avLst>
              <a:gd name="adj" fmla="val 4783"/>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3FC49902-644E-4998-9C01-0456CC45106C}" type="datetime1">
              <a:rPr lang="de-DE" smtClean="0"/>
              <a:t>19.10.2025</a:t>
            </a:fld>
            <a:endParaRPr lang="en-GB"/>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59202718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Variant 1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3456384" cy="2196244"/>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4295800" y="1844824"/>
            <a:ext cx="3600400" cy="2196244"/>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3"/>
            </p:custDataLst>
          </p:nvPr>
        </p:nvSpPr>
        <p:spPr bwMode="gray">
          <a:xfrm>
            <a:off x="8040216" y="1844824"/>
            <a:ext cx="3455992" cy="2196244"/>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2" name="Slide Number Placeholder 33">
            <a:extLst>
              <a:ext uri="{FF2B5EF4-FFF2-40B4-BE49-F238E27FC236}">
                <a16:creationId xmlns:a16="http://schemas.microsoft.com/office/drawing/2014/main" id="{64BB8C1B-E0CB-4568-A194-E8CC235BA147}"/>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3" name="Datumsplatzhalter 127">
            <a:extLst>
              <a:ext uri="{FF2B5EF4-FFF2-40B4-BE49-F238E27FC236}">
                <a16:creationId xmlns:a16="http://schemas.microsoft.com/office/drawing/2014/main" id="{B339C7E1-2120-4E23-A392-29401697A7D1}"/>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C583A161-C868-4526-8E4A-16135FF8CAE8}" type="datetime1">
              <a:rPr lang="de-DE" smtClean="0"/>
              <a:t>19.10.2025</a:t>
            </a:fld>
            <a:endParaRPr lang="en-GB"/>
          </a:p>
        </p:txBody>
      </p:sp>
      <p:sp>
        <p:nvSpPr>
          <p:cNvPr id="14" name="Fußzeilenplatzhalter 128">
            <a:extLst>
              <a:ext uri="{FF2B5EF4-FFF2-40B4-BE49-F238E27FC236}">
                <a16:creationId xmlns:a16="http://schemas.microsoft.com/office/drawing/2014/main" id="{E3485A82-3768-4242-A7CF-9B8968C3722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192778068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Variant 1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95400"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3431704"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1" name="Picture Placeholder 16">
            <a:extLst>
              <a:ext uri="{FF2B5EF4-FFF2-40B4-BE49-F238E27FC236}">
                <a16:creationId xmlns:a16="http://schemas.microsoft.com/office/drawing/2014/main" id="{34831E97-ACD8-4C32-9B4E-40CD87E9C12E}"/>
              </a:ext>
            </a:extLst>
          </p:cNvPr>
          <p:cNvSpPr>
            <a:spLocks noGrp="1"/>
          </p:cNvSpPr>
          <p:nvPr>
            <p:ph type="pic" sz="quarter" idx="39" hasCustomPrompt="1"/>
            <p:custDataLst>
              <p:tags r:id="rId3"/>
            </p:custDataLst>
          </p:nvPr>
        </p:nvSpPr>
        <p:spPr bwMode="gray">
          <a:xfrm>
            <a:off x="6168083"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4"/>
            </p:custDataLst>
          </p:nvPr>
        </p:nvSpPr>
        <p:spPr bwMode="gray">
          <a:xfrm>
            <a:off x="8904387" y="1844824"/>
            <a:ext cx="2592288" cy="2196000"/>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3" name="Slide Number Placeholder 33">
            <a:extLst>
              <a:ext uri="{FF2B5EF4-FFF2-40B4-BE49-F238E27FC236}">
                <a16:creationId xmlns:a16="http://schemas.microsoft.com/office/drawing/2014/main" id="{2452A36F-8EF5-4132-B747-3658724AAA72}"/>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4" name="Datumsplatzhalter 127">
            <a:extLst>
              <a:ext uri="{FF2B5EF4-FFF2-40B4-BE49-F238E27FC236}">
                <a16:creationId xmlns:a16="http://schemas.microsoft.com/office/drawing/2014/main" id="{7E09824E-82E6-4AEF-A70D-C482497679DF}"/>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2DEE965A-4F61-4247-9E07-CC813DE122AE}" type="datetime1">
              <a:rPr lang="de-DE" smtClean="0"/>
              <a:t>19.10.2025</a:t>
            </a:fld>
            <a:endParaRPr lang="en-GB"/>
          </a:p>
        </p:txBody>
      </p:sp>
      <p:sp>
        <p:nvSpPr>
          <p:cNvPr id="23" name="Fußzeilenplatzhalter 128">
            <a:extLst>
              <a:ext uri="{FF2B5EF4-FFF2-40B4-BE49-F238E27FC236}">
                <a16:creationId xmlns:a16="http://schemas.microsoft.com/office/drawing/2014/main" id="{7CC1DC18-140D-445D-8FA7-B3EC9E6836B7}"/>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97339900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Variant 1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Bildplatzhalter 12">
            <a:extLst>
              <a:ext uri="{FF2B5EF4-FFF2-40B4-BE49-F238E27FC236}">
                <a16:creationId xmlns:a16="http://schemas.microsoft.com/office/drawing/2014/main" id="{BAC99369-6DF2-442E-84EE-40EBBDAC66DA}"/>
              </a:ext>
            </a:extLst>
          </p:cNvPr>
          <p:cNvSpPr>
            <a:spLocks noGrp="1"/>
          </p:cNvSpPr>
          <p:nvPr>
            <p:ph type="pic" sz="quarter" idx="14" hasCustomPrompt="1"/>
            <p:custDataLst>
              <p:tags r:id="rId1"/>
            </p:custDataLst>
          </p:nvPr>
        </p:nvSpPr>
        <p:spPr bwMode="gray">
          <a:xfrm>
            <a:off x="6096001" y="1844824"/>
            <a:ext cx="5400675" cy="4392464"/>
          </a:xfrm>
          <a:custGeom>
            <a:avLst/>
            <a:gdLst>
              <a:gd name="connsiteX0" fmla="*/ 0 w 5400675"/>
              <a:gd name="connsiteY0" fmla="*/ 0 h 4392464"/>
              <a:gd name="connsiteX1" fmla="*/ 5299077 w 5400675"/>
              <a:gd name="connsiteY1" fmla="*/ 0 h 4392464"/>
              <a:gd name="connsiteX2" fmla="*/ 5400675 w 5400675"/>
              <a:gd name="connsiteY2" fmla="*/ 101598 h 4392464"/>
              <a:gd name="connsiteX3" fmla="*/ 5400675 w 5400675"/>
              <a:gd name="connsiteY3" fmla="*/ 4290866 h 4392464"/>
              <a:gd name="connsiteX4" fmla="*/ 5299077 w 5400675"/>
              <a:gd name="connsiteY4" fmla="*/ 4392464 h 4392464"/>
              <a:gd name="connsiteX5" fmla="*/ 0 w 5400675"/>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675" h="4392464">
                <a:moveTo>
                  <a:pt x="0" y="0"/>
                </a:moveTo>
                <a:lnTo>
                  <a:pt x="5299077" y="0"/>
                </a:lnTo>
                <a:cubicBezTo>
                  <a:pt x="5355188" y="0"/>
                  <a:pt x="5400675" y="45487"/>
                  <a:pt x="5400675" y="101598"/>
                </a:cubicBezTo>
                <a:lnTo>
                  <a:pt x="5400675" y="4290866"/>
                </a:lnTo>
                <a:cubicBezTo>
                  <a:pt x="5400675" y="4346977"/>
                  <a:pt x="5355188" y="4392464"/>
                  <a:pt x="5299077"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D228BA9B-7649-461C-845D-044AA4DC227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B6900781-5EF6-4DB4-8A50-AC7FC66E8456}"/>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9D8860A8-F2AC-40CB-9A69-D935434265C1}" type="datetime1">
              <a:rPr lang="de-DE" smtClean="0"/>
              <a:t>19.10.2025</a:t>
            </a:fld>
            <a:endParaRPr lang="en-GB"/>
          </a:p>
        </p:txBody>
      </p:sp>
      <p:sp>
        <p:nvSpPr>
          <p:cNvPr id="12" name="Fußzeilenplatzhalter 128">
            <a:extLst>
              <a:ext uri="{FF2B5EF4-FFF2-40B4-BE49-F238E27FC236}">
                <a16:creationId xmlns:a16="http://schemas.microsoft.com/office/drawing/2014/main" id="{F9D2BF7D-A21E-4DFE-935A-DFDD6B760B10}"/>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200514426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Variant 1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4" name="Bildplatzhalter 13">
            <a:extLst>
              <a:ext uri="{FF2B5EF4-FFF2-40B4-BE49-F238E27FC236}">
                <a16:creationId xmlns:a16="http://schemas.microsoft.com/office/drawing/2014/main" id="{2E083E37-896B-43B5-B444-929CEEE66B5A}"/>
              </a:ext>
            </a:extLst>
          </p:cNvPr>
          <p:cNvSpPr>
            <a:spLocks noGrp="1"/>
          </p:cNvSpPr>
          <p:nvPr>
            <p:ph type="pic" sz="quarter" idx="14" hasCustomPrompt="1"/>
            <p:custDataLst>
              <p:tags r:id="rId1"/>
            </p:custDataLst>
          </p:nvPr>
        </p:nvSpPr>
        <p:spPr bwMode="gray">
          <a:xfrm>
            <a:off x="695400" y="1844824"/>
            <a:ext cx="5400600" cy="4392464"/>
          </a:xfrm>
          <a:custGeom>
            <a:avLst/>
            <a:gdLst>
              <a:gd name="connsiteX0" fmla="*/ 101598 w 5400600"/>
              <a:gd name="connsiteY0" fmla="*/ 0 h 4392464"/>
              <a:gd name="connsiteX1" fmla="*/ 5400600 w 5400600"/>
              <a:gd name="connsiteY1" fmla="*/ 0 h 4392464"/>
              <a:gd name="connsiteX2" fmla="*/ 5400600 w 5400600"/>
              <a:gd name="connsiteY2" fmla="*/ 4392464 h 4392464"/>
              <a:gd name="connsiteX3" fmla="*/ 101598 w 5400600"/>
              <a:gd name="connsiteY3" fmla="*/ 4392464 h 4392464"/>
              <a:gd name="connsiteX4" fmla="*/ 0 w 5400600"/>
              <a:gd name="connsiteY4" fmla="*/ 4290866 h 4392464"/>
              <a:gd name="connsiteX5" fmla="*/ 0 w 5400600"/>
              <a:gd name="connsiteY5" fmla="*/ 101598 h 4392464"/>
              <a:gd name="connsiteX6" fmla="*/ 101598 w 5400600"/>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600" h="4392464">
                <a:moveTo>
                  <a:pt x="101598" y="0"/>
                </a:moveTo>
                <a:lnTo>
                  <a:pt x="5400600" y="0"/>
                </a:lnTo>
                <a:lnTo>
                  <a:pt x="5400600"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0" name="Slide Number Placeholder 33">
            <a:extLst>
              <a:ext uri="{FF2B5EF4-FFF2-40B4-BE49-F238E27FC236}">
                <a16:creationId xmlns:a16="http://schemas.microsoft.com/office/drawing/2014/main" id="{2150B43F-4B81-46F7-B2C1-8CD835737A39}"/>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1" name="Datumsplatzhalter 127">
            <a:extLst>
              <a:ext uri="{FF2B5EF4-FFF2-40B4-BE49-F238E27FC236}">
                <a16:creationId xmlns:a16="http://schemas.microsoft.com/office/drawing/2014/main" id="{FD56EA14-EB9B-4AA2-BD37-5D664E69D42D}"/>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2647CFEA-6B9A-45E6-A44D-C5863B1FA75A}" type="datetime1">
              <a:rPr lang="de-DE" smtClean="0"/>
              <a:t>19.10.2025</a:t>
            </a:fld>
            <a:endParaRPr lang="en-GB"/>
          </a:p>
        </p:txBody>
      </p:sp>
      <p:sp>
        <p:nvSpPr>
          <p:cNvPr id="12" name="Fußzeilenplatzhalter 128">
            <a:extLst>
              <a:ext uri="{FF2B5EF4-FFF2-40B4-BE49-F238E27FC236}">
                <a16:creationId xmlns:a16="http://schemas.microsoft.com/office/drawing/2014/main" id="{848BE344-CAC7-447D-B533-E38A76E868B7}"/>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71647890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Variant 1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9" name="Bildplatzhalter 28">
            <a:extLst>
              <a:ext uri="{FF2B5EF4-FFF2-40B4-BE49-F238E27FC236}">
                <a16:creationId xmlns:a16="http://schemas.microsoft.com/office/drawing/2014/main" id="{98BED415-9F1B-499E-91C1-F4E0E01F0A9A}"/>
              </a:ext>
            </a:extLst>
          </p:cNvPr>
          <p:cNvSpPr>
            <a:spLocks noGrp="1"/>
          </p:cNvSpPr>
          <p:nvPr>
            <p:ph type="pic" sz="quarter" idx="38" hasCustomPrompt="1"/>
            <p:custDataLst>
              <p:tags r:id="rId1"/>
            </p:custDataLst>
          </p:nvPr>
        </p:nvSpPr>
        <p:spPr bwMode="gray">
          <a:xfrm>
            <a:off x="6312025" y="1844824"/>
            <a:ext cx="2592363" cy="4392464"/>
          </a:xfrm>
          <a:custGeom>
            <a:avLst/>
            <a:gdLst>
              <a:gd name="connsiteX0" fmla="*/ 101598 w 2592363"/>
              <a:gd name="connsiteY0" fmla="*/ 0 h 4392464"/>
              <a:gd name="connsiteX1" fmla="*/ 2592363 w 2592363"/>
              <a:gd name="connsiteY1" fmla="*/ 0 h 4392464"/>
              <a:gd name="connsiteX2" fmla="*/ 2592363 w 2592363"/>
              <a:gd name="connsiteY2" fmla="*/ 4392464 h 4392464"/>
              <a:gd name="connsiteX3" fmla="*/ 101598 w 2592363"/>
              <a:gd name="connsiteY3" fmla="*/ 4392464 h 4392464"/>
              <a:gd name="connsiteX4" fmla="*/ 0 w 2592363"/>
              <a:gd name="connsiteY4" fmla="*/ 4290866 h 4392464"/>
              <a:gd name="connsiteX5" fmla="*/ 0 w 2592363"/>
              <a:gd name="connsiteY5" fmla="*/ 101598 h 4392464"/>
              <a:gd name="connsiteX6" fmla="*/ 101598 w 2592363"/>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363" h="4392464">
                <a:moveTo>
                  <a:pt x="101598" y="0"/>
                </a:moveTo>
                <a:lnTo>
                  <a:pt x="2592363" y="0"/>
                </a:lnTo>
                <a:lnTo>
                  <a:pt x="2592363"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30" name="Bildplatzhalter 29">
            <a:extLst>
              <a:ext uri="{FF2B5EF4-FFF2-40B4-BE49-F238E27FC236}">
                <a16:creationId xmlns:a16="http://schemas.microsoft.com/office/drawing/2014/main" id="{813A8616-2D77-4633-83AD-A63B1E5C0A88}"/>
              </a:ext>
            </a:extLst>
          </p:cNvPr>
          <p:cNvSpPr>
            <a:spLocks noGrp="1"/>
          </p:cNvSpPr>
          <p:nvPr>
            <p:ph type="pic" sz="quarter" idx="14" hasCustomPrompt="1"/>
            <p:custDataLst>
              <p:tags r:id="rId2"/>
            </p:custDataLst>
          </p:nvPr>
        </p:nvSpPr>
        <p:spPr bwMode="gray">
          <a:xfrm>
            <a:off x="3287614" y="1844824"/>
            <a:ext cx="2592363" cy="4392464"/>
          </a:xfrm>
          <a:custGeom>
            <a:avLst/>
            <a:gdLst>
              <a:gd name="connsiteX0" fmla="*/ 0 w 2592363"/>
              <a:gd name="connsiteY0" fmla="*/ 0 h 4392464"/>
              <a:gd name="connsiteX1" fmla="*/ 2490765 w 2592363"/>
              <a:gd name="connsiteY1" fmla="*/ 0 h 4392464"/>
              <a:gd name="connsiteX2" fmla="*/ 2592363 w 2592363"/>
              <a:gd name="connsiteY2" fmla="*/ 101598 h 4392464"/>
              <a:gd name="connsiteX3" fmla="*/ 2592363 w 2592363"/>
              <a:gd name="connsiteY3" fmla="*/ 4290866 h 4392464"/>
              <a:gd name="connsiteX4" fmla="*/ 2490765 w 2592363"/>
              <a:gd name="connsiteY4" fmla="*/ 4392464 h 4392464"/>
              <a:gd name="connsiteX5" fmla="*/ 0 w 2592363"/>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3" h="4392464">
                <a:moveTo>
                  <a:pt x="0" y="0"/>
                </a:moveTo>
                <a:lnTo>
                  <a:pt x="2490765" y="0"/>
                </a:lnTo>
                <a:cubicBezTo>
                  <a:pt x="2546876" y="0"/>
                  <a:pt x="2592363" y="45487"/>
                  <a:pt x="2592363" y="101598"/>
                </a:cubicBezTo>
                <a:lnTo>
                  <a:pt x="2592363" y="4290866"/>
                </a:lnTo>
                <a:cubicBezTo>
                  <a:pt x="2592363" y="4346977"/>
                  <a:pt x="2546876" y="4392464"/>
                  <a:pt x="2490765"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1" name="Slide Number Placeholder 33">
            <a:extLst>
              <a:ext uri="{FF2B5EF4-FFF2-40B4-BE49-F238E27FC236}">
                <a16:creationId xmlns:a16="http://schemas.microsoft.com/office/drawing/2014/main" id="{734BF488-6EBD-4B38-8D12-8B9F5BA18044}"/>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2" name="Datumsplatzhalter 127">
            <a:extLst>
              <a:ext uri="{FF2B5EF4-FFF2-40B4-BE49-F238E27FC236}">
                <a16:creationId xmlns:a16="http://schemas.microsoft.com/office/drawing/2014/main" id="{426E7307-E937-48E7-B26F-93EB82DB467B}"/>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271060E5-9F44-4DD6-AAEC-75F554B84CBF}" type="datetime1">
              <a:rPr lang="de-DE" smtClean="0"/>
              <a:t>19.10.2025</a:t>
            </a:fld>
            <a:endParaRPr lang="en-GB"/>
          </a:p>
        </p:txBody>
      </p:sp>
      <p:sp>
        <p:nvSpPr>
          <p:cNvPr id="13" name="Fußzeilenplatzhalter 128">
            <a:extLst>
              <a:ext uri="{FF2B5EF4-FFF2-40B4-BE49-F238E27FC236}">
                <a16:creationId xmlns:a16="http://schemas.microsoft.com/office/drawing/2014/main" id="{E962A1EE-B4C9-47AF-94C0-CE43DCD79498}"/>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82807184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Variant 16">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5" name="Bildplatzhalter 24">
            <a:extLst>
              <a:ext uri="{FF2B5EF4-FFF2-40B4-BE49-F238E27FC236}">
                <a16:creationId xmlns:a16="http://schemas.microsoft.com/office/drawing/2014/main" id="{B0E7D207-34F2-465A-8359-F247B01C3AC1}"/>
              </a:ext>
            </a:extLst>
          </p:cNvPr>
          <p:cNvSpPr>
            <a:spLocks noGrp="1"/>
          </p:cNvSpPr>
          <p:nvPr>
            <p:ph type="pic" sz="quarter" idx="39" hasCustomPrompt="1"/>
            <p:custDataLst>
              <p:tags r:id="rId1"/>
            </p:custDataLst>
          </p:nvPr>
        </p:nvSpPr>
        <p:spPr bwMode="gray">
          <a:xfrm>
            <a:off x="3287688" y="1844824"/>
            <a:ext cx="2592364" cy="212423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6" name="Bildplatzhalter 25">
            <a:extLst>
              <a:ext uri="{FF2B5EF4-FFF2-40B4-BE49-F238E27FC236}">
                <a16:creationId xmlns:a16="http://schemas.microsoft.com/office/drawing/2014/main" id="{FFF823FA-7B08-4F45-9BE0-65B5247826B9}"/>
              </a:ext>
            </a:extLst>
          </p:cNvPr>
          <p:cNvSpPr>
            <a:spLocks noGrp="1"/>
          </p:cNvSpPr>
          <p:nvPr>
            <p:ph type="pic" sz="quarter" idx="40" hasCustomPrompt="1"/>
            <p:custDataLst>
              <p:tags r:id="rId2"/>
            </p:custDataLst>
          </p:nvPr>
        </p:nvSpPr>
        <p:spPr bwMode="gray">
          <a:xfrm>
            <a:off x="3287688" y="4113076"/>
            <a:ext cx="2592364" cy="212423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7" name="Bildplatzhalter 26">
            <a:extLst>
              <a:ext uri="{FF2B5EF4-FFF2-40B4-BE49-F238E27FC236}">
                <a16:creationId xmlns:a16="http://schemas.microsoft.com/office/drawing/2014/main" id="{2810CEEE-62CA-4216-8E7D-ED353D408186}"/>
              </a:ext>
            </a:extLst>
          </p:cNvPr>
          <p:cNvSpPr>
            <a:spLocks noGrp="1"/>
          </p:cNvSpPr>
          <p:nvPr>
            <p:ph type="pic" sz="quarter" idx="41" hasCustomPrompt="1"/>
            <p:custDataLst>
              <p:tags r:id="rId3"/>
            </p:custDataLst>
          </p:nvPr>
        </p:nvSpPr>
        <p:spPr bwMode="gray">
          <a:xfrm>
            <a:off x="6312026" y="1844824"/>
            <a:ext cx="2592287" cy="212423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8" name="Bildplatzhalter 27">
            <a:extLst>
              <a:ext uri="{FF2B5EF4-FFF2-40B4-BE49-F238E27FC236}">
                <a16:creationId xmlns:a16="http://schemas.microsoft.com/office/drawing/2014/main" id="{4397974F-DAF2-4E39-9627-07113B97DC2C}"/>
              </a:ext>
            </a:extLst>
          </p:cNvPr>
          <p:cNvSpPr>
            <a:spLocks noGrp="1"/>
          </p:cNvSpPr>
          <p:nvPr>
            <p:ph type="pic" sz="quarter" idx="42" hasCustomPrompt="1"/>
            <p:custDataLst>
              <p:tags r:id="rId4"/>
            </p:custDataLst>
          </p:nvPr>
        </p:nvSpPr>
        <p:spPr bwMode="gray">
          <a:xfrm>
            <a:off x="6312026" y="4113076"/>
            <a:ext cx="2592287" cy="212423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914400"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3" name="Slide Number Placeholder 33">
            <a:extLst>
              <a:ext uri="{FF2B5EF4-FFF2-40B4-BE49-F238E27FC236}">
                <a16:creationId xmlns:a16="http://schemas.microsoft.com/office/drawing/2014/main" id="{65E5511C-C9D5-4CB3-AE06-518B5EBEDB31}"/>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4" name="Datumsplatzhalter 127">
            <a:extLst>
              <a:ext uri="{FF2B5EF4-FFF2-40B4-BE49-F238E27FC236}">
                <a16:creationId xmlns:a16="http://schemas.microsoft.com/office/drawing/2014/main" id="{70C8CFD6-D75F-464E-92CF-4208090BBA6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DCA485C2-E731-4148-829D-42BE20999FEA}" type="datetime1">
              <a:rPr lang="de-DE" smtClean="0"/>
              <a:t>19.10.2025</a:t>
            </a:fld>
            <a:endParaRPr lang="en-GB"/>
          </a:p>
        </p:txBody>
      </p:sp>
      <p:sp>
        <p:nvSpPr>
          <p:cNvPr id="20" name="Fußzeilenplatzhalter 128">
            <a:extLst>
              <a:ext uri="{FF2B5EF4-FFF2-40B4-BE49-F238E27FC236}">
                <a16:creationId xmlns:a16="http://schemas.microsoft.com/office/drawing/2014/main" id="{C260D4AC-102A-458C-A170-478EF88A84B2}"/>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a:t>DPDgroup</a:t>
            </a:r>
          </a:p>
        </p:txBody>
      </p:sp>
    </p:spTree>
    <p:extLst>
      <p:ext uri="{BB962C8B-B14F-4D97-AF65-F5344CB8AC3E}">
        <p14:creationId xmlns:p14="http://schemas.microsoft.com/office/powerpoint/2010/main" val="364729126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Variant 17">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49B4FE6D-17BC-426F-8F93-16083912E2AA}"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6619240" y="2466341"/>
            <a:ext cx="4577080" cy="2588260"/>
          </a:xfrm>
          <a:prstGeom prst="rect">
            <a:avLst/>
          </a:pr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101129992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Variant 18">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ED80B2A5-F142-4157-A86B-41AEEA26D6CB}"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13" name="Bildplatzhalter 12">
            <a:extLst>
              <a:ext uri="{FF2B5EF4-FFF2-40B4-BE49-F238E27FC236}">
                <a16:creationId xmlns:a16="http://schemas.microsoft.com/office/drawing/2014/main" id="{9944942E-7F75-4F60-8B1B-E0FC7E46FB7A}"/>
              </a:ext>
            </a:extLst>
          </p:cNvPr>
          <p:cNvSpPr>
            <a:spLocks noGrp="1"/>
          </p:cNvSpPr>
          <p:nvPr>
            <p:ph type="pic" sz="quarter" idx="24" hasCustomPrompt="1"/>
          </p:nvPr>
        </p:nvSpPr>
        <p:spPr bwMode="gray">
          <a:xfrm>
            <a:off x="3273340" y="2466341"/>
            <a:ext cx="4577080" cy="2588260"/>
          </a:xfrm>
          <a:prstGeom prst="rect">
            <a:avLst/>
          </a:pr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135566517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righ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362E6CC9-770A-47B0-B498-8DB3C5F1B229}"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7846060" y="1732279"/>
            <a:ext cx="2070100" cy="4396105"/>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108098847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Variant 9">
    <p:spTree>
      <p:nvGrpSpPr>
        <p:cNvPr id="1" name=""/>
        <p:cNvGrpSpPr/>
        <p:nvPr/>
      </p:nvGrpSpPr>
      <p:grpSpPr>
        <a:xfrm>
          <a:off x="0" y="0"/>
          <a:ext cx="0" cy="0"/>
          <a:chOff x="0" y="0"/>
          <a:chExt cx="0" cy="0"/>
        </a:xfrm>
      </p:grpSpPr>
      <p:sp>
        <p:nvSpPr>
          <p:cNvPr id="31" name="Bildplatzhalter 30">
            <a:extLst>
              <a:ext uri="{FF2B5EF4-FFF2-40B4-BE49-F238E27FC236}">
                <a16:creationId xmlns:a16="http://schemas.microsoft.com/office/drawing/2014/main" id="{0CBCF3CD-C55A-4E2D-B87D-E304305510C6}"/>
              </a:ext>
            </a:extLst>
          </p:cNvPr>
          <p:cNvSpPr>
            <a:spLocks noGrp="1"/>
          </p:cNvSpPr>
          <p:nvPr>
            <p:ph type="pic" sz="quarter" idx="18" hasCustomPrompt="1"/>
          </p:nvPr>
        </p:nvSpPr>
        <p:spPr bwMode="gray">
          <a:xfrm>
            <a:off x="0" y="0"/>
            <a:ext cx="5911930" cy="6858000"/>
          </a:xfrm>
          <a:custGeom>
            <a:avLst/>
            <a:gdLst>
              <a:gd name="connsiteX0" fmla="*/ 0 w 5911930"/>
              <a:gd name="connsiteY0" fmla="*/ 0 h 6858000"/>
              <a:gd name="connsiteX1" fmla="*/ 5369874 w 5911930"/>
              <a:gd name="connsiteY1" fmla="*/ 0 h 6858000"/>
              <a:gd name="connsiteX2" fmla="*/ 5735814 w 5911930"/>
              <a:gd name="connsiteY2" fmla="*/ 199305 h 6858000"/>
              <a:gd name="connsiteX3" fmla="*/ 5911930 w 5911930"/>
              <a:gd name="connsiteY3" fmla="*/ 513711 h 6858000"/>
              <a:gd name="connsiteX4" fmla="*/ 5911930 w 5911930"/>
              <a:gd name="connsiteY4" fmla="*/ 6131579 h 6858000"/>
              <a:gd name="connsiteX5" fmla="*/ 5735814 w 5911930"/>
              <a:gd name="connsiteY5" fmla="*/ 6442532 h 6858000"/>
              <a:gd name="connsiteX6" fmla="*/ 5047197 w 5911930"/>
              <a:gd name="connsiteY6" fmla="*/ 6849179 h 6858000"/>
              <a:gd name="connsiteX7" fmla="*/ 5032259 w 5911930"/>
              <a:gd name="connsiteY7" fmla="*/ 6858000 h 6858000"/>
              <a:gd name="connsiteX8" fmla="*/ 0 w 591193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1930" h="6858000">
                <a:moveTo>
                  <a:pt x="0" y="0"/>
                </a:moveTo>
                <a:lnTo>
                  <a:pt x="5369874" y="0"/>
                </a:lnTo>
                <a:lnTo>
                  <a:pt x="5735814" y="199305"/>
                </a:lnTo>
                <a:cubicBezTo>
                  <a:pt x="5832504" y="258038"/>
                  <a:pt x="5911930" y="399695"/>
                  <a:pt x="5911930" y="513711"/>
                </a:cubicBezTo>
                <a:cubicBezTo>
                  <a:pt x="5911930" y="513711"/>
                  <a:pt x="5911930" y="513711"/>
                  <a:pt x="5911930" y="6131579"/>
                </a:cubicBezTo>
                <a:cubicBezTo>
                  <a:pt x="5911930" y="6245595"/>
                  <a:pt x="5832504" y="6383796"/>
                  <a:pt x="5735814" y="6442532"/>
                </a:cubicBezTo>
                <a:cubicBezTo>
                  <a:pt x="5735814" y="6442532"/>
                  <a:pt x="5735814" y="6442532"/>
                  <a:pt x="5047197" y="6849179"/>
                </a:cubicBezTo>
                <a:lnTo>
                  <a:pt x="5032259" y="6858000"/>
                </a:lnTo>
                <a:lnTo>
                  <a:pt x="0" y="6858000"/>
                </a:ln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3" name="Title 4">
            <a:extLst>
              <a:ext uri="{FF2B5EF4-FFF2-40B4-BE49-F238E27FC236}">
                <a16:creationId xmlns:a16="http://schemas.microsoft.com/office/drawing/2014/main" id="{2A6669B0-D04F-43F0-ADAC-68079272214B}"/>
              </a:ext>
            </a:extLst>
          </p:cNvPr>
          <p:cNvSpPr>
            <a:spLocks noGrp="1"/>
          </p:cNvSpPr>
          <p:nvPr>
            <p:ph type="title" hasCustomPrompt="1"/>
          </p:nvPr>
        </p:nvSpPr>
        <p:spPr bwMode="gray">
          <a:xfrm>
            <a:off x="6384632" y="2996953"/>
            <a:ext cx="5112043" cy="864096"/>
          </a:xfrm>
          <a:prstGeom prst="rect">
            <a:avLst/>
          </a:prstGeom>
        </p:spPr>
        <p:txBody>
          <a:bodyPr anchor="b" anchorCtr="0"/>
          <a:lstStyle>
            <a:lvl1pPr>
              <a:defRPr sz="4800"/>
            </a:lvl1pPr>
          </a:lstStyle>
          <a:p>
            <a:r>
              <a:rPr lang="en-GB" dirty="0"/>
              <a:t>Title (48pt)</a:t>
            </a:r>
          </a:p>
        </p:txBody>
      </p:sp>
      <p:sp>
        <p:nvSpPr>
          <p:cNvPr id="34" name="Text Placeholder 7">
            <a:extLst>
              <a:ext uri="{FF2B5EF4-FFF2-40B4-BE49-F238E27FC236}">
                <a16:creationId xmlns:a16="http://schemas.microsoft.com/office/drawing/2014/main" id="{F82D5733-F245-4549-BD8D-C5144F0F8E67}"/>
              </a:ext>
            </a:extLst>
          </p:cNvPr>
          <p:cNvSpPr>
            <a:spLocks noGrp="1"/>
          </p:cNvSpPr>
          <p:nvPr>
            <p:ph type="body" sz="quarter" idx="12" hasCustomPrompt="1"/>
          </p:nvPr>
        </p:nvSpPr>
        <p:spPr bwMode="gray">
          <a:xfrm>
            <a:off x="6384632" y="3861048"/>
            <a:ext cx="5112043" cy="1440000"/>
          </a:xfrm>
          <a:prstGeom prst="rect">
            <a:avLst/>
          </a:prstGeom>
        </p:spPr>
        <p:txBody>
          <a:bodyPr anchor="t" anchorCtr="0"/>
          <a:lstStyle>
            <a:lvl1pPr>
              <a:lnSpc>
                <a:spcPct val="120000"/>
              </a:lnSpc>
              <a:spcBef>
                <a:spcPts val="0"/>
              </a:spcBef>
              <a:spcAft>
                <a:spcPts val="0"/>
              </a:spcAft>
              <a:buNone/>
              <a:defRPr sz="1800"/>
            </a:lvl1pPr>
            <a:lvl2pPr>
              <a:spcAft>
                <a:spcPts val="0"/>
              </a:spcAft>
              <a:defRPr sz="1800">
                <a:latin typeface="+mn-lt"/>
              </a:defRPr>
            </a:lvl2pPr>
            <a:lvl3pPr marL="0" indent="0">
              <a:buNone/>
              <a:defRPr sz="1800"/>
            </a:lvl3pPr>
            <a:lvl4pPr marL="0" indent="0">
              <a:buNone/>
              <a:defRPr sz="1800"/>
            </a:lvl4pPr>
            <a:lvl5pPr marL="0" indent="0">
              <a:buNone/>
              <a:defRPr sz="1800"/>
            </a:lvl5pPr>
            <a:lvl6pPr marL="0" indent="0">
              <a:buNone/>
              <a:defRPr sz="1800"/>
            </a:lvl6pPr>
            <a:lvl7pPr marL="0" indent="0">
              <a:buNone/>
              <a:defRPr sz="1800"/>
            </a:lvl7pPr>
            <a:lvl8pPr marL="0" indent="0">
              <a:buNone/>
              <a:defRPr sz="1800"/>
            </a:lvl8pPr>
            <a:lvl9pPr marL="0" indent="0">
              <a:buNone/>
              <a:defRPr sz="1800"/>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7" name="Text Placeholder 7">
            <a:extLst>
              <a:ext uri="{FF2B5EF4-FFF2-40B4-BE49-F238E27FC236}">
                <a16:creationId xmlns:a16="http://schemas.microsoft.com/office/drawing/2014/main" id="{2B335A77-FD05-49CF-AB69-9EDF648DFEE8}"/>
              </a:ext>
            </a:extLst>
          </p:cNvPr>
          <p:cNvSpPr>
            <a:spLocks noGrp="1"/>
          </p:cNvSpPr>
          <p:nvPr>
            <p:ph type="body" sz="quarter" idx="14" hasCustomPrompt="1"/>
          </p:nvPr>
        </p:nvSpPr>
        <p:spPr bwMode="gray">
          <a:xfrm>
            <a:off x="6384632" y="2637015"/>
            <a:ext cx="2880000" cy="35993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Text Placeholder 7">
            <a:extLst>
              <a:ext uri="{FF2B5EF4-FFF2-40B4-BE49-F238E27FC236}">
                <a16:creationId xmlns:a16="http://schemas.microsoft.com/office/drawing/2014/main" id="{9ED04CEC-A660-4F70-A81B-73CBE224A2C2}"/>
              </a:ext>
            </a:extLst>
          </p:cNvPr>
          <p:cNvSpPr txBox="1">
            <a:spLocks noChangeAspect="1"/>
          </p:cNvSpPr>
          <p:nvPr userDrawn="1"/>
        </p:nvSpPr>
        <p:spPr bwMode="gray">
          <a:xfrm>
            <a:off x="9936709" y="368300"/>
            <a:ext cx="1559891"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19" name="Text Placeholder 7">
            <a:extLst>
              <a:ext uri="{FF2B5EF4-FFF2-40B4-BE49-F238E27FC236}">
                <a16:creationId xmlns:a16="http://schemas.microsoft.com/office/drawing/2014/main" id="{90F71DA6-F882-4E5C-AFA3-3FB90E5BB7A5}"/>
              </a:ext>
            </a:extLst>
          </p:cNvPr>
          <p:cNvSpPr>
            <a:spLocks noGrp="1"/>
          </p:cNvSpPr>
          <p:nvPr>
            <p:ph type="body" sz="quarter" idx="17" hasCustomPrompt="1"/>
          </p:nvPr>
        </p:nvSpPr>
        <p:spPr>
          <a:xfrm>
            <a:off x="698099" y="6381360"/>
            <a:ext cx="1141200" cy="288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747055657"/>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centere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2EB687D7-6C8D-4884-A793-DB2F25EF9563}"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5109756" y="1738811"/>
            <a:ext cx="2070100" cy="4389120"/>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329264287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close up">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038E7538-E057-437A-B75D-8E325031F015}" type="datetime1">
              <a:rPr lang="de-DE" smtClean="0"/>
              <a:t>19.10.2025</a:t>
            </a:fld>
            <a:endParaRPr lang="en-GB"/>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‹Nr.›</a:t>
            </a:fld>
            <a:endParaRPr lang="en-GB"/>
          </a:p>
        </p:txBody>
      </p:sp>
      <p:sp>
        <p:nvSpPr>
          <p:cNvPr id="25" name="Bildplatzhalter 24">
            <a:extLst>
              <a:ext uri="{FF2B5EF4-FFF2-40B4-BE49-F238E27FC236}">
                <a16:creationId xmlns:a16="http://schemas.microsoft.com/office/drawing/2014/main" id="{18A66EFD-CA88-45B2-9CE5-74F2E6C594DF}"/>
              </a:ext>
            </a:extLst>
          </p:cNvPr>
          <p:cNvSpPr>
            <a:spLocks noGrp="1"/>
          </p:cNvSpPr>
          <p:nvPr>
            <p:ph type="pic" sz="quarter" idx="23" hasCustomPrompt="1"/>
          </p:nvPr>
        </p:nvSpPr>
        <p:spPr bwMode="gray">
          <a:xfrm>
            <a:off x="7140321" y="1566537"/>
            <a:ext cx="3410839" cy="5301145"/>
          </a:xfrm>
          <a:custGeom>
            <a:avLst/>
            <a:gdLst>
              <a:gd name="connsiteX0" fmla="*/ 358233 w 3404609"/>
              <a:gd name="connsiteY0" fmla="*/ 0 h 5291462"/>
              <a:gd name="connsiteX1" fmla="*/ 743531 w 3404609"/>
              <a:gd name="connsiteY1" fmla="*/ 0 h 5291462"/>
              <a:gd name="connsiteX2" fmla="*/ 755333 w 3404609"/>
              <a:gd name="connsiteY2" fmla="*/ 56235 h 5291462"/>
              <a:gd name="connsiteX3" fmla="*/ 912191 w 3404609"/>
              <a:gd name="connsiteY3" fmla="*/ 252408 h 5291462"/>
              <a:gd name="connsiteX4" fmla="*/ 2477207 w 3404609"/>
              <a:gd name="connsiteY4" fmla="*/ 252408 h 5291462"/>
              <a:gd name="connsiteX5" fmla="*/ 2629346 w 3404609"/>
              <a:gd name="connsiteY5" fmla="*/ 63259 h 5291462"/>
              <a:gd name="connsiteX6" fmla="*/ 2643618 w 3404609"/>
              <a:gd name="connsiteY6" fmla="*/ 0 h 5291462"/>
              <a:gd name="connsiteX7" fmla="*/ 3046376 w 3404609"/>
              <a:gd name="connsiteY7" fmla="*/ 0 h 5291462"/>
              <a:gd name="connsiteX8" fmla="*/ 3404609 w 3404609"/>
              <a:gd name="connsiteY8" fmla="*/ 355591 h 5291462"/>
              <a:gd name="connsiteX9" fmla="*/ 3404609 w 3404609"/>
              <a:gd name="connsiteY9" fmla="*/ 561869 h 5291462"/>
              <a:gd name="connsiteX10" fmla="*/ 3404609 w 3404609"/>
              <a:gd name="connsiteY10" fmla="*/ 5276222 h 5291462"/>
              <a:gd name="connsiteX11" fmla="*/ 3404609 w 3404609"/>
              <a:gd name="connsiteY11" fmla="*/ 5291462 h 5291462"/>
              <a:gd name="connsiteX12" fmla="*/ 0 w 3404609"/>
              <a:gd name="connsiteY12" fmla="*/ 5291462 h 5291462"/>
              <a:gd name="connsiteX13" fmla="*/ 0 w 3404609"/>
              <a:gd name="connsiteY13" fmla="*/ 5276222 h 5291462"/>
              <a:gd name="connsiteX14" fmla="*/ 0 w 3404609"/>
              <a:gd name="connsiteY14" fmla="*/ 561869 h 5291462"/>
              <a:gd name="connsiteX15" fmla="*/ 0 w 3404609"/>
              <a:gd name="connsiteY15" fmla="*/ 355591 h 5291462"/>
              <a:gd name="connsiteX16" fmla="*/ 358233 w 3404609"/>
              <a:gd name="connsiteY16" fmla="*/ 0 h 529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4609" h="5291462">
                <a:moveTo>
                  <a:pt x="358233" y="0"/>
                </a:moveTo>
                <a:lnTo>
                  <a:pt x="743531" y="0"/>
                </a:lnTo>
                <a:lnTo>
                  <a:pt x="755333" y="56235"/>
                </a:lnTo>
                <a:cubicBezTo>
                  <a:pt x="785248" y="157216"/>
                  <a:pt x="834568" y="247871"/>
                  <a:pt x="912191" y="252408"/>
                </a:cubicBezTo>
                <a:lnTo>
                  <a:pt x="2477207" y="252408"/>
                </a:lnTo>
                <a:cubicBezTo>
                  <a:pt x="2555545" y="240555"/>
                  <a:pt x="2600315" y="159978"/>
                  <a:pt x="2629346" y="63259"/>
                </a:cubicBezTo>
                <a:lnTo>
                  <a:pt x="2643618" y="0"/>
                </a:lnTo>
                <a:lnTo>
                  <a:pt x="3046376" y="0"/>
                </a:lnTo>
                <a:cubicBezTo>
                  <a:pt x="3244222" y="0"/>
                  <a:pt x="3404609" y="159204"/>
                  <a:pt x="3404609" y="355591"/>
                </a:cubicBezTo>
                <a:lnTo>
                  <a:pt x="3404609" y="561869"/>
                </a:lnTo>
                <a:lnTo>
                  <a:pt x="3404609" y="5276222"/>
                </a:lnTo>
                <a:lnTo>
                  <a:pt x="3404609" y="5291462"/>
                </a:lnTo>
                <a:lnTo>
                  <a:pt x="0" y="5291462"/>
                </a:lnTo>
                <a:lnTo>
                  <a:pt x="0" y="5276222"/>
                </a:lnTo>
                <a:lnTo>
                  <a:pt x="0" y="561869"/>
                </a:lnTo>
                <a:lnTo>
                  <a:pt x="0" y="355591"/>
                </a:lnTo>
                <a:cubicBezTo>
                  <a:pt x="0" y="159204"/>
                  <a:pt x="160387" y="0"/>
                  <a:pt x="358233"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Tree>
    <p:extLst>
      <p:ext uri="{BB962C8B-B14F-4D97-AF65-F5344CB8AC3E}">
        <p14:creationId xmlns:p14="http://schemas.microsoft.com/office/powerpoint/2010/main" val="77116378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White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93931" y="-253523"/>
            <a:ext cx="10802744" cy="154131"/>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7" name="Slide Number Placeholder 33">
            <a:extLst>
              <a:ext uri="{FF2B5EF4-FFF2-40B4-BE49-F238E27FC236}">
                <a16:creationId xmlns:a16="http://schemas.microsoft.com/office/drawing/2014/main" id="{D2F839DC-149A-4309-8270-6A55B39D840F}"/>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dirty="0"/>
          </a:p>
        </p:txBody>
      </p:sp>
      <p:sp>
        <p:nvSpPr>
          <p:cNvPr id="27" name="Datumsplatzhalter 127">
            <a:extLst>
              <a:ext uri="{FF2B5EF4-FFF2-40B4-BE49-F238E27FC236}">
                <a16:creationId xmlns:a16="http://schemas.microsoft.com/office/drawing/2014/main" id="{2B6FD3A5-A16E-43CE-9549-57875945C6CA}"/>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36B44415-2ACE-40FE-8004-961D103C834F}" type="datetime1">
              <a:rPr lang="de-DE" smtClean="0"/>
              <a:t>19.10.2025</a:t>
            </a:fld>
            <a:endParaRPr lang="en-GB" dirty="0"/>
          </a:p>
        </p:txBody>
      </p:sp>
      <p:sp>
        <p:nvSpPr>
          <p:cNvPr id="28" name="Fußzeilenplatzhalter 128">
            <a:extLst>
              <a:ext uri="{FF2B5EF4-FFF2-40B4-BE49-F238E27FC236}">
                <a16:creationId xmlns:a16="http://schemas.microsoft.com/office/drawing/2014/main" id="{33CB5F05-F327-4570-BF37-5049FB00A37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CEB6FEA8-3581-4EB3-80AA-015A1605BE29}"/>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014399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93931" y="-253523"/>
            <a:ext cx="10802744" cy="154131"/>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8" name="Datumsplatzhalter 127">
            <a:extLst>
              <a:ext uri="{FF2B5EF4-FFF2-40B4-BE49-F238E27FC236}">
                <a16:creationId xmlns:a16="http://schemas.microsoft.com/office/drawing/2014/main" id="{861CB61B-542B-4026-A901-54140CA8F442}"/>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1D1D24D3-C7F8-4BD7-B663-AB0EFCDBCD17}" type="datetime1">
              <a:rPr lang="de-DE" smtClean="0"/>
              <a:t>19.10.2025</a:t>
            </a:fld>
            <a:endParaRPr lang="en-GB" dirty="0"/>
          </a:p>
        </p:txBody>
      </p:sp>
      <p:sp>
        <p:nvSpPr>
          <p:cNvPr id="29" name="Fußzeilenplatzhalter 128">
            <a:extLst>
              <a:ext uri="{FF2B5EF4-FFF2-40B4-BE49-F238E27FC236}">
                <a16:creationId xmlns:a16="http://schemas.microsoft.com/office/drawing/2014/main" id="{0846E624-DE98-4B28-97F1-A769C8D5C922}"/>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1A79500E-4EA3-44F0-8EB6-9B986F6DCB60}"/>
              </a:ext>
            </a:extLst>
          </p:cNvPr>
          <p:cNvSpPr>
            <a:spLocks noGrp="1"/>
          </p:cNvSpPr>
          <p:nvPr>
            <p:ph type="body" sz="quarter" idx="19" hasCustomPrompt="1"/>
          </p:nvPr>
        </p:nvSpPr>
        <p:spPr bwMode="gray">
          <a:xfrm>
            <a:off x="699556" y="6381360"/>
            <a:ext cx="655200"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5" name="Slide Number Placeholder 33">
            <a:extLst>
              <a:ext uri="{FF2B5EF4-FFF2-40B4-BE49-F238E27FC236}">
                <a16:creationId xmlns:a16="http://schemas.microsoft.com/office/drawing/2014/main" id="{FFCFFB9A-826C-444C-B429-A23EE27C086C}"/>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Tree>
    <p:extLst>
      <p:ext uri="{BB962C8B-B14F-4D97-AF65-F5344CB8AC3E}">
        <p14:creationId xmlns:p14="http://schemas.microsoft.com/office/powerpoint/2010/main" val="7896724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 Full Image | White Logo">
    <p:spTree>
      <p:nvGrpSpPr>
        <p:cNvPr id="1" name=""/>
        <p:cNvGrpSpPr/>
        <p:nvPr/>
      </p:nvGrpSpPr>
      <p:grpSpPr>
        <a:xfrm>
          <a:off x="0" y="0"/>
          <a:ext cx="0" cy="0"/>
          <a:chOff x="0" y="0"/>
          <a:chExt cx="0" cy="0"/>
        </a:xfrm>
      </p:grpSpPr>
      <p:sp>
        <p:nvSpPr>
          <p:cNvPr id="25" name="Picture Placeholder 13">
            <a:extLst>
              <a:ext uri="{FF2B5EF4-FFF2-40B4-BE49-F238E27FC236}">
                <a16:creationId xmlns:a16="http://schemas.microsoft.com/office/drawing/2014/main" id="{24994AAF-7065-4B8A-9AC0-F9DA94504317}"/>
              </a:ext>
            </a:extLst>
          </p:cNvPr>
          <p:cNvSpPr>
            <a:spLocks noGrp="1"/>
          </p:cNvSpPr>
          <p:nvPr>
            <p:ph type="pic" sz="quarter" idx="18" hasCustomPrompt="1"/>
          </p:nvPr>
        </p:nvSpPr>
        <p:spPr bwMode="gray">
          <a:xfrm>
            <a:off x="0" y="0"/>
            <a:ext cx="12192000" cy="6858000"/>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400">
                <a:solidFill>
                  <a:schemeClr val="tx1"/>
                </a:solidFill>
                <a:latin typeface="+mn-lt"/>
              </a:defRPr>
            </a:lvl1pPr>
            <a:lvl2pPr marL="0" indent="0" algn="l">
              <a:spcBef>
                <a:spcPts val="0"/>
              </a:spcBef>
              <a:spcAft>
                <a:spcPts val="1200"/>
              </a:spcAft>
              <a:buFont typeface="Arial" panose="020B0604020202020204" pitchFamily="34" charset="0"/>
              <a:buNone/>
              <a:defRPr sz="1400">
                <a:solidFill>
                  <a:schemeClr val="tx1"/>
                </a:solidFill>
                <a:latin typeface="+mn-lt"/>
              </a:defRPr>
            </a:lvl2pPr>
            <a:lvl3pPr marL="0" indent="0" algn="l">
              <a:spcBef>
                <a:spcPts val="0"/>
              </a:spcBef>
              <a:spcAft>
                <a:spcPts val="1200"/>
              </a:spcAft>
              <a:buNone/>
              <a:defRPr sz="1400">
                <a:solidFill>
                  <a:schemeClr val="tx1"/>
                </a:solidFill>
              </a:defRPr>
            </a:lvl3pPr>
            <a:lvl4pPr marL="0" indent="0" algn="l">
              <a:spcBef>
                <a:spcPts val="0"/>
              </a:spcBef>
              <a:spcAft>
                <a:spcPts val="1200"/>
              </a:spcAft>
              <a:buNone/>
              <a:defRPr sz="1400">
                <a:solidFill>
                  <a:schemeClr val="tx1"/>
                </a:solidFill>
              </a:defRPr>
            </a:lvl4pPr>
            <a:lvl5pPr marL="0" indent="0" algn="l">
              <a:spcBef>
                <a:spcPts val="0"/>
              </a:spcBef>
              <a:spcAft>
                <a:spcPts val="1200"/>
              </a:spcAft>
              <a:buNone/>
              <a:defRPr sz="1400">
                <a:solidFill>
                  <a:schemeClr val="tx1"/>
                </a:solidFill>
              </a:defRPr>
            </a:lvl5pPr>
            <a:lvl6pPr marL="0" indent="0" algn="l">
              <a:spcBef>
                <a:spcPts val="0"/>
              </a:spcBef>
              <a:spcAft>
                <a:spcPts val="1200"/>
              </a:spcAft>
              <a:buNone/>
              <a:defRPr sz="1400">
                <a:solidFill>
                  <a:schemeClr val="tx1"/>
                </a:solidFill>
              </a:defRPr>
            </a:lvl6pPr>
            <a:lvl7pPr marL="0" indent="0" algn="l">
              <a:spcBef>
                <a:spcPts val="0"/>
              </a:spcBef>
              <a:spcAft>
                <a:spcPts val="1200"/>
              </a:spcAft>
              <a:buNone/>
              <a:defRPr sz="1400">
                <a:solidFill>
                  <a:schemeClr val="tx1"/>
                </a:solidFill>
              </a:defRPr>
            </a:lvl7pPr>
            <a:lvl8pPr marL="0" indent="0" algn="l">
              <a:spcBef>
                <a:spcPts val="0"/>
              </a:spcBef>
              <a:spcAft>
                <a:spcPts val="1200"/>
              </a:spcAft>
              <a:buNone/>
              <a:defRPr sz="1400">
                <a:solidFill>
                  <a:schemeClr val="tx1"/>
                </a:solidFill>
              </a:defRPr>
            </a:lvl8pPr>
            <a:lvl9pPr marL="0" indent="0" algn="l">
              <a:spcBef>
                <a:spcPts val="0"/>
              </a:spcBef>
              <a:spcAft>
                <a:spcPts val="1200"/>
              </a:spcAft>
              <a:buNone/>
              <a:defRPr sz="1400">
                <a:solidFill>
                  <a:schemeClr val="tx1"/>
                </a:solidFill>
              </a:defRPr>
            </a:lvl9pPr>
          </a:lstStyle>
          <a:p>
            <a:r>
              <a:rPr lang="en-US" dirty="0"/>
              <a:t>To add a picture, please right click the transparency layer and bring it to back. </a:t>
            </a:r>
            <a:br>
              <a:rPr lang="en-US" dirty="0"/>
            </a:br>
            <a:r>
              <a:rPr lang="en-US" dirty="0"/>
              <a:t>Next right click on image placeholder and bring it to front.</a:t>
            </a:r>
          </a:p>
          <a:p>
            <a:r>
              <a:rPr lang="en-US" dirty="0"/>
              <a:t> </a:t>
            </a:r>
          </a:p>
          <a:p>
            <a:r>
              <a:rPr lang="en-US" dirty="0"/>
              <a:t>You can now insert a picture by clicking on the placeholder image icon. </a:t>
            </a:r>
            <a:br>
              <a:rPr lang="en-US" dirty="0"/>
            </a:br>
            <a:r>
              <a:rPr lang="en-US" dirty="0"/>
              <a:t>Then click the Reset button on the Home menu tab or right click on the picture </a:t>
            </a:r>
            <a:br>
              <a:rPr lang="en-US" dirty="0"/>
            </a:br>
            <a:r>
              <a:rPr lang="en-US" dirty="0"/>
              <a:t>to send the picture to background.</a:t>
            </a:r>
          </a:p>
        </p:txBody>
      </p:sp>
      <p:sp>
        <p:nvSpPr>
          <p:cNvPr id="27" name="Textplatzhalter 2">
            <a:extLst>
              <a:ext uri="{FF2B5EF4-FFF2-40B4-BE49-F238E27FC236}">
                <a16:creationId xmlns:a16="http://schemas.microsoft.com/office/drawing/2014/main" id="{667D8180-B90D-47E6-8415-4CDB25B8403F}"/>
              </a:ext>
            </a:extLst>
          </p:cNvPr>
          <p:cNvSpPr>
            <a:spLocks noGrp="1"/>
          </p:cNvSpPr>
          <p:nvPr>
            <p:ph type="body" sz="quarter" idx="22" hasCustomPrompt="1"/>
          </p:nvPr>
        </p:nvSpPr>
        <p:spPr>
          <a:xfrm>
            <a:off x="0" y="0"/>
            <a:ext cx="12192000" cy="6858000"/>
          </a:xfrm>
          <a:solidFill>
            <a:schemeClr val="tx1">
              <a:alpha val="30000"/>
            </a:schemeClr>
          </a:solidFill>
        </p:spPr>
        <p:txBody>
          <a:bodyPr lIns="324000" tIns="324000" bIns="1152000"/>
          <a:lstStyle>
            <a:lvl1pPr marL="0" indent="0" algn="l">
              <a:buFont typeface="Arial" panose="020B0604020202020204" pitchFamily="34" charset="0"/>
              <a:buNone/>
              <a:defRPr sz="1400">
                <a:latin typeface="+mn-lt"/>
              </a:defRPr>
            </a:lvl1pPr>
            <a:lvl2pPr marL="0" indent="0" algn="l">
              <a:buFont typeface="Arial" panose="020B0604020202020204" pitchFamily="34" charset="0"/>
              <a:buNone/>
              <a:defRPr sz="1400">
                <a:latin typeface="+mn-lt"/>
              </a:defRPr>
            </a:lvl2pPr>
            <a:lvl3pPr marL="0" indent="0" algn="l">
              <a:buNone/>
              <a:defRPr sz="1400">
                <a:latin typeface="+mn-lt"/>
              </a:defRPr>
            </a:lvl3pPr>
            <a:lvl4pPr marL="0" indent="0" algn="l">
              <a:buNone/>
              <a:defRPr sz="1400">
                <a:latin typeface="+mn-lt"/>
              </a:defRPr>
            </a:lvl4pPr>
            <a:lvl5pPr marL="0" indent="0" algn="l">
              <a:buNone/>
              <a:defRPr sz="1400">
                <a:latin typeface="+mn-lt"/>
              </a:defRPr>
            </a:lvl5pPr>
            <a:lvl6pPr marL="0" indent="0" algn="l">
              <a:buNone/>
              <a:defRPr sz="1400">
                <a:latin typeface="+mn-lt"/>
              </a:defRPr>
            </a:lvl6pPr>
            <a:lvl7pPr marL="0" indent="0" algn="l">
              <a:buNone/>
              <a:defRPr sz="1400">
                <a:latin typeface="+mn-lt"/>
              </a:defRPr>
            </a:lvl7pPr>
            <a:lvl8pPr marL="0" indent="0" algn="l">
              <a:buNone/>
              <a:defRPr sz="1400">
                <a:latin typeface="+mn-lt"/>
              </a:defRPr>
            </a:lvl8pPr>
            <a:lvl9pPr marL="0" indent="0" algn="l">
              <a:buNone/>
              <a:defRPr sz="1400">
                <a:latin typeface="+mn-lt"/>
              </a:defRPr>
            </a:lvl9pPr>
          </a:lstStyle>
          <a:p>
            <a:r>
              <a:rPr lang="en-US" dirty="0"/>
              <a:t> </a:t>
            </a:r>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93931" y="-253523"/>
            <a:ext cx="10802744" cy="154131"/>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24" name="Text Placeholder 7">
            <a:extLst>
              <a:ext uri="{FF2B5EF4-FFF2-40B4-BE49-F238E27FC236}">
                <a16:creationId xmlns:a16="http://schemas.microsoft.com/office/drawing/2014/main" id="{90994AC8-250C-410F-B46F-C0E804B1176C}"/>
              </a:ext>
            </a:extLst>
          </p:cNvPr>
          <p:cNvSpPr>
            <a:spLocks noGrp="1"/>
          </p:cNvSpPr>
          <p:nvPr>
            <p:ph type="body" sz="quarter" idx="21" hasCustomPrompt="1"/>
          </p:nvPr>
        </p:nvSpPr>
        <p:spPr>
          <a:xfrm>
            <a:off x="9937800" y="368300"/>
            <a:ext cx="1558800" cy="684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96000" y="2996953"/>
            <a:ext cx="10799999" cy="864096"/>
          </a:xfrm>
          <a:prstGeom prst="rect">
            <a:avLst/>
          </a:prstGeom>
        </p:spPr>
        <p:txBody>
          <a:bodyPr anchor="b" anchorCtr="0"/>
          <a:lstStyle>
            <a:lvl1pPr>
              <a:defRPr sz="4800">
                <a:solidFill>
                  <a:schemeClr val="bg1"/>
                </a:solidFill>
              </a:defRPr>
            </a:lvl1pPr>
          </a:lstStyle>
          <a:p>
            <a:r>
              <a:rPr lang="en-GB" dirty="0"/>
              <a:t>Title (48pt) </a:t>
            </a:r>
            <a:r>
              <a:rPr lang="en-GB" dirty="0" err="1"/>
              <a:t>ExtraLight</a:t>
            </a:r>
            <a:endParaRPr lang="en-GB" dirty="0"/>
          </a:p>
        </p:txBody>
      </p:sp>
      <p:sp>
        <p:nvSpPr>
          <p:cNvPr id="13" name="Text Placeholder 7">
            <a:extLst>
              <a:ext uri="{FF2B5EF4-FFF2-40B4-BE49-F238E27FC236}">
                <a16:creationId xmlns:a16="http://schemas.microsoft.com/office/drawing/2014/main" id="{3B0004BB-F048-4DC7-88A2-BC9AD3E26DE0}"/>
              </a:ext>
            </a:extLst>
          </p:cNvPr>
          <p:cNvSpPr>
            <a:spLocks noGrp="1"/>
          </p:cNvSpPr>
          <p:nvPr>
            <p:ph type="body" sz="quarter" idx="12" hasCustomPrompt="1"/>
          </p:nvPr>
        </p:nvSpPr>
        <p:spPr bwMode="gray">
          <a:xfrm>
            <a:off x="696001" y="3860800"/>
            <a:ext cx="6047961" cy="1512200"/>
          </a:xfrm>
          <a:prstGeom prst="rect">
            <a:avLst/>
          </a:prstGeom>
        </p:spPr>
        <p:txBody>
          <a:bodyPr anchor="t" anchorCtr="0"/>
          <a:lstStyle>
            <a:lvl1pPr>
              <a:lnSpc>
                <a:spcPct val="120000"/>
              </a:lnSpc>
              <a:spcBef>
                <a:spcPts val="0"/>
              </a:spcBef>
              <a:spcAft>
                <a:spcPts val="0"/>
              </a:spcAft>
              <a:buNone/>
              <a:defRPr sz="1800">
                <a:solidFill>
                  <a:schemeClr val="bg1"/>
                </a:solidFill>
              </a:defRPr>
            </a:lvl1pPr>
            <a:lvl2pPr>
              <a:spcAft>
                <a:spcPts val="0"/>
              </a:spcAft>
              <a:defRPr sz="1800">
                <a:solidFill>
                  <a:schemeClr val="bg1"/>
                </a:solidFill>
                <a:latin typeface="+mn-lt"/>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Text Placeholder 7">
            <a:extLst>
              <a:ext uri="{FF2B5EF4-FFF2-40B4-BE49-F238E27FC236}">
                <a16:creationId xmlns:a16="http://schemas.microsoft.com/office/drawing/2014/main" id="{C7F55762-E56A-44CA-92D9-EA1FD455A96A}"/>
              </a:ext>
            </a:extLst>
          </p:cNvPr>
          <p:cNvSpPr>
            <a:spLocks noGrp="1"/>
          </p:cNvSpPr>
          <p:nvPr>
            <p:ph type="body" sz="quarter" idx="14" hasCustomPrompt="1"/>
          </p:nvPr>
        </p:nvSpPr>
        <p:spPr bwMode="gray">
          <a:xfrm>
            <a:off x="696001" y="2637015"/>
            <a:ext cx="2880000" cy="359937"/>
          </a:xfrm>
          <a:prstGeom prst="rect">
            <a:avLst/>
          </a:prstGeom>
        </p:spPr>
        <p:txBody>
          <a:bodyPr anchor="t"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3" name="Text Placeholder 7">
            <a:extLst>
              <a:ext uri="{FF2B5EF4-FFF2-40B4-BE49-F238E27FC236}">
                <a16:creationId xmlns:a16="http://schemas.microsoft.com/office/drawing/2014/main" id="{154F712F-777E-4FB3-8997-7DB6EBE92FD8}"/>
              </a:ext>
            </a:extLst>
          </p:cNvPr>
          <p:cNvSpPr>
            <a:spLocks noGrp="1"/>
          </p:cNvSpPr>
          <p:nvPr>
            <p:ph type="body" sz="quarter" idx="20" hasCustomPrompt="1"/>
          </p:nvPr>
        </p:nvSpPr>
        <p:spPr>
          <a:xfrm>
            <a:off x="698099" y="6381360"/>
            <a:ext cx="1141200" cy="288000"/>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465444854"/>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Headline I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95326" y="260648"/>
            <a:ext cx="108013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Inhaltsplatzhalter 3">
            <a:extLst>
              <a:ext uri="{FF2B5EF4-FFF2-40B4-BE49-F238E27FC236}">
                <a16:creationId xmlns:a16="http://schemas.microsoft.com/office/drawing/2014/main" id="{43B8DB2C-1588-4341-A382-2AA9AB8B4E36}"/>
              </a:ext>
            </a:extLst>
          </p:cNvPr>
          <p:cNvSpPr>
            <a:spLocks noGrp="1"/>
          </p:cNvSpPr>
          <p:nvPr>
            <p:ph sz="quarter" idx="16" hasCustomPrompt="1"/>
          </p:nvPr>
        </p:nvSpPr>
        <p:spPr bwMode="gray">
          <a:xfrm>
            <a:off x="695325" y="1846287"/>
            <a:ext cx="10800000" cy="4391025"/>
          </a:xfrm>
          <a:prstGeom prst="rect">
            <a:avLst/>
          </a:prstGeom>
        </p:spPr>
        <p:txBody>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a:t>Heading (36pt) ExtraLight</a:t>
            </a:r>
          </a:p>
        </p:txBody>
      </p:sp>
      <p:sp>
        <p:nvSpPr>
          <p:cNvPr id="2" name="Datumsplatzhalter 1">
            <a:extLst>
              <a:ext uri="{FF2B5EF4-FFF2-40B4-BE49-F238E27FC236}">
                <a16:creationId xmlns:a16="http://schemas.microsoft.com/office/drawing/2014/main" id="{1F44D07E-EC65-4310-84EE-64C5259E313D}"/>
              </a:ext>
            </a:extLst>
          </p:cNvPr>
          <p:cNvSpPr>
            <a:spLocks noGrp="1"/>
          </p:cNvSpPr>
          <p:nvPr>
            <p:ph type="dt" sz="half" idx="17"/>
          </p:nvPr>
        </p:nvSpPr>
        <p:spPr/>
        <p:txBody>
          <a:bodyPr/>
          <a:lstStyle/>
          <a:p>
            <a:endParaRPr lang="en-GB"/>
          </a:p>
        </p:txBody>
      </p:sp>
      <p:sp>
        <p:nvSpPr>
          <p:cNvPr id="3" name="Fußzeilenplatzhalter 2">
            <a:extLst>
              <a:ext uri="{FF2B5EF4-FFF2-40B4-BE49-F238E27FC236}">
                <a16:creationId xmlns:a16="http://schemas.microsoft.com/office/drawing/2014/main" id="{C69629E7-3B48-434C-A0CA-16669A8680D2}"/>
              </a:ext>
            </a:extLst>
          </p:cNvPr>
          <p:cNvSpPr>
            <a:spLocks noGrp="1"/>
          </p:cNvSpPr>
          <p:nvPr>
            <p:ph type="ftr" sz="quarter" idx="18"/>
          </p:nvPr>
        </p:nvSpPr>
        <p:spPr/>
        <p:txBody>
          <a:bodyPr/>
          <a:lstStyle/>
          <a:p>
            <a:endParaRPr lang="en-GB"/>
          </a:p>
        </p:txBody>
      </p:sp>
      <p:sp>
        <p:nvSpPr>
          <p:cNvPr id="5" name="Foliennummernplatzhalter 4">
            <a:extLst>
              <a:ext uri="{FF2B5EF4-FFF2-40B4-BE49-F238E27FC236}">
                <a16:creationId xmlns:a16="http://schemas.microsoft.com/office/drawing/2014/main" id="{33B41D47-A4B2-445F-AFE2-0235A8049983}"/>
              </a:ext>
            </a:extLst>
          </p:cNvPr>
          <p:cNvSpPr>
            <a:spLocks noGrp="1"/>
          </p:cNvSpPr>
          <p:nvPr>
            <p:ph type="sldNum" sz="quarter" idx="19"/>
          </p:nvPr>
        </p:nvSpPr>
        <p:spPr/>
        <p:txBody>
          <a:bodyPr/>
          <a:lstStyle/>
          <a:p>
            <a:fld id="{9EA669D3-5529-4BB0-8BB4-F8AF37E83BE9}" type="slidenum">
              <a:rPr lang="en-GB" smtClean="0"/>
              <a:pPr/>
              <a:t>‹Nr.›</a:t>
            </a:fld>
            <a:endParaRPr lang="en-GB"/>
          </a:p>
        </p:txBody>
      </p:sp>
    </p:spTree>
    <p:extLst>
      <p:ext uri="{BB962C8B-B14F-4D97-AF65-F5344CB8AC3E}">
        <p14:creationId xmlns:p14="http://schemas.microsoft.com/office/powerpoint/2010/main" val="399367838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_Slide_DPDgroup_redgraphic">
    <p:bg>
      <p:bgPr>
        <a:solidFill>
          <a:schemeClr val="bg1"/>
        </a:solidFill>
        <a:effectLst/>
      </p:bgPr>
    </p:bg>
    <p:spTree>
      <p:nvGrpSpPr>
        <p:cNvPr id="1" name=""/>
        <p:cNvGrpSpPr/>
        <p:nvPr/>
      </p:nvGrpSpPr>
      <p:grpSpPr>
        <a:xfrm>
          <a:off x="0" y="0"/>
          <a:ext cx="0" cy="0"/>
          <a:chOff x="0" y="0"/>
          <a:chExt cx="0" cy="0"/>
        </a:xfrm>
      </p:grpSpPr>
      <p:sp>
        <p:nvSpPr>
          <p:cNvPr id="19" name="Freeform 9"/>
          <p:cNvSpPr>
            <a:spLocks/>
          </p:cNvSpPr>
          <p:nvPr userDrawn="1"/>
        </p:nvSpPr>
        <p:spPr bwMode="black">
          <a:xfrm>
            <a:off x="8166092" y="-1025257"/>
            <a:ext cx="5322731" cy="6202005"/>
          </a:xfrm>
          <a:custGeom>
            <a:avLst/>
            <a:gdLst>
              <a:gd name="T0" fmla="*/ 2028 w 2919"/>
              <a:gd name="T1" fmla="*/ 1518 h 3401"/>
              <a:gd name="T2" fmla="*/ 1979 w 2919"/>
              <a:gd name="T3" fmla="*/ 1517 h 3401"/>
              <a:gd name="T4" fmla="*/ 1900 w 2919"/>
              <a:gd name="T5" fmla="*/ 1470 h 3401"/>
              <a:gd name="T6" fmla="*/ 1883 w 2919"/>
              <a:gd name="T7" fmla="*/ 1452 h 3401"/>
              <a:gd name="T8" fmla="*/ 1882 w 2919"/>
              <a:gd name="T9" fmla="*/ 1451 h 3401"/>
              <a:gd name="T10" fmla="*/ 1874 w 2919"/>
              <a:gd name="T11" fmla="*/ 1426 h 3401"/>
              <a:gd name="T12" fmla="*/ 1872 w 2919"/>
              <a:gd name="T13" fmla="*/ 1334 h 3401"/>
              <a:gd name="T14" fmla="*/ 1896 w 2919"/>
              <a:gd name="T15" fmla="*/ 1291 h 3401"/>
              <a:gd name="T16" fmla="*/ 2845 w 2919"/>
              <a:gd name="T17" fmla="*/ 738 h 3401"/>
              <a:gd name="T18" fmla="*/ 1513 w 2919"/>
              <a:gd name="T19" fmla="*/ 12 h 3401"/>
              <a:gd name="T20" fmla="*/ 1459 w 2919"/>
              <a:gd name="T21" fmla="*/ 0 h 3401"/>
              <a:gd name="T22" fmla="*/ 1406 w 2919"/>
              <a:gd name="T23" fmla="*/ 12 h 3401"/>
              <a:gd name="T24" fmla="*/ 74 w 2919"/>
              <a:gd name="T25" fmla="*/ 738 h 3401"/>
              <a:gd name="T26" fmla="*/ 1566 w 2919"/>
              <a:gd name="T27" fmla="*/ 1607 h 3401"/>
              <a:gd name="T28" fmla="*/ 1591 w 2919"/>
              <a:gd name="T29" fmla="*/ 1649 h 3401"/>
              <a:gd name="T30" fmla="*/ 1591 w 2919"/>
              <a:gd name="T31" fmla="*/ 2916 h 3401"/>
              <a:gd name="T32" fmla="*/ 1565 w 2919"/>
              <a:gd name="T33" fmla="*/ 2958 h 3401"/>
              <a:gd name="T34" fmla="*/ 1485 w 2919"/>
              <a:gd name="T35" fmla="*/ 3003 h 3401"/>
              <a:gd name="T36" fmla="*/ 1461 w 2919"/>
              <a:gd name="T37" fmla="*/ 3008 h 3401"/>
              <a:gd name="T38" fmla="*/ 1459 w 2919"/>
              <a:gd name="T39" fmla="*/ 3008 h 3401"/>
              <a:gd name="T40" fmla="*/ 1434 w 2919"/>
              <a:gd name="T41" fmla="*/ 3003 h 3401"/>
              <a:gd name="T42" fmla="*/ 1353 w 2919"/>
              <a:gd name="T43" fmla="*/ 2958 h 3401"/>
              <a:gd name="T44" fmla="*/ 1328 w 2919"/>
              <a:gd name="T45" fmla="*/ 2916 h 3401"/>
              <a:gd name="T46" fmla="*/ 1328 w 2919"/>
              <a:gd name="T47" fmla="*/ 1786 h 3401"/>
              <a:gd name="T48" fmla="*/ 1315 w 2919"/>
              <a:gd name="T49" fmla="*/ 1764 h 3401"/>
              <a:gd name="T50" fmla="*/ 0 w 2919"/>
              <a:gd name="T51" fmla="*/ 999 h 3401"/>
              <a:gd name="T52" fmla="*/ 0 w 2919"/>
              <a:gd name="T53" fmla="*/ 2498 h 3401"/>
              <a:gd name="T54" fmla="*/ 52 w 2919"/>
              <a:gd name="T55" fmla="*/ 2590 h 3401"/>
              <a:gd name="T56" fmla="*/ 1407 w 2919"/>
              <a:gd name="T57" fmla="*/ 3389 h 3401"/>
              <a:gd name="T58" fmla="*/ 1459 w 2919"/>
              <a:gd name="T59" fmla="*/ 3401 h 3401"/>
              <a:gd name="T60" fmla="*/ 1512 w 2919"/>
              <a:gd name="T61" fmla="*/ 3389 h 3401"/>
              <a:gd name="T62" fmla="*/ 2867 w 2919"/>
              <a:gd name="T63" fmla="*/ 2590 h 3401"/>
              <a:gd name="T64" fmla="*/ 2919 w 2919"/>
              <a:gd name="T65" fmla="*/ 2498 h 3401"/>
              <a:gd name="T66" fmla="*/ 2919 w 2919"/>
              <a:gd name="T67" fmla="*/ 999 h 3401"/>
              <a:gd name="T68" fmla="*/ 2028 w 2919"/>
              <a:gd name="T69" fmla="*/ 1518 h 3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19" h="3401">
                <a:moveTo>
                  <a:pt x="2028" y="1518"/>
                </a:moveTo>
                <a:cubicBezTo>
                  <a:pt x="2014" y="1526"/>
                  <a:pt x="1992" y="1525"/>
                  <a:pt x="1979" y="1517"/>
                </a:cubicBezTo>
                <a:cubicBezTo>
                  <a:pt x="1900" y="1470"/>
                  <a:pt x="1900" y="1470"/>
                  <a:pt x="1900" y="1470"/>
                </a:cubicBezTo>
                <a:cubicBezTo>
                  <a:pt x="1894" y="1466"/>
                  <a:pt x="1888" y="1460"/>
                  <a:pt x="1883" y="1452"/>
                </a:cubicBezTo>
                <a:cubicBezTo>
                  <a:pt x="1883" y="1452"/>
                  <a:pt x="1883" y="1451"/>
                  <a:pt x="1882" y="1451"/>
                </a:cubicBezTo>
                <a:cubicBezTo>
                  <a:pt x="1877" y="1442"/>
                  <a:pt x="1875" y="1434"/>
                  <a:pt x="1874" y="1426"/>
                </a:cubicBezTo>
                <a:cubicBezTo>
                  <a:pt x="1872" y="1334"/>
                  <a:pt x="1872" y="1334"/>
                  <a:pt x="1872" y="1334"/>
                </a:cubicBezTo>
                <a:cubicBezTo>
                  <a:pt x="1872" y="1318"/>
                  <a:pt x="1882" y="1299"/>
                  <a:pt x="1896" y="1291"/>
                </a:cubicBezTo>
                <a:cubicBezTo>
                  <a:pt x="2845" y="738"/>
                  <a:pt x="2845" y="738"/>
                  <a:pt x="2845" y="738"/>
                </a:cubicBezTo>
                <a:cubicBezTo>
                  <a:pt x="1513" y="12"/>
                  <a:pt x="1513" y="12"/>
                  <a:pt x="1513" y="12"/>
                </a:cubicBezTo>
                <a:cubicBezTo>
                  <a:pt x="1498" y="4"/>
                  <a:pt x="1479" y="0"/>
                  <a:pt x="1459" y="0"/>
                </a:cubicBezTo>
                <a:cubicBezTo>
                  <a:pt x="1440" y="0"/>
                  <a:pt x="1421" y="4"/>
                  <a:pt x="1406" y="12"/>
                </a:cubicBezTo>
                <a:cubicBezTo>
                  <a:pt x="74" y="738"/>
                  <a:pt x="74" y="738"/>
                  <a:pt x="74" y="738"/>
                </a:cubicBezTo>
                <a:cubicBezTo>
                  <a:pt x="1566" y="1607"/>
                  <a:pt x="1566" y="1607"/>
                  <a:pt x="1566" y="1607"/>
                </a:cubicBezTo>
                <a:cubicBezTo>
                  <a:pt x="1580" y="1615"/>
                  <a:pt x="1591" y="1633"/>
                  <a:pt x="1591" y="1649"/>
                </a:cubicBezTo>
                <a:cubicBezTo>
                  <a:pt x="1591" y="2916"/>
                  <a:pt x="1591" y="2916"/>
                  <a:pt x="1591" y="2916"/>
                </a:cubicBezTo>
                <a:cubicBezTo>
                  <a:pt x="1591" y="2932"/>
                  <a:pt x="1579" y="2951"/>
                  <a:pt x="1565" y="2958"/>
                </a:cubicBezTo>
                <a:cubicBezTo>
                  <a:pt x="1485" y="3003"/>
                  <a:pt x="1485" y="3003"/>
                  <a:pt x="1485" y="3003"/>
                </a:cubicBezTo>
                <a:cubicBezTo>
                  <a:pt x="1478" y="3006"/>
                  <a:pt x="1470" y="3008"/>
                  <a:pt x="1461" y="3008"/>
                </a:cubicBezTo>
                <a:cubicBezTo>
                  <a:pt x="1460" y="3008"/>
                  <a:pt x="1460" y="3008"/>
                  <a:pt x="1459" y="3008"/>
                </a:cubicBezTo>
                <a:cubicBezTo>
                  <a:pt x="1450" y="3008"/>
                  <a:pt x="1441" y="3006"/>
                  <a:pt x="1434" y="3003"/>
                </a:cubicBezTo>
                <a:cubicBezTo>
                  <a:pt x="1353" y="2958"/>
                  <a:pt x="1353" y="2958"/>
                  <a:pt x="1353" y="2958"/>
                </a:cubicBezTo>
                <a:cubicBezTo>
                  <a:pt x="1339" y="2951"/>
                  <a:pt x="1328" y="2932"/>
                  <a:pt x="1328" y="2916"/>
                </a:cubicBezTo>
                <a:cubicBezTo>
                  <a:pt x="1328" y="1786"/>
                  <a:pt x="1328" y="1786"/>
                  <a:pt x="1328" y="1786"/>
                </a:cubicBezTo>
                <a:cubicBezTo>
                  <a:pt x="1328" y="1778"/>
                  <a:pt x="1321" y="1768"/>
                  <a:pt x="1315" y="1764"/>
                </a:cubicBezTo>
                <a:cubicBezTo>
                  <a:pt x="0" y="999"/>
                  <a:pt x="0" y="999"/>
                  <a:pt x="0" y="999"/>
                </a:cubicBezTo>
                <a:cubicBezTo>
                  <a:pt x="0" y="2498"/>
                  <a:pt x="0" y="2498"/>
                  <a:pt x="0" y="2498"/>
                </a:cubicBezTo>
                <a:cubicBezTo>
                  <a:pt x="0" y="2532"/>
                  <a:pt x="23" y="2573"/>
                  <a:pt x="52" y="2590"/>
                </a:cubicBezTo>
                <a:cubicBezTo>
                  <a:pt x="1407" y="3389"/>
                  <a:pt x="1407" y="3389"/>
                  <a:pt x="1407" y="3389"/>
                </a:cubicBezTo>
                <a:cubicBezTo>
                  <a:pt x="1421" y="3397"/>
                  <a:pt x="1440" y="3401"/>
                  <a:pt x="1459" y="3401"/>
                </a:cubicBezTo>
                <a:cubicBezTo>
                  <a:pt x="1478" y="3401"/>
                  <a:pt x="1498" y="3397"/>
                  <a:pt x="1512" y="3389"/>
                </a:cubicBezTo>
                <a:cubicBezTo>
                  <a:pt x="2867" y="2590"/>
                  <a:pt x="2867" y="2590"/>
                  <a:pt x="2867" y="2590"/>
                </a:cubicBezTo>
                <a:cubicBezTo>
                  <a:pt x="2895" y="2573"/>
                  <a:pt x="2919" y="2532"/>
                  <a:pt x="2919" y="2498"/>
                </a:cubicBezTo>
                <a:cubicBezTo>
                  <a:pt x="2919" y="999"/>
                  <a:pt x="2919" y="999"/>
                  <a:pt x="2919" y="999"/>
                </a:cubicBezTo>
                <a:lnTo>
                  <a:pt x="2028" y="1518"/>
                </a:lnTo>
                <a:close/>
              </a:path>
            </a:pathLst>
          </a:custGeom>
          <a:gradFill flip="none" rotWithShape="1">
            <a:gsLst>
              <a:gs pos="0">
                <a:srgbClr val="A91D37"/>
              </a:gs>
              <a:gs pos="100000">
                <a:srgbClr val="DC1E32"/>
              </a:gs>
            </a:gsLst>
            <a:path path="circle">
              <a:fillToRect t="100000" r="100000"/>
            </a:path>
            <a:tileRect l="-100000" b="-100000"/>
          </a:gradFill>
          <a:ln>
            <a:noFill/>
          </a:ln>
        </p:spPr>
        <p:txBody>
          <a:bodyPr vert="horz" wrap="square" lIns="121920" tIns="60960" rIns="121920" bIns="60960" numCol="1" anchor="t" anchorCtr="0" compatLnSpc="1">
            <a:prstTxWarp prst="textNoShape">
              <a:avLst/>
            </a:prstTxWarp>
          </a:bodyPr>
          <a:lstStyle/>
          <a:p>
            <a:endParaRPr lang="en-GB" sz="2400" noProof="0">
              <a:latin typeface="Pluto Sans DPD PPT Light" panose="02000000000000000000" pitchFamily="2" charset="0"/>
            </a:endParaRPr>
          </a:p>
        </p:txBody>
      </p:sp>
      <p:sp>
        <p:nvSpPr>
          <p:cNvPr id="22"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3" name="Subtitle 2"/>
          <p:cNvSpPr>
            <a:spLocks noGrp="1"/>
          </p:cNvSpPr>
          <p:nvPr>
            <p:ph type="subTitle" idx="1" hasCustomPrompt="1"/>
          </p:nvPr>
        </p:nvSpPr>
        <p:spPr>
          <a:xfrm>
            <a:off x="476247" y="4337369"/>
            <a:ext cx="6887736" cy="1869059"/>
          </a:xfrm>
          <a:prstGeom prst="rect">
            <a:avLst/>
          </a:prstGeom>
        </p:spPr>
        <p:txBody>
          <a:bodyPr lIns="0">
            <a:noAutofit/>
          </a:bodyPr>
          <a:lstStyle>
            <a:lvl1pPr marL="0" indent="0" algn="l">
              <a:spcBef>
                <a:spcPts val="0"/>
              </a:spcBef>
              <a:spcAft>
                <a:spcPts val="0"/>
              </a:spcAft>
              <a:buNone/>
              <a:defRPr sz="1600">
                <a:solidFill>
                  <a:srgbClr val="808285"/>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noProof="0"/>
              <a:t>Date / Place</a:t>
            </a:r>
          </a:p>
        </p:txBody>
      </p:sp>
      <p:sp>
        <p:nvSpPr>
          <p:cNvPr id="10" name="Text Placeholder 8">
            <a:extLst>
              <a:ext uri="{FF2B5EF4-FFF2-40B4-BE49-F238E27FC236}">
                <a16:creationId xmlns:a16="http://schemas.microsoft.com/office/drawing/2014/main" id="{2AB1092E-7527-414F-A0DF-6212FDF21423}"/>
              </a:ext>
            </a:extLst>
          </p:cNvPr>
          <p:cNvSpPr>
            <a:spLocks noGrp="1"/>
          </p:cNvSpPr>
          <p:nvPr>
            <p:ph type="body" sz="quarter" idx="13" hasCustomPrompt="1"/>
          </p:nvPr>
        </p:nvSpPr>
        <p:spPr>
          <a:xfrm>
            <a:off x="476247" y="2838450"/>
            <a:ext cx="6887736" cy="1314533"/>
          </a:xfrm>
          <a:prstGeom prst="rect">
            <a:avLst/>
          </a:prstGeom>
        </p:spPr>
        <p:txBody>
          <a:bodyPr lIns="0">
            <a:noAutofit/>
          </a:bodyPr>
          <a:lstStyle>
            <a:lvl1pPr marL="0" indent="0">
              <a:spcBef>
                <a:spcPts val="0"/>
              </a:spcBef>
              <a:spcAft>
                <a:spcPts val="0"/>
              </a:spcAft>
              <a:buNone/>
              <a:defRPr sz="2400">
                <a:solidFill>
                  <a:schemeClr val="tx1"/>
                </a:solidFill>
                <a:latin typeface="+mn-lt"/>
              </a:defRPr>
            </a:lvl1pPr>
          </a:lstStyle>
          <a:p>
            <a:pPr lvl="0"/>
            <a:r>
              <a:rPr lang="en-GB" noProof="0"/>
              <a:t>Subtitle</a:t>
            </a:r>
          </a:p>
        </p:txBody>
      </p:sp>
      <p:sp>
        <p:nvSpPr>
          <p:cNvPr id="11" name="Title 1">
            <a:extLst>
              <a:ext uri="{FF2B5EF4-FFF2-40B4-BE49-F238E27FC236}">
                <a16:creationId xmlns:a16="http://schemas.microsoft.com/office/drawing/2014/main" id="{C76941C6-1CAD-4FAE-B00D-15E0EA92E15D}"/>
              </a:ext>
            </a:extLst>
          </p:cNvPr>
          <p:cNvSpPr>
            <a:spLocks noGrp="1"/>
          </p:cNvSpPr>
          <p:nvPr>
            <p:ph type="ctrTitle" hasCustomPrompt="1"/>
          </p:nvPr>
        </p:nvSpPr>
        <p:spPr>
          <a:xfrm>
            <a:off x="476247" y="2238152"/>
            <a:ext cx="6889903" cy="549498"/>
          </a:xfrm>
        </p:spPr>
        <p:txBody>
          <a:bodyPr lIns="0">
            <a:noAutofit/>
          </a:bodyPr>
          <a:lstStyle>
            <a:lvl1pPr>
              <a:spcBef>
                <a:spcPts val="0"/>
              </a:spcBef>
              <a:spcAft>
                <a:spcPts val="0"/>
              </a:spcAft>
              <a:defRPr sz="4400">
                <a:solidFill>
                  <a:schemeClr val="accent1"/>
                </a:solidFill>
              </a:defRPr>
            </a:lvl1pPr>
          </a:lstStyle>
          <a:p>
            <a:r>
              <a:rPr lang="en-GB" noProof="0"/>
              <a:t>Title</a:t>
            </a:r>
          </a:p>
        </p:txBody>
      </p:sp>
      <p:pic>
        <p:nvPicPr>
          <p:cNvPr id="8" name="Graphic 8">
            <a:extLst>
              <a:ext uri="{FF2B5EF4-FFF2-40B4-BE49-F238E27FC236}">
                <a16:creationId xmlns:a16="http://schemas.microsoft.com/office/drawing/2014/main" id="{60AF3965-0D0A-4D8F-96CF-D3C05990FC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2606" y="6350590"/>
            <a:ext cx="1333827" cy="512761"/>
          </a:xfrm>
          <a:prstGeom prst="rect">
            <a:avLst/>
          </a:prstGeom>
        </p:spPr>
      </p:pic>
      <p:pic>
        <p:nvPicPr>
          <p:cNvPr id="9" name="Graphic 8">
            <a:extLst>
              <a:ext uri="{FF2B5EF4-FFF2-40B4-BE49-F238E27FC236}">
                <a16:creationId xmlns:a16="http://schemas.microsoft.com/office/drawing/2014/main" id="{13FE8803-E6C6-4EAB-B73A-FA1B64D214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145" y="38774"/>
            <a:ext cx="2465682" cy="1458000"/>
          </a:xfrm>
          <a:prstGeom prst="rect">
            <a:avLst/>
          </a:prstGeom>
        </p:spPr>
      </p:pic>
    </p:spTree>
    <p:extLst>
      <p:ext uri="{BB962C8B-B14F-4D97-AF65-F5344CB8AC3E}">
        <p14:creationId xmlns:p14="http://schemas.microsoft.com/office/powerpoint/2010/main" val="3579718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58">
          <p15:clr>
            <a:srgbClr val="FBAE40"/>
          </p15:clr>
        </p15:guide>
        <p15:guide id="4" pos="5602">
          <p15:clr>
            <a:srgbClr val="FBAE40"/>
          </p15:clr>
        </p15:guide>
        <p15:guide id="5" orient="horz" pos="146">
          <p15:clr>
            <a:srgbClr val="FBAE40"/>
          </p15:clr>
        </p15:guide>
        <p15:guide id="6" orient="horz" pos="298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_Slide_DPDgroup_Cutoutgraphic">
    <p:bg>
      <p:bgPr>
        <a:solidFill>
          <a:schemeClr val="bg1"/>
        </a:solidFill>
        <a:effectLst/>
      </p:bgPr>
    </p:bg>
    <p:spTree>
      <p:nvGrpSpPr>
        <p:cNvPr id="1" name=""/>
        <p:cNvGrpSpPr/>
        <p:nvPr/>
      </p:nvGrpSpPr>
      <p:grpSpPr>
        <a:xfrm>
          <a:off x="0" y="0"/>
          <a:ext cx="0" cy="0"/>
          <a:chOff x="0" y="0"/>
          <a:chExt cx="0" cy="0"/>
        </a:xfrm>
      </p:grpSpPr>
      <p:sp>
        <p:nvSpPr>
          <p:cNvPr id="13" name="Image Placeholder 20"/>
          <p:cNvSpPr>
            <a:spLocks noGrp="1" noChangeAspect="1"/>
          </p:cNvSpPr>
          <p:nvPr>
            <p:ph type="pic" sz="quarter" idx="15" hasCustomPrompt="1"/>
          </p:nvPr>
        </p:nvSpPr>
        <p:spPr>
          <a:xfrm>
            <a:off x="8175104" y="-1025035"/>
            <a:ext cx="5323200" cy="6201785"/>
          </a:xfrm>
          <a:custGeom>
            <a:avLst/>
            <a:gdLst>
              <a:gd name="connsiteX0" fmla="*/ 1457487 w 2915973"/>
              <a:gd name="connsiteY0" fmla="*/ 0 h 3397250"/>
              <a:gd name="connsiteX1" fmla="*/ 1511431 w 2915973"/>
              <a:gd name="connsiteY1" fmla="*/ 11983 h 3397250"/>
              <a:gd name="connsiteX2" fmla="*/ 2842050 w 2915973"/>
              <a:gd name="connsiteY2" fmla="*/ 736970 h 3397250"/>
              <a:gd name="connsiteX3" fmla="*/ 1894034 w 2915973"/>
              <a:gd name="connsiteY3" fmla="*/ 1290196 h 3397250"/>
              <a:gd name="connsiteX4" fmla="*/ 1870059 w 2915973"/>
              <a:gd name="connsiteY4" fmla="*/ 1332138 h 3397250"/>
              <a:gd name="connsiteX5" fmla="*/ 1872057 w 2915973"/>
              <a:gd name="connsiteY5" fmla="*/ 1424009 h 3397250"/>
              <a:gd name="connsiteX6" fmla="*/ 1880049 w 2915973"/>
              <a:gd name="connsiteY6" fmla="*/ 1448974 h 3397250"/>
              <a:gd name="connsiteX7" fmla="*/ 1881048 w 2915973"/>
              <a:gd name="connsiteY7" fmla="*/ 1449973 h 3397250"/>
              <a:gd name="connsiteX8" fmla="*/ 1898030 w 2915973"/>
              <a:gd name="connsiteY8" fmla="*/ 1467948 h 3397250"/>
              <a:gd name="connsiteX9" fmla="*/ 1976948 w 2915973"/>
              <a:gd name="connsiteY9" fmla="*/ 1514882 h 3397250"/>
              <a:gd name="connsiteX10" fmla="*/ 2025897 w 2915973"/>
              <a:gd name="connsiteY10" fmla="*/ 1515881 h 3397250"/>
              <a:gd name="connsiteX11" fmla="*/ 2915973 w 2915973"/>
              <a:gd name="connsiteY11" fmla="*/ 997605 h 3397250"/>
              <a:gd name="connsiteX12" fmla="*/ 2915973 w 2915973"/>
              <a:gd name="connsiteY12" fmla="*/ 2494512 h 3397250"/>
              <a:gd name="connsiteX13" fmla="*/ 2863028 w 2915973"/>
              <a:gd name="connsiteY13" fmla="*/ 2586384 h 3397250"/>
              <a:gd name="connsiteX14" fmla="*/ 1510432 w 2915973"/>
              <a:gd name="connsiteY14" fmla="*/ 3384268 h 3397250"/>
              <a:gd name="connsiteX15" fmla="*/ 1457487 w 2915973"/>
              <a:gd name="connsiteY15" fmla="*/ 3397250 h 3397250"/>
              <a:gd name="connsiteX16" fmla="*/ 1405541 w 2915973"/>
              <a:gd name="connsiteY16" fmla="*/ 3384268 h 3397250"/>
              <a:gd name="connsiteX17" fmla="*/ 51946 w 2915973"/>
              <a:gd name="connsiteY17" fmla="*/ 2586384 h 3397250"/>
              <a:gd name="connsiteX18" fmla="*/ 0 w 2915973"/>
              <a:gd name="connsiteY18" fmla="*/ 2494512 h 3397250"/>
              <a:gd name="connsiteX19" fmla="*/ 0 w 2915973"/>
              <a:gd name="connsiteY19" fmla="*/ 997605 h 3397250"/>
              <a:gd name="connsiteX20" fmla="*/ 1313637 w 2915973"/>
              <a:gd name="connsiteY20" fmla="*/ 1761537 h 3397250"/>
              <a:gd name="connsiteX21" fmla="*/ 1326623 w 2915973"/>
              <a:gd name="connsiteY21" fmla="*/ 1784505 h 3397250"/>
              <a:gd name="connsiteX22" fmla="*/ 1326623 w 2915973"/>
              <a:gd name="connsiteY22" fmla="*/ 2912927 h 3397250"/>
              <a:gd name="connsiteX23" fmla="*/ 1351597 w 2915973"/>
              <a:gd name="connsiteY23" fmla="*/ 2953870 h 3397250"/>
              <a:gd name="connsiteX24" fmla="*/ 1432513 w 2915973"/>
              <a:gd name="connsiteY24" fmla="*/ 2998807 h 3397250"/>
              <a:gd name="connsiteX25" fmla="*/ 1457487 w 2915973"/>
              <a:gd name="connsiteY25" fmla="*/ 3003800 h 3397250"/>
              <a:gd name="connsiteX26" fmla="*/ 1459485 w 2915973"/>
              <a:gd name="connsiteY26" fmla="*/ 3003800 h 3397250"/>
              <a:gd name="connsiteX27" fmla="*/ 1483460 w 2915973"/>
              <a:gd name="connsiteY27" fmla="*/ 2998807 h 3397250"/>
              <a:gd name="connsiteX28" fmla="*/ 1563377 w 2915973"/>
              <a:gd name="connsiteY28" fmla="*/ 2953870 h 3397250"/>
              <a:gd name="connsiteX29" fmla="*/ 1588351 w 2915973"/>
              <a:gd name="connsiteY29" fmla="*/ 2912927 h 3397250"/>
              <a:gd name="connsiteX30" fmla="*/ 1588351 w 2915973"/>
              <a:gd name="connsiteY30" fmla="*/ 1646698 h 3397250"/>
              <a:gd name="connsiteX31" fmla="*/ 1564376 w 2915973"/>
              <a:gd name="connsiteY31" fmla="*/ 1604756 h 3397250"/>
              <a:gd name="connsiteX32" fmla="*/ 72924 w 2915973"/>
              <a:gd name="connsiteY32" fmla="*/ 736970 h 3397250"/>
              <a:gd name="connsiteX33" fmla="*/ 1404542 w 2915973"/>
              <a:gd name="connsiteY33" fmla="*/ 11983 h 3397250"/>
              <a:gd name="connsiteX34" fmla="*/ 1457487 w 2915973"/>
              <a:gd name="connsiteY34" fmla="*/ 0 h 33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15973" h="3397250">
                <a:moveTo>
                  <a:pt x="1457487" y="0"/>
                </a:moveTo>
                <a:cubicBezTo>
                  <a:pt x="1477466" y="0"/>
                  <a:pt x="1496447" y="3995"/>
                  <a:pt x="1511431" y="11983"/>
                </a:cubicBezTo>
                <a:cubicBezTo>
                  <a:pt x="1511431" y="11983"/>
                  <a:pt x="1511431" y="11983"/>
                  <a:pt x="2842050" y="736970"/>
                </a:cubicBezTo>
                <a:cubicBezTo>
                  <a:pt x="2842050" y="736970"/>
                  <a:pt x="2842050" y="736970"/>
                  <a:pt x="1894034" y="1290196"/>
                </a:cubicBezTo>
                <a:cubicBezTo>
                  <a:pt x="1880049" y="1298185"/>
                  <a:pt x="1870059" y="1317159"/>
                  <a:pt x="1870059" y="1332138"/>
                </a:cubicBezTo>
                <a:cubicBezTo>
                  <a:pt x="1870059" y="1332138"/>
                  <a:pt x="1870059" y="1332138"/>
                  <a:pt x="1872057" y="1424009"/>
                </a:cubicBezTo>
                <a:cubicBezTo>
                  <a:pt x="1872057" y="1431998"/>
                  <a:pt x="1875054" y="1440985"/>
                  <a:pt x="1880049" y="1448974"/>
                </a:cubicBezTo>
                <a:cubicBezTo>
                  <a:pt x="1881048" y="1448974"/>
                  <a:pt x="1881048" y="1449973"/>
                  <a:pt x="1881048" y="1449973"/>
                </a:cubicBezTo>
                <a:cubicBezTo>
                  <a:pt x="1886042" y="1457962"/>
                  <a:pt x="1892036" y="1463953"/>
                  <a:pt x="1898030" y="1467948"/>
                </a:cubicBezTo>
                <a:cubicBezTo>
                  <a:pt x="1898030" y="1467948"/>
                  <a:pt x="1898030" y="1467948"/>
                  <a:pt x="1976948" y="1514882"/>
                </a:cubicBezTo>
                <a:cubicBezTo>
                  <a:pt x="1989934" y="1523870"/>
                  <a:pt x="2011912" y="1523870"/>
                  <a:pt x="2025897" y="1515881"/>
                </a:cubicBezTo>
                <a:lnTo>
                  <a:pt x="2915973" y="997605"/>
                </a:lnTo>
                <a:cubicBezTo>
                  <a:pt x="2915973" y="997605"/>
                  <a:pt x="2915973" y="997605"/>
                  <a:pt x="2915973" y="2494512"/>
                </a:cubicBezTo>
                <a:cubicBezTo>
                  <a:pt x="2915973" y="2528465"/>
                  <a:pt x="2891998" y="2569408"/>
                  <a:pt x="2863028" y="2586384"/>
                </a:cubicBezTo>
                <a:cubicBezTo>
                  <a:pt x="2863028" y="2586384"/>
                  <a:pt x="2863028" y="2586384"/>
                  <a:pt x="1510432" y="3384268"/>
                </a:cubicBezTo>
                <a:cubicBezTo>
                  <a:pt x="1495448" y="3393256"/>
                  <a:pt x="1476468" y="3397250"/>
                  <a:pt x="1457487" y="3397250"/>
                </a:cubicBezTo>
                <a:cubicBezTo>
                  <a:pt x="1438507" y="3397250"/>
                  <a:pt x="1419527" y="3393256"/>
                  <a:pt x="1405541" y="3384268"/>
                </a:cubicBezTo>
                <a:cubicBezTo>
                  <a:pt x="1405541" y="3384268"/>
                  <a:pt x="1405541" y="3384268"/>
                  <a:pt x="51946" y="2586384"/>
                </a:cubicBezTo>
                <a:cubicBezTo>
                  <a:pt x="22976" y="2569408"/>
                  <a:pt x="0" y="2528465"/>
                  <a:pt x="0" y="2494512"/>
                </a:cubicBezTo>
                <a:cubicBezTo>
                  <a:pt x="0" y="2494512"/>
                  <a:pt x="0" y="2494512"/>
                  <a:pt x="0" y="997605"/>
                </a:cubicBezTo>
                <a:cubicBezTo>
                  <a:pt x="0" y="997605"/>
                  <a:pt x="0" y="997605"/>
                  <a:pt x="1313637" y="1761537"/>
                </a:cubicBezTo>
                <a:cubicBezTo>
                  <a:pt x="1319630" y="1765532"/>
                  <a:pt x="1325624" y="1775518"/>
                  <a:pt x="1326623" y="1784505"/>
                </a:cubicBezTo>
                <a:cubicBezTo>
                  <a:pt x="1326623" y="1784505"/>
                  <a:pt x="1326623" y="1784505"/>
                  <a:pt x="1326623" y="2912927"/>
                </a:cubicBezTo>
                <a:cubicBezTo>
                  <a:pt x="1326623" y="2928905"/>
                  <a:pt x="1337612" y="2946880"/>
                  <a:pt x="1351597" y="2953870"/>
                </a:cubicBezTo>
                <a:cubicBezTo>
                  <a:pt x="1351597" y="2953870"/>
                  <a:pt x="1351597" y="2953870"/>
                  <a:pt x="1432513" y="2998807"/>
                </a:cubicBezTo>
                <a:cubicBezTo>
                  <a:pt x="1439506" y="3002802"/>
                  <a:pt x="1448497" y="3004799"/>
                  <a:pt x="1457487" y="3003800"/>
                </a:cubicBezTo>
                <a:cubicBezTo>
                  <a:pt x="1458486" y="3003800"/>
                  <a:pt x="1458486" y="3003800"/>
                  <a:pt x="1459485" y="3003800"/>
                </a:cubicBezTo>
                <a:cubicBezTo>
                  <a:pt x="1468476" y="3003800"/>
                  <a:pt x="1476468" y="3001803"/>
                  <a:pt x="1483460" y="2998807"/>
                </a:cubicBezTo>
                <a:cubicBezTo>
                  <a:pt x="1483460" y="2998807"/>
                  <a:pt x="1483460" y="2998807"/>
                  <a:pt x="1563377" y="2953870"/>
                </a:cubicBezTo>
                <a:cubicBezTo>
                  <a:pt x="1577363" y="2946880"/>
                  <a:pt x="1588351" y="2928905"/>
                  <a:pt x="1588351" y="2912927"/>
                </a:cubicBezTo>
                <a:cubicBezTo>
                  <a:pt x="1588351" y="2912927"/>
                  <a:pt x="1588351" y="2912927"/>
                  <a:pt x="1588351" y="1646698"/>
                </a:cubicBezTo>
                <a:cubicBezTo>
                  <a:pt x="1588351" y="1630720"/>
                  <a:pt x="1578362" y="1612745"/>
                  <a:pt x="1564376" y="1604756"/>
                </a:cubicBezTo>
                <a:cubicBezTo>
                  <a:pt x="1564376" y="1604756"/>
                  <a:pt x="1564376" y="1604756"/>
                  <a:pt x="72924" y="736970"/>
                </a:cubicBezTo>
                <a:cubicBezTo>
                  <a:pt x="72924" y="736970"/>
                  <a:pt x="72924" y="736970"/>
                  <a:pt x="1404542" y="11983"/>
                </a:cubicBezTo>
                <a:cubicBezTo>
                  <a:pt x="1419527" y="3995"/>
                  <a:pt x="1438507" y="0"/>
                  <a:pt x="1457487" y="0"/>
                </a:cubicBezTo>
                <a:close/>
              </a:path>
            </a:pathLst>
          </a:custGeom>
          <a:noFill/>
        </p:spPr>
        <p:txBody>
          <a:bodyPr wrap="square" anchor="ctr">
            <a:noAutofit/>
          </a:bodyPr>
          <a:lstStyle>
            <a:lvl1pPr marL="0" indent="0" algn="ctr">
              <a:buNone/>
              <a:defRPr/>
            </a:lvl1pPr>
          </a:lstStyle>
          <a:p>
            <a:r>
              <a:rPr lang="en-GB" noProof="0"/>
              <a:t>Drag &amp; Drop Image</a:t>
            </a:r>
          </a:p>
        </p:txBody>
      </p:sp>
      <p:sp>
        <p:nvSpPr>
          <p:cNvPr id="38"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32" name="Text Placeholder 8"/>
          <p:cNvSpPr>
            <a:spLocks noGrp="1"/>
          </p:cNvSpPr>
          <p:nvPr>
            <p:ph type="body" sz="quarter" idx="13" hasCustomPrompt="1"/>
          </p:nvPr>
        </p:nvSpPr>
        <p:spPr>
          <a:xfrm>
            <a:off x="476247" y="2838450"/>
            <a:ext cx="6887736" cy="1314533"/>
          </a:xfrm>
          <a:prstGeom prst="rect">
            <a:avLst/>
          </a:prstGeom>
        </p:spPr>
        <p:txBody>
          <a:bodyPr lIns="0">
            <a:noAutofit/>
          </a:bodyPr>
          <a:lstStyle>
            <a:lvl1pPr marL="0" indent="0">
              <a:spcBef>
                <a:spcPts val="0"/>
              </a:spcBef>
              <a:spcAft>
                <a:spcPts val="0"/>
              </a:spcAft>
              <a:buNone/>
              <a:defRPr sz="2400">
                <a:solidFill>
                  <a:schemeClr val="tx1"/>
                </a:solidFill>
                <a:latin typeface="+mn-lt"/>
              </a:defRPr>
            </a:lvl1pPr>
          </a:lstStyle>
          <a:p>
            <a:pPr lvl="0"/>
            <a:r>
              <a:rPr lang="en-GB" noProof="0"/>
              <a:t>Subtitle</a:t>
            </a:r>
          </a:p>
        </p:txBody>
      </p:sp>
      <p:sp>
        <p:nvSpPr>
          <p:cNvPr id="31" name="Subtitle 2"/>
          <p:cNvSpPr>
            <a:spLocks noGrp="1"/>
          </p:cNvSpPr>
          <p:nvPr>
            <p:ph type="subTitle" idx="1" hasCustomPrompt="1"/>
          </p:nvPr>
        </p:nvSpPr>
        <p:spPr>
          <a:xfrm>
            <a:off x="476247" y="4337369"/>
            <a:ext cx="6887736" cy="1869059"/>
          </a:xfrm>
          <a:prstGeom prst="rect">
            <a:avLst/>
          </a:prstGeom>
        </p:spPr>
        <p:txBody>
          <a:bodyPr lIns="0">
            <a:noAutofit/>
          </a:bodyPr>
          <a:lstStyle>
            <a:lvl1pPr marL="0" indent="0" algn="l">
              <a:spcBef>
                <a:spcPts val="0"/>
              </a:spcBef>
              <a:spcAft>
                <a:spcPts val="0"/>
              </a:spcAft>
              <a:buNone/>
              <a:defRPr sz="1600">
                <a:solidFill>
                  <a:srgbClr val="808285"/>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noProof="0"/>
              <a:t>Date / Place</a:t>
            </a:r>
          </a:p>
        </p:txBody>
      </p:sp>
      <p:sp>
        <p:nvSpPr>
          <p:cNvPr id="30" name="Title 1"/>
          <p:cNvSpPr>
            <a:spLocks noGrp="1"/>
          </p:cNvSpPr>
          <p:nvPr>
            <p:ph type="ctrTitle" hasCustomPrompt="1"/>
          </p:nvPr>
        </p:nvSpPr>
        <p:spPr>
          <a:xfrm>
            <a:off x="476247" y="2238152"/>
            <a:ext cx="6889903" cy="549498"/>
          </a:xfrm>
        </p:spPr>
        <p:txBody>
          <a:bodyPr lIns="0">
            <a:noAutofit/>
          </a:bodyPr>
          <a:lstStyle>
            <a:lvl1pPr>
              <a:spcBef>
                <a:spcPts val="0"/>
              </a:spcBef>
              <a:spcAft>
                <a:spcPts val="0"/>
              </a:spcAft>
              <a:defRPr sz="4400">
                <a:solidFill>
                  <a:schemeClr val="accent1"/>
                </a:solidFill>
                <a:latin typeface="+mj-lt"/>
              </a:defRPr>
            </a:lvl1pPr>
          </a:lstStyle>
          <a:p>
            <a:r>
              <a:rPr lang="en-GB" noProof="0"/>
              <a:t>Title</a:t>
            </a:r>
          </a:p>
        </p:txBody>
      </p:sp>
      <p:pic>
        <p:nvPicPr>
          <p:cNvPr id="9" name="Graphic 8">
            <a:extLst>
              <a:ext uri="{FF2B5EF4-FFF2-40B4-BE49-F238E27FC236}">
                <a16:creationId xmlns:a16="http://schemas.microsoft.com/office/drawing/2014/main" id="{AE8C4D7B-1D99-4505-8987-3EFE67D244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145" y="38774"/>
            <a:ext cx="2465682" cy="1458000"/>
          </a:xfrm>
          <a:prstGeom prst="rect">
            <a:avLst/>
          </a:prstGeom>
        </p:spPr>
      </p:pic>
      <p:pic>
        <p:nvPicPr>
          <p:cNvPr id="10" name="Graphic 8">
            <a:extLst>
              <a:ext uri="{FF2B5EF4-FFF2-40B4-BE49-F238E27FC236}">
                <a16:creationId xmlns:a16="http://schemas.microsoft.com/office/drawing/2014/main" id="{B06F2669-DD2C-430E-9473-97A90F3DB6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2606" y="6350590"/>
            <a:ext cx="1333827" cy="512761"/>
          </a:xfrm>
          <a:prstGeom prst="rect">
            <a:avLst/>
          </a:prstGeom>
        </p:spPr>
      </p:pic>
    </p:spTree>
    <p:extLst>
      <p:ext uri="{BB962C8B-B14F-4D97-AF65-F5344CB8AC3E}">
        <p14:creationId xmlns:p14="http://schemas.microsoft.com/office/powerpoint/2010/main" val="13725182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66">
          <p15:clr>
            <a:srgbClr val="FBAE40"/>
          </p15:clr>
        </p15:guide>
        <p15:guide id="4" pos="5602">
          <p15:clr>
            <a:srgbClr val="FBAE40"/>
          </p15:clr>
        </p15:guide>
        <p15:guide id="5" orient="horz" pos="146">
          <p15:clr>
            <a:srgbClr val="FBAE40"/>
          </p15:clr>
        </p15:guide>
        <p15:guide id="6" orient="horz" pos="298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_Slide_redgraphic">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10" name="Freeform 9"/>
          <p:cNvSpPr>
            <a:spLocks/>
          </p:cNvSpPr>
          <p:nvPr userDrawn="1"/>
        </p:nvSpPr>
        <p:spPr bwMode="black">
          <a:xfrm>
            <a:off x="8166092" y="-1025257"/>
            <a:ext cx="5322731" cy="6202005"/>
          </a:xfrm>
          <a:custGeom>
            <a:avLst/>
            <a:gdLst>
              <a:gd name="T0" fmla="*/ 2028 w 2919"/>
              <a:gd name="T1" fmla="*/ 1518 h 3401"/>
              <a:gd name="T2" fmla="*/ 1979 w 2919"/>
              <a:gd name="T3" fmla="*/ 1517 h 3401"/>
              <a:gd name="T4" fmla="*/ 1900 w 2919"/>
              <a:gd name="T5" fmla="*/ 1470 h 3401"/>
              <a:gd name="T6" fmla="*/ 1883 w 2919"/>
              <a:gd name="T7" fmla="*/ 1452 h 3401"/>
              <a:gd name="T8" fmla="*/ 1882 w 2919"/>
              <a:gd name="T9" fmla="*/ 1451 h 3401"/>
              <a:gd name="T10" fmla="*/ 1874 w 2919"/>
              <a:gd name="T11" fmla="*/ 1426 h 3401"/>
              <a:gd name="T12" fmla="*/ 1872 w 2919"/>
              <a:gd name="T13" fmla="*/ 1334 h 3401"/>
              <a:gd name="T14" fmla="*/ 1896 w 2919"/>
              <a:gd name="T15" fmla="*/ 1291 h 3401"/>
              <a:gd name="T16" fmla="*/ 2845 w 2919"/>
              <a:gd name="T17" fmla="*/ 738 h 3401"/>
              <a:gd name="T18" fmla="*/ 1513 w 2919"/>
              <a:gd name="T19" fmla="*/ 12 h 3401"/>
              <a:gd name="T20" fmla="*/ 1459 w 2919"/>
              <a:gd name="T21" fmla="*/ 0 h 3401"/>
              <a:gd name="T22" fmla="*/ 1406 w 2919"/>
              <a:gd name="T23" fmla="*/ 12 h 3401"/>
              <a:gd name="T24" fmla="*/ 74 w 2919"/>
              <a:gd name="T25" fmla="*/ 738 h 3401"/>
              <a:gd name="T26" fmla="*/ 1566 w 2919"/>
              <a:gd name="T27" fmla="*/ 1607 h 3401"/>
              <a:gd name="T28" fmla="*/ 1591 w 2919"/>
              <a:gd name="T29" fmla="*/ 1649 h 3401"/>
              <a:gd name="T30" fmla="*/ 1591 w 2919"/>
              <a:gd name="T31" fmla="*/ 2916 h 3401"/>
              <a:gd name="T32" fmla="*/ 1565 w 2919"/>
              <a:gd name="T33" fmla="*/ 2958 h 3401"/>
              <a:gd name="T34" fmla="*/ 1485 w 2919"/>
              <a:gd name="T35" fmla="*/ 3003 h 3401"/>
              <a:gd name="T36" fmla="*/ 1461 w 2919"/>
              <a:gd name="T37" fmla="*/ 3008 h 3401"/>
              <a:gd name="T38" fmla="*/ 1459 w 2919"/>
              <a:gd name="T39" fmla="*/ 3008 h 3401"/>
              <a:gd name="T40" fmla="*/ 1434 w 2919"/>
              <a:gd name="T41" fmla="*/ 3003 h 3401"/>
              <a:gd name="T42" fmla="*/ 1353 w 2919"/>
              <a:gd name="T43" fmla="*/ 2958 h 3401"/>
              <a:gd name="T44" fmla="*/ 1328 w 2919"/>
              <a:gd name="T45" fmla="*/ 2916 h 3401"/>
              <a:gd name="T46" fmla="*/ 1328 w 2919"/>
              <a:gd name="T47" fmla="*/ 1786 h 3401"/>
              <a:gd name="T48" fmla="*/ 1315 w 2919"/>
              <a:gd name="T49" fmla="*/ 1764 h 3401"/>
              <a:gd name="T50" fmla="*/ 0 w 2919"/>
              <a:gd name="T51" fmla="*/ 999 h 3401"/>
              <a:gd name="T52" fmla="*/ 0 w 2919"/>
              <a:gd name="T53" fmla="*/ 2498 h 3401"/>
              <a:gd name="T54" fmla="*/ 52 w 2919"/>
              <a:gd name="T55" fmla="*/ 2590 h 3401"/>
              <a:gd name="T56" fmla="*/ 1407 w 2919"/>
              <a:gd name="T57" fmla="*/ 3389 h 3401"/>
              <a:gd name="T58" fmla="*/ 1459 w 2919"/>
              <a:gd name="T59" fmla="*/ 3401 h 3401"/>
              <a:gd name="T60" fmla="*/ 1512 w 2919"/>
              <a:gd name="T61" fmla="*/ 3389 h 3401"/>
              <a:gd name="T62" fmla="*/ 2867 w 2919"/>
              <a:gd name="T63" fmla="*/ 2590 h 3401"/>
              <a:gd name="T64" fmla="*/ 2919 w 2919"/>
              <a:gd name="T65" fmla="*/ 2498 h 3401"/>
              <a:gd name="T66" fmla="*/ 2919 w 2919"/>
              <a:gd name="T67" fmla="*/ 999 h 3401"/>
              <a:gd name="T68" fmla="*/ 2028 w 2919"/>
              <a:gd name="T69" fmla="*/ 1518 h 3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19" h="3401">
                <a:moveTo>
                  <a:pt x="2028" y="1518"/>
                </a:moveTo>
                <a:cubicBezTo>
                  <a:pt x="2014" y="1526"/>
                  <a:pt x="1992" y="1525"/>
                  <a:pt x="1979" y="1517"/>
                </a:cubicBezTo>
                <a:cubicBezTo>
                  <a:pt x="1900" y="1470"/>
                  <a:pt x="1900" y="1470"/>
                  <a:pt x="1900" y="1470"/>
                </a:cubicBezTo>
                <a:cubicBezTo>
                  <a:pt x="1894" y="1466"/>
                  <a:pt x="1888" y="1460"/>
                  <a:pt x="1883" y="1452"/>
                </a:cubicBezTo>
                <a:cubicBezTo>
                  <a:pt x="1883" y="1452"/>
                  <a:pt x="1883" y="1451"/>
                  <a:pt x="1882" y="1451"/>
                </a:cubicBezTo>
                <a:cubicBezTo>
                  <a:pt x="1877" y="1442"/>
                  <a:pt x="1875" y="1434"/>
                  <a:pt x="1874" y="1426"/>
                </a:cubicBezTo>
                <a:cubicBezTo>
                  <a:pt x="1872" y="1334"/>
                  <a:pt x="1872" y="1334"/>
                  <a:pt x="1872" y="1334"/>
                </a:cubicBezTo>
                <a:cubicBezTo>
                  <a:pt x="1872" y="1318"/>
                  <a:pt x="1882" y="1299"/>
                  <a:pt x="1896" y="1291"/>
                </a:cubicBezTo>
                <a:cubicBezTo>
                  <a:pt x="2845" y="738"/>
                  <a:pt x="2845" y="738"/>
                  <a:pt x="2845" y="738"/>
                </a:cubicBezTo>
                <a:cubicBezTo>
                  <a:pt x="1513" y="12"/>
                  <a:pt x="1513" y="12"/>
                  <a:pt x="1513" y="12"/>
                </a:cubicBezTo>
                <a:cubicBezTo>
                  <a:pt x="1498" y="4"/>
                  <a:pt x="1479" y="0"/>
                  <a:pt x="1459" y="0"/>
                </a:cubicBezTo>
                <a:cubicBezTo>
                  <a:pt x="1440" y="0"/>
                  <a:pt x="1421" y="4"/>
                  <a:pt x="1406" y="12"/>
                </a:cubicBezTo>
                <a:cubicBezTo>
                  <a:pt x="74" y="738"/>
                  <a:pt x="74" y="738"/>
                  <a:pt x="74" y="738"/>
                </a:cubicBezTo>
                <a:cubicBezTo>
                  <a:pt x="1566" y="1607"/>
                  <a:pt x="1566" y="1607"/>
                  <a:pt x="1566" y="1607"/>
                </a:cubicBezTo>
                <a:cubicBezTo>
                  <a:pt x="1580" y="1615"/>
                  <a:pt x="1591" y="1633"/>
                  <a:pt x="1591" y="1649"/>
                </a:cubicBezTo>
                <a:cubicBezTo>
                  <a:pt x="1591" y="2916"/>
                  <a:pt x="1591" y="2916"/>
                  <a:pt x="1591" y="2916"/>
                </a:cubicBezTo>
                <a:cubicBezTo>
                  <a:pt x="1591" y="2932"/>
                  <a:pt x="1579" y="2951"/>
                  <a:pt x="1565" y="2958"/>
                </a:cubicBezTo>
                <a:cubicBezTo>
                  <a:pt x="1485" y="3003"/>
                  <a:pt x="1485" y="3003"/>
                  <a:pt x="1485" y="3003"/>
                </a:cubicBezTo>
                <a:cubicBezTo>
                  <a:pt x="1478" y="3006"/>
                  <a:pt x="1470" y="3008"/>
                  <a:pt x="1461" y="3008"/>
                </a:cubicBezTo>
                <a:cubicBezTo>
                  <a:pt x="1460" y="3008"/>
                  <a:pt x="1460" y="3008"/>
                  <a:pt x="1459" y="3008"/>
                </a:cubicBezTo>
                <a:cubicBezTo>
                  <a:pt x="1450" y="3008"/>
                  <a:pt x="1441" y="3006"/>
                  <a:pt x="1434" y="3003"/>
                </a:cubicBezTo>
                <a:cubicBezTo>
                  <a:pt x="1353" y="2958"/>
                  <a:pt x="1353" y="2958"/>
                  <a:pt x="1353" y="2958"/>
                </a:cubicBezTo>
                <a:cubicBezTo>
                  <a:pt x="1339" y="2951"/>
                  <a:pt x="1328" y="2932"/>
                  <a:pt x="1328" y="2916"/>
                </a:cubicBezTo>
                <a:cubicBezTo>
                  <a:pt x="1328" y="1786"/>
                  <a:pt x="1328" y="1786"/>
                  <a:pt x="1328" y="1786"/>
                </a:cubicBezTo>
                <a:cubicBezTo>
                  <a:pt x="1328" y="1778"/>
                  <a:pt x="1321" y="1768"/>
                  <a:pt x="1315" y="1764"/>
                </a:cubicBezTo>
                <a:cubicBezTo>
                  <a:pt x="0" y="999"/>
                  <a:pt x="0" y="999"/>
                  <a:pt x="0" y="999"/>
                </a:cubicBezTo>
                <a:cubicBezTo>
                  <a:pt x="0" y="2498"/>
                  <a:pt x="0" y="2498"/>
                  <a:pt x="0" y="2498"/>
                </a:cubicBezTo>
                <a:cubicBezTo>
                  <a:pt x="0" y="2532"/>
                  <a:pt x="23" y="2573"/>
                  <a:pt x="52" y="2590"/>
                </a:cubicBezTo>
                <a:cubicBezTo>
                  <a:pt x="1407" y="3389"/>
                  <a:pt x="1407" y="3389"/>
                  <a:pt x="1407" y="3389"/>
                </a:cubicBezTo>
                <a:cubicBezTo>
                  <a:pt x="1421" y="3397"/>
                  <a:pt x="1440" y="3401"/>
                  <a:pt x="1459" y="3401"/>
                </a:cubicBezTo>
                <a:cubicBezTo>
                  <a:pt x="1478" y="3401"/>
                  <a:pt x="1498" y="3397"/>
                  <a:pt x="1512" y="3389"/>
                </a:cubicBezTo>
                <a:cubicBezTo>
                  <a:pt x="2867" y="2590"/>
                  <a:pt x="2867" y="2590"/>
                  <a:pt x="2867" y="2590"/>
                </a:cubicBezTo>
                <a:cubicBezTo>
                  <a:pt x="2895" y="2573"/>
                  <a:pt x="2919" y="2532"/>
                  <a:pt x="2919" y="2498"/>
                </a:cubicBezTo>
                <a:cubicBezTo>
                  <a:pt x="2919" y="999"/>
                  <a:pt x="2919" y="999"/>
                  <a:pt x="2919" y="999"/>
                </a:cubicBezTo>
                <a:lnTo>
                  <a:pt x="2028" y="1518"/>
                </a:lnTo>
                <a:close/>
              </a:path>
            </a:pathLst>
          </a:custGeom>
          <a:gradFill flip="none" rotWithShape="1">
            <a:gsLst>
              <a:gs pos="0">
                <a:srgbClr val="A91D37"/>
              </a:gs>
              <a:gs pos="100000">
                <a:srgbClr val="DC1E32"/>
              </a:gs>
            </a:gsLst>
            <a:path path="circle">
              <a:fillToRect t="100000" r="100000"/>
            </a:path>
            <a:tileRect l="-100000" b="-100000"/>
          </a:gradFill>
          <a:ln>
            <a:noFill/>
          </a:ln>
        </p:spPr>
        <p:txBody>
          <a:bodyPr vert="horz" wrap="square" lIns="121920" tIns="60960" rIns="121920" bIns="60960" numCol="1" anchor="t" anchorCtr="0" compatLnSpc="1">
            <a:prstTxWarp prst="textNoShape">
              <a:avLst/>
            </a:prstTxWarp>
          </a:bodyPr>
          <a:lstStyle/>
          <a:p>
            <a:endParaRPr lang="en-GB" sz="2400" noProof="0">
              <a:latin typeface="Pluto Sans DPD PPT Light" panose="02000000000000000000" pitchFamily="2" charset="0"/>
            </a:endParaRPr>
          </a:p>
        </p:txBody>
      </p:sp>
      <p:sp>
        <p:nvSpPr>
          <p:cNvPr id="8" name="Subtitle 2"/>
          <p:cNvSpPr>
            <a:spLocks noGrp="1"/>
          </p:cNvSpPr>
          <p:nvPr>
            <p:ph type="subTitle" idx="1" hasCustomPrompt="1"/>
          </p:nvPr>
        </p:nvSpPr>
        <p:spPr>
          <a:xfrm>
            <a:off x="476247" y="4337369"/>
            <a:ext cx="6887736" cy="1869059"/>
          </a:xfrm>
          <a:prstGeom prst="rect">
            <a:avLst/>
          </a:prstGeom>
        </p:spPr>
        <p:txBody>
          <a:bodyPr lIns="0">
            <a:noAutofit/>
          </a:bodyPr>
          <a:lstStyle>
            <a:lvl1pPr marL="0" indent="0" algn="l">
              <a:spcBef>
                <a:spcPts val="0"/>
              </a:spcBef>
              <a:spcAft>
                <a:spcPts val="0"/>
              </a:spcAft>
              <a:buNone/>
              <a:defRPr sz="1600">
                <a:solidFill>
                  <a:srgbClr val="808285"/>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noProof="0"/>
              <a:t>Date / Place</a:t>
            </a:r>
          </a:p>
        </p:txBody>
      </p:sp>
      <p:sp>
        <p:nvSpPr>
          <p:cNvPr id="9" name="Text Placeholder 8">
            <a:extLst>
              <a:ext uri="{FF2B5EF4-FFF2-40B4-BE49-F238E27FC236}">
                <a16:creationId xmlns:a16="http://schemas.microsoft.com/office/drawing/2014/main" id="{FA2FCAFE-6B2B-4A70-B17E-F14348909CDB}"/>
              </a:ext>
            </a:extLst>
          </p:cNvPr>
          <p:cNvSpPr>
            <a:spLocks noGrp="1"/>
          </p:cNvSpPr>
          <p:nvPr>
            <p:ph type="body" sz="quarter" idx="13" hasCustomPrompt="1"/>
          </p:nvPr>
        </p:nvSpPr>
        <p:spPr>
          <a:xfrm>
            <a:off x="476247" y="2838450"/>
            <a:ext cx="6887736" cy="1314533"/>
          </a:xfrm>
          <a:prstGeom prst="rect">
            <a:avLst/>
          </a:prstGeom>
        </p:spPr>
        <p:txBody>
          <a:bodyPr lIns="0">
            <a:noAutofit/>
          </a:bodyPr>
          <a:lstStyle>
            <a:lvl1pPr marL="0" indent="0">
              <a:spcBef>
                <a:spcPts val="0"/>
              </a:spcBef>
              <a:spcAft>
                <a:spcPts val="0"/>
              </a:spcAft>
              <a:buNone/>
              <a:defRPr sz="2400">
                <a:solidFill>
                  <a:schemeClr val="tx1"/>
                </a:solidFill>
                <a:latin typeface="+mn-lt"/>
              </a:defRPr>
            </a:lvl1pPr>
          </a:lstStyle>
          <a:p>
            <a:pPr lvl="0"/>
            <a:r>
              <a:rPr lang="en-GB" noProof="0"/>
              <a:t>Subtitle</a:t>
            </a:r>
          </a:p>
        </p:txBody>
      </p:sp>
      <p:sp>
        <p:nvSpPr>
          <p:cNvPr id="13" name="Title 1">
            <a:extLst>
              <a:ext uri="{FF2B5EF4-FFF2-40B4-BE49-F238E27FC236}">
                <a16:creationId xmlns:a16="http://schemas.microsoft.com/office/drawing/2014/main" id="{5F0895ED-4357-4DE7-AC6B-BE65F67C474A}"/>
              </a:ext>
            </a:extLst>
          </p:cNvPr>
          <p:cNvSpPr>
            <a:spLocks noGrp="1"/>
          </p:cNvSpPr>
          <p:nvPr>
            <p:ph type="ctrTitle" hasCustomPrompt="1"/>
          </p:nvPr>
        </p:nvSpPr>
        <p:spPr>
          <a:xfrm>
            <a:off x="476247" y="2238152"/>
            <a:ext cx="6889903" cy="549498"/>
          </a:xfrm>
        </p:spPr>
        <p:txBody>
          <a:bodyPr lIns="0">
            <a:noAutofit/>
          </a:bodyPr>
          <a:lstStyle>
            <a:lvl1pPr>
              <a:spcBef>
                <a:spcPts val="0"/>
              </a:spcBef>
              <a:spcAft>
                <a:spcPts val="0"/>
              </a:spcAft>
              <a:defRPr sz="4400">
                <a:solidFill>
                  <a:schemeClr val="accent1"/>
                </a:solidFill>
              </a:defRPr>
            </a:lvl1pPr>
          </a:lstStyle>
          <a:p>
            <a:r>
              <a:rPr lang="en-GB" noProof="0"/>
              <a:t>Title</a:t>
            </a:r>
          </a:p>
        </p:txBody>
      </p:sp>
    </p:spTree>
    <p:extLst>
      <p:ext uri="{BB962C8B-B14F-4D97-AF65-F5344CB8AC3E}">
        <p14:creationId xmlns:p14="http://schemas.microsoft.com/office/powerpoint/2010/main" val="2631271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_Slide_Cutoutgraphic">
    <p:spTree>
      <p:nvGrpSpPr>
        <p:cNvPr id="1" name=""/>
        <p:cNvGrpSpPr/>
        <p:nvPr/>
      </p:nvGrpSpPr>
      <p:grpSpPr>
        <a:xfrm>
          <a:off x="0" y="0"/>
          <a:ext cx="0" cy="0"/>
          <a:chOff x="0" y="0"/>
          <a:chExt cx="0" cy="0"/>
        </a:xfrm>
      </p:grpSpPr>
      <p:sp>
        <p:nvSpPr>
          <p:cNvPr id="7" name="Image Placeholder 20"/>
          <p:cNvSpPr>
            <a:spLocks noGrp="1" noChangeAspect="1"/>
          </p:cNvSpPr>
          <p:nvPr>
            <p:ph type="pic" sz="quarter" idx="15" hasCustomPrompt="1"/>
          </p:nvPr>
        </p:nvSpPr>
        <p:spPr>
          <a:xfrm>
            <a:off x="8175104" y="-1025035"/>
            <a:ext cx="5323200" cy="6201785"/>
          </a:xfrm>
          <a:custGeom>
            <a:avLst/>
            <a:gdLst>
              <a:gd name="connsiteX0" fmla="*/ 1457487 w 2915973"/>
              <a:gd name="connsiteY0" fmla="*/ 0 h 3397250"/>
              <a:gd name="connsiteX1" fmla="*/ 1511431 w 2915973"/>
              <a:gd name="connsiteY1" fmla="*/ 11983 h 3397250"/>
              <a:gd name="connsiteX2" fmla="*/ 2842050 w 2915973"/>
              <a:gd name="connsiteY2" fmla="*/ 736970 h 3397250"/>
              <a:gd name="connsiteX3" fmla="*/ 1894034 w 2915973"/>
              <a:gd name="connsiteY3" fmla="*/ 1290196 h 3397250"/>
              <a:gd name="connsiteX4" fmla="*/ 1870059 w 2915973"/>
              <a:gd name="connsiteY4" fmla="*/ 1332138 h 3397250"/>
              <a:gd name="connsiteX5" fmla="*/ 1872057 w 2915973"/>
              <a:gd name="connsiteY5" fmla="*/ 1424009 h 3397250"/>
              <a:gd name="connsiteX6" fmla="*/ 1880049 w 2915973"/>
              <a:gd name="connsiteY6" fmla="*/ 1448974 h 3397250"/>
              <a:gd name="connsiteX7" fmla="*/ 1881048 w 2915973"/>
              <a:gd name="connsiteY7" fmla="*/ 1449973 h 3397250"/>
              <a:gd name="connsiteX8" fmla="*/ 1898030 w 2915973"/>
              <a:gd name="connsiteY8" fmla="*/ 1467948 h 3397250"/>
              <a:gd name="connsiteX9" fmla="*/ 1976948 w 2915973"/>
              <a:gd name="connsiteY9" fmla="*/ 1514882 h 3397250"/>
              <a:gd name="connsiteX10" fmla="*/ 2025897 w 2915973"/>
              <a:gd name="connsiteY10" fmla="*/ 1515881 h 3397250"/>
              <a:gd name="connsiteX11" fmla="*/ 2915973 w 2915973"/>
              <a:gd name="connsiteY11" fmla="*/ 997605 h 3397250"/>
              <a:gd name="connsiteX12" fmla="*/ 2915973 w 2915973"/>
              <a:gd name="connsiteY12" fmla="*/ 2494512 h 3397250"/>
              <a:gd name="connsiteX13" fmla="*/ 2863028 w 2915973"/>
              <a:gd name="connsiteY13" fmla="*/ 2586384 h 3397250"/>
              <a:gd name="connsiteX14" fmla="*/ 1510432 w 2915973"/>
              <a:gd name="connsiteY14" fmla="*/ 3384268 h 3397250"/>
              <a:gd name="connsiteX15" fmla="*/ 1457487 w 2915973"/>
              <a:gd name="connsiteY15" fmla="*/ 3397250 h 3397250"/>
              <a:gd name="connsiteX16" fmla="*/ 1405541 w 2915973"/>
              <a:gd name="connsiteY16" fmla="*/ 3384268 h 3397250"/>
              <a:gd name="connsiteX17" fmla="*/ 51946 w 2915973"/>
              <a:gd name="connsiteY17" fmla="*/ 2586384 h 3397250"/>
              <a:gd name="connsiteX18" fmla="*/ 0 w 2915973"/>
              <a:gd name="connsiteY18" fmla="*/ 2494512 h 3397250"/>
              <a:gd name="connsiteX19" fmla="*/ 0 w 2915973"/>
              <a:gd name="connsiteY19" fmla="*/ 997605 h 3397250"/>
              <a:gd name="connsiteX20" fmla="*/ 1313637 w 2915973"/>
              <a:gd name="connsiteY20" fmla="*/ 1761537 h 3397250"/>
              <a:gd name="connsiteX21" fmla="*/ 1326623 w 2915973"/>
              <a:gd name="connsiteY21" fmla="*/ 1784505 h 3397250"/>
              <a:gd name="connsiteX22" fmla="*/ 1326623 w 2915973"/>
              <a:gd name="connsiteY22" fmla="*/ 2912927 h 3397250"/>
              <a:gd name="connsiteX23" fmla="*/ 1351597 w 2915973"/>
              <a:gd name="connsiteY23" fmla="*/ 2953870 h 3397250"/>
              <a:gd name="connsiteX24" fmla="*/ 1432513 w 2915973"/>
              <a:gd name="connsiteY24" fmla="*/ 2998807 h 3397250"/>
              <a:gd name="connsiteX25" fmla="*/ 1457487 w 2915973"/>
              <a:gd name="connsiteY25" fmla="*/ 3003800 h 3397250"/>
              <a:gd name="connsiteX26" fmla="*/ 1459485 w 2915973"/>
              <a:gd name="connsiteY26" fmla="*/ 3003800 h 3397250"/>
              <a:gd name="connsiteX27" fmla="*/ 1483460 w 2915973"/>
              <a:gd name="connsiteY27" fmla="*/ 2998807 h 3397250"/>
              <a:gd name="connsiteX28" fmla="*/ 1563377 w 2915973"/>
              <a:gd name="connsiteY28" fmla="*/ 2953870 h 3397250"/>
              <a:gd name="connsiteX29" fmla="*/ 1588351 w 2915973"/>
              <a:gd name="connsiteY29" fmla="*/ 2912927 h 3397250"/>
              <a:gd name="connsiteX30" fmla="*/ 1588351 w 2915973"/>
              <a:gd name="connsiteY30" fmla="*/ 1646698 h 3397250"/>
              <a:gd name="connsiteX31" fmla="*/ 1564376 w 2915973"/>
              <a:gd name="connsiteY31" fmla="*/ 1604756 h 3397250"/>
              <a:gd name="connsiteX32" fmla="*/ 72924 w 2915973"/>
              <a:gd name="connsiteY32" fmla="*/ 736970 h 3397250"/>
              <a:gd name="connsiteX33" fmla="*/ 1404542 w 2915973"/>
              <a:gd name="connsiteY33" fmla="*/ 11983 h 3397250"/>
              <a:gd name="connsiteX34" fmla="*/ 1457487 w 2915973"/>
              <a:gd name="connsiteY34" fmla="*/ 0 h 33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15973" h="3397250">
                <a:moveTo>
                  <a:pt x="1457487" y="0"/>
                </a:moveTo>
                <a:cubicBezTo>
                  <a:pt x="1477466" y="0"/>
                  <a:pt x="1496447" y="3995"/>
                  <a:pt x="1511431" y="11983"/>
                </a:cubicBezTo>
                <a:cubicBezTo>
                  <a:pt x="1511431" y="11983"/>
                  <a:pt x="1511431" y="11983"/>
                  <a:pt x="2842050" y="736970"/>
                </a:cubicBezTo>
                <a:cubicBezTo>
                  <a:pt x="2842050" y="736970"/>
                  <a:pt x="2842050" y="736970"/>
                  <a:pt x="1894034" y="1290196"/>
                </a:cubicBezTo>
                <a:cubicBezTo>
                  <a:pt x="1880049" y="1298185"/>
                  <a:pt x="1870059" y="1317159"/>
                  <a:pt x="1870059" y="1332138"/>
                </a:cubicBezTo>
                <a:cubicBezTo>
                  <a:pt x="1870059" y="1332138"/>
                  <a:pt x="1870059" y="1332138"/>
                  <a:pt x="1872057" y="1424009"/>
                </a:cubicBezTo>
                <a:cubicBezTo>
                  <a:pt x="1872057" y="1431998"/>
                  <a:pt x="1875054" y="1440985"/>
                  <a:pt x="1880049" y="1448974"/>
                </a:cubicBezTo>
                <a:cubicBezTo>
                  <a:pt x="1881048" y="1448974"/>
                  <a:pt x="1881048" y="1449973"/>
                  <a:pt x="1881048" y="1449973"/>
                </a:cubicBezTo>
                <a:cubicBezTo>
                  <a:pt x="1886042" y="1457962"/>
                  <a:pt x="1892036" y="1463953"/>
                  <a:pt x="1898030" y="1467948"/>
                </a:cubicBezTo>
                <a:cubicBezTo>
                  <a:pt x="1898030" y="1467948"/>
                  <a:pt x="1898030" y="1467948"/>
                  <a:pt x="1976948" y="1514882"/>
                </a:cubicBezTo>
                <a:cubicBezTo>
                  <a:pt x="1989934" y="1523870"/>
                  <a:pt x="2011912" y="1523870"/>
                  <a:pt x="2025897" y="1515881"/>
                </a:cubicBezTo>
                <a:lnTo>
                  <a:pt x="2915973" y="997605"/>
                </a:lnTo>
                <a:cubicBezTo>
                  <a:pt x="2915973" y="997605"/>
                  <a:pt x="2915973" y="997605"/>
                  <a:pt x="2915973" y="2494512"/>
                </a:cubicBezTo>
                <a:cubicBezTo>
                  <a:pt x="2915973" y="2528465"/>
                  <a:pt x="2891998" y="2569408"/>
                  <a:pt x="2863028" y="2586384"/>
                </a:cubicBezTo>
                <a:cubicBezTo>
                  <a:pt x="2863028" y="2586384"/>
                  <a:pt x="2863028" y="2586384"/>
                  <a:pt x="1510432" y="3384268"/>
                </a:cubicBezTo>
                <a:cubicBezTo>
                  <a:pt x="1495448" y="3393256"/>
                  <a:pt x="1476468" y="3397250"/>
                  <a:pt x="1457487" y="3397250"/>
                </a:cubicBezTo>
                <a:cubicBezTo>
                  <a:pt x="1438507" y="3397250"/>
                  <a:pt x="1419527" y="3393256"/>
                  <a:pt x="1405541" y="3384268"/>
                </a:cubicBezTo>
                <a:cubicBezTo>
                  <a:pt x="1405541" y="3384268"/>
                  <a:pt x="1405541" y="3384268"/>
                  <a:pt x="51946" y="2586384"/>
                </a:cubicBezTo>
                <a:cubicBezTo>
                  <a:pt x="22976" y="2569408"/>
                  <a:pt x="0" y="2528465"/>
                  <a:pt x="0" y="2494512"/>
                </a:cubicBezTo>
                <a:cubicBezTo>
                  <a:pt x="0" y="2494512"/>
                  <a:pt x="0" y="2494512"/>
                  <a:pt x="0" y="997605"/>
                </a:cubicBezTo>
                <a:cubicBezTo>
                  <a:pt x="0" y="997605"/>
                  <a:pt x="0" y="997605"/>
                  <a:pt x="1313637" y="1761537"/>
                </a:cubicBezTo>
                <a:cubicBezTo>
                  <a:pt x="1319630" y="1765532"/>
                  <a:pt x="1325624" y="1775518"/>
                  <a:pt x="1326623" y="1784505"/>
                </a:cubicBezTo>
                <a:cubicBezTo>
                  <a:pt x="1326623" y="1784505"/>
                  <a:pt x="1326623" y="1784505"/>
                  <a:pt x="1326623" y="2912927"/>
                </a:cubicBezTo>
                <a:cubicBezTo>
                  <a:pt x="1326623" y="2928905"/>
                  <a:pt x="1337612" y="2946880"/>
                  <a:pt x="1351597" y="2953870"/>
                </a:cubicBezTo>
                <a:cubicBezTo>
                  <a:pt x="1351597" y="2953870"/>
                  <a:pt x="1351597" y="2953870"/>
                  <a:pt x="1432513" y="2998807"/>
                </a:cubicBezTo>
                <a:cubicBezTo>
                  <a:pt x="1439506" y="3002802"/>
                  <a:pt x="1448497" y="3004799"/>
                  <a:pt x="1457487" y="3003800"/>
                </a:cubicBezTo>
                <a:cubicBezTo>
                  <a:pt x="1458486" y="3003800"/>
                  <a:pt x="1458486" y="3003800"/>
                  <a:pt x="1459485" y="3003800"/>
                </a:cubicBezTo>
                <a:cubicBezTo>
                  <a:pt x="1468476" y="3003800"/>
                  <a:pt x="1476468" y="3001803"/>
                  <a:pt x="1483460" y="2998807"/>
                </a:cubicBezTo>
                <a:cubicBezTo>
                  <a:pt x="1483460" y="2998807"/>
                  <a:pt x="1483460" y="2998807"/>
                  <a:pt x="1563377" y="2953870"/>
                </a:cubicBezTo>
                <a:cubicBezTo>
                  <a:pt x="1577363" y="2946880"/>
                  <a:pt x="1588351" y="2928905"/>
                  <a:pt x="1588351" y="2912927"/>
                </a:cubicBezTo>
                <a:cubicBezTo>
                  <a:pt x="1588351" y="2912927"/>
                  <a:pt x="1588351" y="2912927"/>
                  <a:pt x="1588351" y="1646698"/>
                </a:cubicBezTo>
                <a:cubicBezTo>
                  <a:pt x="1588351" y="1630720"/>
                  <a:pt x="1578362" y="1612745"/>
                  <a:pt x="1564376" y="1604756"/>
                </a:cubicBezTo>
                <a:cubicBezTo>
                  <a:pt x="1564376" y="1604756"/>
                  <a:pt x="1564376" y="1604756"/>
                  <a:pt x="72924" y="736970"/>
                </a:cubicBezTo>
                <a:cubicBezTo>
                  <a:pt x="72924" y="736970"/>
                  <a:pt x="72924" y="736970"/>
                  <a:pt x="1404542" y="11983"/>
                </a:cubicBezTo>
                <a:cubicBezTo>
                  <a:pt x="1419527" y="3995"/>
                  <a:pt x="1438507" y="0"/>
                  <a:pt x="1457487" y="0"/>
                </a:cubicBezTo>
                <a:close/>
              </a:path>
            </a:pathLst>
          </a:custGeom>
          <a:noFill/>
        </p:spPr>
        <p:txBody>
          <a:bodyPr wrap="square" anchor="ctr">
            <a:noAutofit/>
          </a:bodyPr>
          <a:lstStyle>
            <a:lvl1pPr marL="0" indent="0" algn="ctr">
              <a:buNone/>
              <a:defRPr/>
            </a:lvl1pPr>
          </a:lstStyle>
          <a:p>
            <a:r>
              <a:rPr lang="en-GB" noProof="0"/>
              <a:t>Drag &amp; Drop Image</a:t>
            </a:r>
          </a:p>
        </p:txBody>
      </p:sp>
      <p:sp>
        <p:nvSpPr>
          <p:cNvPr id="1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Subtitle 2"/>
          <p:cNvSpPr>
            <a:spLocks noGrp="1"/>
          </p:cNvSpPr>
          <p:nvPr>
            <p:ph type="subTitle" idx="1" hasCustomPrompt="1"/>
          </p:nvPr>
        </p:nvSpPr>
        <p:spPr>
          <a:xfrm>
            <a:off x="476247" y="4337369"/>
            <a:ext cx="6887736" cy="1869059"/>
          </a:xfrm>
          <a:prstGeom prst="rect">
            <a:avLst/>
          </a:prstGeom>
        </p:spPr>
        <p:txBody>
          <a:bodyPr lIns="0">
            <a:noAutofit/>
          </a:bodyPr>
          <a:lstStyle>
            <a:lvl1pPr marL="0" indent="0" algn="l">
              <a:spcBef>
                <a:spcPts val="0"/>
              </a:spcBef>
              <a:spcAft>
                <a:spcPts val="0"/>
              </a:spcAft>
              <a:buNone/>
              <a:defRPr sz="1600">
                <a:solidFill>
                  <a:srgbClr val="808285"/>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noProof="0"/>
              <a:t>Date / Place</a:t>
            </a:r>
          </a:p>
        </p:txBody>
      </p:sp>
      <p:sp>
        <p:nvSpPr>
          <p:cNvPr id="10" name="Text Placeholder 8">
            <a:extLst>
              <a:ext uri="{FF2B5EF4-FFF2-40B4-BE49-F238E27FC236}">
                <a16:creationId xmlns:a16="http://schemas.microsoft.com/office/drawing/2014/main" id="{D97C3E3E-30F3-4B64-9509-63516AFDDEFC}"/>
              </a:ext>
            </a:extLst>
          </p:cNvPr>
          <p:cNvSpPr>
            <a:spLocks noGrp="1"/>
          </p:cNvSpPr>
          <p:nvPr>
            <p:ph type="body" sz="quarter" idx="13" hasCustomPrompt="1"/>
          </p:nvPr>
        </p:nvSpPr>
        <p:spPr>
          <a:xfrm>
            <a:off x="476247" y="2838450"/>
            <a:ext cx="6887736" cy="1314533"/>
          </a:xfrm>
          <a:prstGeom prst="rect">
            <a:avLst/>
          </a:prstGeom>
        </p:spPr>
        <p:txBody>
          <a:bodyPr lIns="0">
            <a:noAutofit/>
          </a:bodyPr>
          <a:lstStyle>
            <a:lvl1pPr marL="0" indent="0">
              <a:spcBef>
                <a:spcPts val="0"/>
              </a:spcBef>
              <a:spcAft>
                <a:spcPts val="0"/>
              </a:spcAft>
              <a:buNone/>
              <a:defRPr sz="2400">
                <a:solidFill>
                  <a:schemeClr val="tx1"/>
                </a:solidFill>
                <a:latin typeface="+mn-lt"/>
              </a:defRPr>
            </a:lvl1pPr>
          </a:lstStyle>
          <a:p>
            <a:pPr lvl="0"/>
            <a:r>
              <a:rPr lang="en-GB" noProof="0"/>
              <a:t>Subtitle</a:t>
            </a:r>
          </a:p>
        </p:txBody>
      </p:sp>
      <p:sp>
        <p:nvSpPr>
          <p:cNvPr id="11" name="Title 1">
            <a:extLst>
              <a:ext uri="{FF2B5EF4-FFF2-40B4-BE49-F238E27FC236}">
                <a16:creationId xmlns:a16="http://schemas.microsoft.com/office/drawing/2014/main" id="{5851C684-885D-48A1-8232-E9EAFC62BE35}"/>
              </a:ext>
            </a:extLst>
          </p:cNvPr>
          <p:cNvSpPr>
            <a:spLocks noGrp="1"/>
          </p:cNvSpPr>
          <p:nvPr>
            <p:ph type="ctrTitle" hasCustomPrompt="1"/>
          </p:nvPr>
        </p:nvSpPr>
        <p:spPr>
          <a:xfrm>
            <a:off x="476247" y="2238152"/>
            <a:ext cx="6889903" cy="549498"/>
          </a:xfrm>
        </p:spPr>
        <p:txBody>
          <a:bodyPr lIns="0">
            <a:noAutofit/>
          </a:bodyPr>
          <a:lstStyle>
            <a:lvl1pPr>
              <a:spcBef>
                <a:spcPts val="0"/>
              </a:spcBef>
              <a:spcAft>
                <a:spcPts val="0"/>
              </a:spcAft>
              <a:defRPr sz="4400">
                <a:solidFill>
                  <a:schemeClr val="accent1"/>
                </a:solidFill>
              </a:defRPr>
            </a:lvl1pPr>
          </a:lstStyle>
          <a:p>
            <a:r>
              <a:rPr lang="en-GB" noProof="0"/>
              <a:t>Title</a:t>
            </a:r>
          </a:p>
        </p:txBody>
      </p:sp>
    </p:spTree>
    <p:extLst>
      <p:ext uri="{BB962C8B-B14F-4D97-AF65-F5344CB8AC3E}">
        <p14:creationId xmlns:p14="http://schemas.microsoft.com/office/powerpoint/2010/main" val="298825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Variant 11">
    <p:spTree>
      <p:nvGrpSpPr>
        <p:cNvPr id="1" name=""/>
        <p:cNvGrpSpPr/>
        <p:nvPr/>
      </p:nvGrpSpPr>
      <p:grpSpPr>
        <a:xfrm>
          <a:off x="0" y="0"/>
          <a:ext cx="0" cy="0"/>
          <a:chOff x="0" y="0"/>
          <a:chExt cx="0" cy="0"/>
        </a:xfrm>
      </p:grpSpPr>
      <p:sp>
        <p:nvSpPr>
          <p:cNvPr id="34" name="Bildplatzhalter 33">
            <a:extLst>
              <a:ext uri="{FF2B5EF4-FFF2-40B4-BE49-F238E27FC236}">
                <a16:creationId xmlns:a16="http://schemas.microsoft.com/office/drawing/2014/main" id="{408F0B78-BFB7-4B01-A025-4E56D91045BF}"/>
              </a:ext>
            </a:extLst>
          </p:cNvPr>
          <p:cNvSpPr>
            <a:spLocks noGrp="1"/>
          </p:cNvSpPr>
          <p:nvPr>
            <p:ph type="pic" sz="quarter" idx="19" hasCustomPrompt="1"/>
          </p:nvPr>
        </p:nvSpPr>
        <p:spPr bwMode="gray">
          <a:xfrm>
            <a:off x="0" y="0"/>
            <a:ext cx="12192000" cy="6858000"/>
          </a:xfrm>
          <a:prstGeom prst="rect">
            <a:avLst/>
          </a:prstGeom>
          <a:solidFill>
            <a:srgbClr val="EFEDEB"/>
          </a:solidFill>
        </p:spPr>
        <p:txBody>
          <a:bodyPr wrap="square" bIns="828000" anchor="ctr" anchorCtr="0">
            <a:noAutofit/>
          </a:bodyPr>
          <a:lstStyle>
            <a:lvl1pPr algn="ctr">
              <a:buNone/>
              <a:defRPr sz="1400"/>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9" name="Inhaltsplatzhalter 38">
            <a:extLst>
              <a:ext uri="{FF2B5EF4-FFF2-40B4-BE49-F238E27FC236}">
                <a16:creationId xmlns:a16="http://schemas.microsoft.com/office/drawing/2014/main" id="{E273FE34-CF7D-42B4-AA9F-CC11C92D089A}"/>
              </a:ext>
            </a:extLst>
          </p:cNvPr>
          <p:cNvSpPr>
            <a:spLocks noGrp="1"/>
          </p:cNvSpPr>
          <p:nvPr>
            <p:ph sz="quarter" idx="38" hasCustomPrompt="1"/>
            <p:custDataLst>
              <p:tags r:id="rId1"/>
            </p:custDataLst>
          </p:nvPr>
        </p:nvSpPr>
        <p:spPr bwMode="gray">
          <a:xfrm>
            <a:off x="696670" y="260350"/>
            <a:ext cx="5435334" cy="6337500"/>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200"/>
              </a:spcAft>
              <a:defRPr sz="4800">
                <a:solidFill>
                  <a:schemeClr val="bg2"/>
                </a:solidFill>
                <a:latin typeface="Pluto Sans DPD PPT ExtraLight" panose="02000000000000000000" pitchFamily="2" charset="0"/>
              </a:defRPr>
            </a:lvl2pPr>
            <a:lvl3pPr marL="0" indent="0">
              <a:spcBef>
                <a:spcPts val="0"/>
              </a:spcBef>
              <a:spcAft>
                <a:spcPts val="0"/>
              </a:spcAft>
              <a:buNone/>
              <a:defRPr sz="1800">
                <a:solidFill>
                  <a:schemeClr val="tx1"/>
                </a:solidFill>
                <a:latin typeface="+mn-lt"/>
              </a:defRPr>
            </a:lvl3pPr>
            <a:lvl4pPr marL="0" indent="0">
              <a:spcAft>
                <a:spcPts val="0"/>
              </a:spcAft>
              <a:buNone/>
              <a:defRPr sz="1800">
                <a:solidFill>
                  <a:schemeClr val="tx1"/>
                </a:solidFill>
                <a:latin typeface="+mn-lt"/>
              </a:defRPr>
            </a:lvl4pPr>
            <a:lvl5pPr marL="0" indent="0">
              <a:spcAft>
                <a:spcPts val="0"/>
              </a:spcAft>
              <a:buNone/>
              <a:defRPr sz="1800">
                <a:solidFill>
                  <a:schemeClr val="tx1"/>
                </a:solidFill>
                <a:latin typeface="+mn-lt"/>
              </a:defRPr>
            </a:lvl5pPr>
            <a:lvl6pPr marL="0" indent="0">
              <a:spcAft>
                <a:spcPts val="0"/>
              </a:spcAft>
              <a:buNone/>
              <a:defRPr sz="1800">
                <a:solidFill>
                  <a:schemeClr val="tx1"/>
                </a:solidFill>
                <a:latin typeface="+mn-lt"/>
              </a:defRPr>
            </a:lvl6pPr>
            <a:lvl7pPr marL="0" indent="0">
              <a:spcAft>
                <a:spcPts val="0"/>
              </a:spcAft>
              <a:buNone/>
              <a:defRPr sz="1800">
                <a:solidFill>
                  <a:schemeClr val="tx1"/>
                </a:solidFill>
                <a:latin typeface="+mn-lt"/>
              </a:defRPr>
            </a:lvl7pPr>
            <a:lvl8pPr marL="0" indent="0">
              <a:spcAft>
                <a:spcPts val="0"/>
              </a:spcAft>
              <a:buNone/>
              <a:defRPr sz="1800">
                <a:solidFill>
                  <a:schemeClr val="tx1"/>
                </a:solidFill>
                <a:latin typeface="+mn-lt"/>
              </a:defRPr>
            </a:lvl8pPr>
            <a:lvl9pPr marL="0" indent="0">
              <a:buNone/>
              <a:defRPr sz="3600">
                <a:solidFill>
                  <a:schemeClr val="bg2"/>
                </a:solidFill>
                <a:latin typeface="+mj-lt"/>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8" name="Text Placeholder 7">
            <a:extLst>
              <a:ext uri="{FF2B5EF4-FFF2-40B4-BE49-F238E27FC236}">
                <a16:creationId xmlns:a16="http://schemas.microsoft.com/office/drawing/2014/main" id="{320FF780-F970-4B51-906C-B45E18BBEA70}"/>
              </a:ext>
            </a:extLst>
          </p:cNvPr>
          <p:cNvSpPr>
            <a:spLocks noGrp="1"/>
          </p:cNvSpPr>
          <p:nvPr>
            <p:ph type="body" sz="quarter" idx="21" hasCustomPrompt="1"/>
          </p:nvPr>
        </p:nvSpPr>
        <p:spPr>
          <a:xfrm>
            <a:off x="9937800" y="368300"/>
            <a:ext cx="1558800" cy="684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9" name="Text Placeholder 7">
            <a:extLst>
              <a:ext uri="{FF2B5EF4-FFF2-40B4-BE49-F238E27FC236}">
                <a16:creationId xmlns:a16="http://schemas.microsoft.com/office/drawing/2014/main" id="{D623FDDF-728F-42B3-A0EF-5DD40BCE8B1D}"/>
              </a:ext>
            </a:extLst>
          </p:cNvPr>
          <p:cNvSpPr>
            <a:spLocks noGrp="1"/>
          </p:cNvSpPr>
          <p:nvPr>
            <p:ph type="body" sz="quarter" idx="20" hasCustomPrompt="1"/>
          </p:nvPr>
        </p:nvSpPr>
        <p:spPr>
          <a:xfrm>
            <a:off x="698099" y="6381360"/>
            <a:ext cx="1141200" cy="288000"/>
          </a:xfrm>
          <a:prstGeom prst="rect">
            <a:avLst/>
          </a:prstGeom>
          <a:blipFill dpi="0"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362804906"/>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_and_Content_Slide_whit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 (20pt)</a:t>
            </a:r>
          </a:p>
        </p:txBody>
      </p:sp>
      <p:sp>
        <p:nvSpPr>
          <p:cNvPr id="4" name="Text Placeholder 3">
            <a:extLst>
              <a:ext uri="{FF2B5EF4-FFF2-40B4-BE49-F238E27FC236}">
                <a16:creationId xmlns:a16="http://schemas.microsoft.com/office/drawing/2014/main" id="{088D3727-203F-4A79-8DB8-AC5E8124E755}"/>
              </a:ext>
            </a:extLst>
          </p:cNvPr>
          <p:cNvSpPr>
            <a:spLocks noGrp="1"/>
          </p:cNvSpPr>
          <p:nvPr>
            <p:ph type="body" sz="quarter" idx="15"/>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1">
            <a:extLst>
              <a:ext uri="{FF2B5EF4-FFF2-40B4-BE49-F238E27FC236}">
                <a16:creationId xmlns:a16="http://schemas.microsoft.com/office/drawing/2014/main" id="{73DBE38F-A0BE-4D35-91BD-B9A006230F57}"/>
              </a:ext>
            </a:extLst>
          </p:cNvPr>
          <p:cNvSpPr>
            <a:spLocks noGrp="1"/>
          </p:cNvSpPr>
          <p:nvPr>
            <p:ph type="title" hasCustomPrompt="1"/>
          </p:nvPr>
        </p:nvSpPr>
        <p:spPr>
          <a:xfrm>
            <a:off x="477838" y="368300"/>
            <a:ext cx="11236326" cy="403006"/>
          </a:xfrm>
        </p:spPr>
        <p:txBody>
          <a:bodyPr/>
          <a:lstStyle>
            <a:lvl1pPr>
              <a:defRPr/>
            </a:lvl1pPr>
          </a:lstStyle>
          <a:p>
            <a:r>
              <a:rPr lang="en-GB" noProof="0"/>
              <a:t>Title and Content white</a:t>
            </a:r>
          </a:p>
        </p:txBody>
      </p:sp>
    </p:spTree>
    <p:extLst>
      <p:ext uri="{BB962C8B-B14F-4D97-AF65-F5344CB8AC3E}">
        <p14:creationId xmlns:p14="http://schemas.microsoft.com/office/powerpoint/2010/main" val="399674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_and_Content_Slide_blac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bg1"/>
                </a:solidFill>
                <a:latin typeface="+mn-lt"/>
              </a:defRPr>
            </a:lvl1pPr>
          </a:lstStyle>
          <a:p>
            <a:pPr lvl="0"/>
            <a:r>
              <a:rPr lang="en-GB" noProof="0"/>
              <a:t>Subtitle (20pt)</a:t>
            </a:r>
          </a:p>
        </p:txBody>
      </p:sp>
      <p:sp>
        <p:nvSpPr>
          <p:cNvPr id="7" name="Text Placeholder 3">
            <a:extLst>
              <a:ext uri="{FF2B5EF4-FFF2-40B4-BE49-F238E27FC236}">
                <a16:creationId xmlns:a16="http://schemas.microsoft.com/office/drawing/2014/main" id="{238DDB8F-3BCA-410F-A820-C7716F7E74AD}"/>
              </a:ext>
            </a:extLst>
          </p:cNvPr>
          <p:cNvSpPr>
            <a:spLocks noGrp="1"/>
          </p:cNvSpPr>
          <p:nvPr>
            <p:ph type="body" sz="quarter" idx="15"/>
          </p:nvPr>
        </p:nvSpPr>
        <p:spPr>
          <a:xfrm>
            <a:off x="477837" y="1808164"/>
            <a:ext cx="11236325" cy="4537074"/>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1">
            <a:extLst>
              <a:ext uri="{FF2B5EF4-FFF2-40B4-BE49-F238E27FC236}">
                <a16:creationId xmlns:a16="http://schemas.microsoft.com/office/drawing/2014/main" id="{1DB33884-A1E1-4ACF-8E50-FFC46C83E286}"/>
              </a:ext>
            </a:extLst>
          </p:cNvPr>
          <p:cNvSpPr>
            <a:spLocks noGrp="1"/>
          </p:cNvSpPr>
          <p:nvPr>
            <p:ph type="title" hasCustomPrompt="1"/>
          </p:nvPr>
        </p:nvSpPr>
        <p:spPr>
          <a:xfrm>
            <a:off x="477838" y="368300"/>
            <a:ext cx="11236326" cy="403006"/>
          </a:xfrm>
        </p:spPr>
        <p:txBody>
          <a:bodyPr/>
          <a:lstStyle>
            <a:lvl1pPr>
              <a:defRPr/>
            </a:lvl1pPr>
          </a:lstStyle>
          <a:p>
            <a:r>
              <a:rPr lang="en-GB" noProof="0"/>
              <a:t>Title and Content dark</a:t>
            </a:r>
          </a:p>
        </p:txBody>
      </p:sp>
    </p:spTree>
    <p:extLst>
      <p:ext uri="{BB962C8B-B14F-4D97-AF65-F5344CB8AC3E}">
        <p14:creationId xmlns:p14="http://schemas.microsoft.com/office/powerpoint/2010/main" val="384167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_and_Bulltepoints_Slide">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8" name="Text Placeholder 3">
            <a:extLst>
              <a:ext uri="{FF2B5EF4-FFF2-40B4-BE49-F238E27FC236}">
                <a16:creationId xmlns:a16="http://schemas.microsoft.com/office/drawing/2014/main" id="{0F32DC52-9151-4C6D-89E6-44513ED9766B}"/>
              </a:ext>
            </a:extLst>
          </p:cNvPr>
          <p:cNvSpPr>
            <a:spLocks noGrp="1"/>
          </p:cNvSpPr>
          <p:nvPr>
            <p:ph type="body" sz="quarter" idx="15"/>
          </p:nvPr>
        </p:nvSpPr>
        <p:spPr>
          <a:xfrm>
            <a:off x="477837" y="1808164"/>
            <a:ext cx="11236325" cy="4537074"/>
          </a:xfrm>
        </p:spPr>
        <p:txBody>
          <a:bodyPr/>
          <a:lstStyle>
            <a:lvl1pPr>
              <a:defRPr>
                <a:latin typeface="+mn-lt"/>
              </a:defRPr>
            </a:lvl1pPr>
            <a:lvl2pPr>
              <a:defRPr/>
            </a:lvl2pPr>
            <a:lvl3pPr>
              <a:defRPr/>
            </a:lvl3pPr>
            <a:lvl4pPr>
              <a:defRPr/>
            </a:lvl4pPr>
            <a:lvl5pP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1">
            <a:extLst>
              <a:ext uri="{FF2B5EF4-FFF2-40B4-BE49-F238E27FC236}">
                <a16:creationId xmlns:a16="http://schemas.microsoft.com/office/drawing/2014/main" id="{D5B5F280-8264-4F75-BEE7-22A644FB5B97}"/>
              </a:ext>
            </a:extLst>
          </p:cNvPr>
          <p:cNvSpPr>
            <a:spLocks noGrp="1"/>
          </p:cNvSpPr>
          <p:nvPr>
            <p:ph type="title" hasCustomPrompt="1"/>
          </p:nvPr>
        </p:nvSpPr>
        <p:spPr>
          <a:xfrm>
            <a:off x="477838" y="368300"/>
            <a:ext cx="11236326" cy="403006"/>
          </a:xfrm>
        </p:spPr>
        <p:txBody>
          <a:bodyPr/>
          <a:lstStyle>
            <a:lvl1pPr>
              <a:defRPr/>
            </a:lvl1pPr>
          </a:lstStyle>
          <a:p>
            <a:r>
              <a:rPr lang="en-GB" noProof="0"/>
              <a:t>Bulletpoint and Text</a:t>
            </a:r>
          </a:p>
        </p:txBody>
      </p:sp>
      <p:sp>
        <p:nvSpPr>
          <p:cNvPr id="9" name="Text Placeholder 2">
            <a:extLst>
              <a:ext uri="{FF2B5EF4-FFF2-40B4-BE49-F238E27FC236}">
                <a16:creationId xmlns:a16="http://schemas.microsoft.com/office/drawing/2014/main" id="{00664942-E557-41DF-BB00-8499590CD825}"/>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 (20pt)</a:t>
            </a:r>
          </a:p>
        </p:txBody>
      </p:sp>
    </p:spTree>
    <p:extLst>
      <p:ext uri="{BB962C8B-B14F-4D97-AF65-F5344CB8AC3E}">
        <p14:creationId xmlns:p14="http://schemas.microsoft.com/office/powerpoint/2010/main" val="3335402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py_and_Cutoutgraphic_Slide">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13" name="Text Placeholder 3">
            <a:extLst>
              <a:ext uri="{FF2B5EF4-FFF2-40B4-BE49-F238E27FC236}">
                <a16:creationId xmlns:a16="http://schemas.microsoft.com/office/drawing/2014/main" id="{964BAD1A-E2CA-43B6-83A1-E194C01246B2}"/>
              </a:ext>
            </a:extLst>
          </p:cNvPr>
          <p:cNvSpPr>
            <a:spLocks noGrp="1"/>
          </p:cNvSpPr>
          <p:nvPr>
            <p:ph type="body" sz="quarter" idx="15"/>
          </p:nvPr>
        </p:nvSpPr>
        <p:spPr>
          <a:xfrm>
            <a:off x="477837" y="1808164"/>
            <a:ext cx="5618163" cy="4537074"/>
          </a:xfrm>
        </p:spPr>
        <p:txBody>
          <a:bodyPr lIns="0" t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itle 1">
            <a:extLst>
              <a:ext uri="{FF2B5EF4-FFF2-40B4-BE49-F238E27FC236}">
                <a16:creationId xmlns:a16="http://schemas.microsoft.com/office/drawing/2014/main" id="{093B142C-23A2-4FAC-8136-D8DE55E74C9E}"/>
              </a:ext>
            </a:extLst>
          </p:cNvPr>
          <p:cNvSpPr>
            <a:spLocks noGrp="1"/>
          </p:cNvSpPr>
          <p:nvPr>
            <p:ph type="title" hasCustomPrompt="1"/>
          </p:nvPr>
        </p:nvSpPr>
        <p:spPr>
          <a:xfrm>
            <a:off x="477838" y="368300"/>
            <a:ext cx="11236326" cy="403006"/>
          </a:xfrm>
        </p:spPr>
        <p:txBody>
          <a:bodyPr/>
          <a:lstStyle>
            <a:lvl1pPr>
              <a:defRPr/>
            </a:lvl1pPr>
          </a:lstStyle>
          <a:p>
            <a:r>
              <a:rPr lang="en-GB" noProof="0"/>
              <a:t>One column bulletpoints</a:t>
            </a:r>
          </a:p>
        </p:txBody>
      </p:sp>
      <p:sp>
        <p:nvSpPr>
          <p:cNvPr id="9" name="Text Placeholder 2">
            <a:extLst>
              <a:ext uri="{FF2B5EF4-FFF2-40B4-BE49-F238E27FC236}">
                <a16:creationId xmlns:a16="http://schemas.microsoft.com/office/drawing/2014/main" id="{27B1039B-388A-471B-BEDA-C1E065275E59}"/>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Tree>
    <p:extLst>
      <p:ext uri="{BB962C8B-B14F-4D97-AF65-F5344CB8AC3E}">
        <p14:creationId xmlns:p14="http://schemas.microsoft.com/office/powerpoint/2010/main" val="1322971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roduction_Slide_two_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4"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5" name="Content Placeholder 2"/>
          <p:cNvSpPr>
            <a:spLocks noGrp="1"/>
          </p:cNvSpPr>
          <p:nvPr>
            <p:ph sz="quarter" idx="15" hasCustomPrompt="1"/>
          </p:nvPr>
        </p:nvSpPr>
        <p:spPr>
          <a:xfrm>
            <a:off x="477838" y="1808163"/>
            <a:ext cx="11234737" cy="4537075"/>
          </a:xfrm>
          <a:prstGeom prst="rect">
            <a:avLst/>
          </a:prstGeom>
        </p:spPr>
        <p:txBody>
          <a:bodyPr lIns="0" tIns="0" rIns="0" bIns="0" numCol="2" spcCol="360000">
            <a:noAutofit/>
          </a:bodyPr>
          <a:lstStyle>
            <a:lvl1pPr marL="0" indent="0" algn="just">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text</a:t>
            </a:r>
          </a:p>
        </p:txBody>
      </p:sp>
      <p:sp>
        <p:nvSpPr>
          <p:cNvPr id="8" name="Title 1">
            <a:extLst>
              <a:ext uri="{FF2B5EF4-FFF2-40B4-BE49-F238E27FC236}">
                <a16:creationId xmlns:a16="http://schemas.microsoft.com/office/drawing/2014/main" id="{05646F8E-D640-4E2D-B289-9B544C6573A1}"/>
              </a:ext>
            </a:extLst>
          </p:cNvPr>
          <p:cNvSpPr>
            <a:spLocks noGrp="1"/>
          </p:cNvSpPr>
          <p:nvPr>
            <p:ph type="title" hasCustomPrompt="1"/>
          </p:nvPr>
        </p:nvSpPr>
        <p:spPr>
          <a:xfrm>
            <a:off x="477838" y="368300"/>
            <a:ext cx="11236326" cy="403006"/>
          </a:xfrm>
        </p:spPr>
        <p:txBody>
          <a:bodyPr/>
          <a:lstStyle>
            <a:lvl1pPr>
              <a:defRPr/>
            </a:lvl1pPr>
          </a:lstStyle>
          <a:p>
            <a:r>
              <a:rPr lang="en-GB" noProof="0"/>
              <a:t>Two columns copytext</a:t>
            </a:r>
          </a:p>
        </p:txBody>
      </p:sp>
    </p:spTree>
    <p:extLst>
      <p:ext uri="{BB962C8B-B14F-4D97-AF65-F5344CB8AC3E}">
        <p14:creationId xmlns:p14="http://schemas.microsoft.com/office/powerpoint/2010/main" val="1563734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on_Slide_two_columns_with_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4"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5" name="Content Placeholder 2"/>
          <p:cNvSpPr>
            <a:spLocks noGrp="1"/>
          </p:cNvSpPr>
          <p:nvPr>
            <p:ph sz="quarter" idx="15" hasCustomPrompt="1"/>
          </p:nvPr>
        </p:nvSpPr>
        <p:spPr>
          <a:xfrm>
            <a:off x="477838" y="1808163"/>
            <a:ext cx="11234737" cy="2340000"/>
          </a:xfrm>
          <a:prstGeom prst="rect">
            <a:avLst/>
          </a:prstGeom>
        </p:spPr>
        <p:txBody>
          <a:bodyPr lIns="0" tIns="0" rIns="0" bIns="0" numCol="2" spcCol="360000">
            <a:noAutofit/>
          </a:bodyPr>
          <a:lstStyle>
            <a:lvl1pPr marL="0" indent="0" algn="just">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text</a:t>
            </a:r>
          </a:p>
        </p:txBody>
      </p:sp>
      <p:sp>
        <p:nvSpPr>
          <p:cNvPr id="7" name="Image Placeholder 6"/>
          <p:cNvSpPr>
            <a:spLocks noGrp="1"/>
          </p:cNvSpPr>
          <p:nvPr>
            <p:ph type="pic" sz="quarter" idx="16" hasCustomPrompt="1"/>
          </p:nvPr>
        </p:nvSpPr>
        <p:spPr>
          <a:xfrm>
            <a:off x="477838" y="4235450"/>
            <a:ext cx="11236325" cy="2109788"/>
          </a:xfrm>
          <a:prstGeom prst="rect">
            <a:avLst/>
          </a:prstGeom>
        </p:spPr>
        <p:txBody>
          <a:bodyPr anchor="ctr"/>
          <a:lstStyle>
            <a:lvl1pPr marL="0" indent="0" algn="ctr">
              <a:buNone/>
              <a:defRPr/>
            </a:lvl1pPr>
          </a:lstStyle>
          <a:p>
            <a:r>
              <a:rPr lang="en-GB" noProof="0"/>
              <a:t>Drag&amp;drop image</a:t>
            </a:r>
          </a:p>
        </p:txBody>
      </p:sp>
      <p:sp>
        <p:nvSpPr>
          <p:cNvPr id="9" name="Title 1">
            <a:extLst>
              <a:ext uri="{FF2B5EF4-FFF2-40B4-BE49-F238E27FC236}">
                <a16:creationId xmlns:a16="http://schemas.microsoft.com/office/drawing/2014/main" id="{DF9871B8-75CF-4C84-B64B-3171DE6C55BD}"/>
              </a:ext>
            </a:extLst>
          </p:cNvPr>
          <p:cNvSpPr>
            <a:spLocks noGrp="1"/>
          </p:cNvSpPr>
          <p:nvPr>
            <p:ph type="title" hasCustomPrompt="1"/>
          </p:nvPr>
        </p:nvSpPr>
        <p:spPr>
          <a:xfrm>
            <a:off x="477838" y="368300"/>
            <a:ext cx="11236326" cy="403006"/>
          </a:xfrm>
        </p:spPr>
        <p:txBody>
          <a:bodyPr/>
          <a:lstStyle>
            <a:lvl1pPr>
              <a:defRPr/>
            </a:lvl1pPr>
          </a:lstStyle>
          <a:p>
            <a:r>
              <a:rPr lang="en-GB" noProof="0"/>
              <a:t>Two columns with image</a:t>
            </a:r>
          </a:p>
        </p:txBody>
      </p:sp>
    </p:spTree>
    <p:extLst>
      <p:ext uri="{BB962C8B-B14F-4D97-AF65-F5344CB8AC3E}">
        <p14:creationId xmlns:p14="http://schemas.microsoft.com/office/powerpoint/2010/main" val="332551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on_Slide_one_column_three_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4"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5" name="Content Placeholder 2"/>
          <p:cNvSpPr>
            <a:spLocks noGrp="1"/>
          </p:cNvSpPr>
          <p:nvPr>
            <p:ph sz="quarter" idx="15" hasCustomPrompt="1"/>
          </p:nvPr>
        </p:nvSpPr>
        <p:spPr>
          <a:xfrm>
            <a:off x="477838" y="1808163"/>
            <a:ext cx="11234737" cy="2340000"/>
          </a:xfrm>
          <a:prstGeom prst="rect">
            <a:avLst/>
          </a:prstGeom>
        </p:spPr>
        <p:txBody>
          <a:bodyPr lIns="0" tIns="0" rIns="0" bIns="0" numCol="1" spcCol="540000">
            <a:noAutofit/>
          </a:bodyPr>
          <a:lstStyle>
            <a:lvl1pPr marL="0" indent="0" algn="just">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text</a:t>
            </a:r>
          </a:p>
        </p:txBody>
      </p:sp>
      <p:sp>
        <p:nvSpPr>
          <p:cNvPr id="7" name="Image Placeholder 6"/>
          <p:cNvSpPr>
            <a:spLocks noGrp="1"/>
          </p:cNvSpPr>
          <p:nvPr>
            <p:ph type="pic" sz="quarter" idx="16" hasCustomPrompt="1"/>
          </p:nvPr>
        </p:nvSpPr>
        <p:spPr>
          <a:xfrm>
            <a:off x="477838" y="4235450"/>
            <a:ext cx="3682800" cy="2109788"/>
          </a:xfrm>
          <a:prstGeom prst="rect">
            <a:avLst/>
          </a:prstGeom>
        </p:spPr>
        <p:txBody>
          <a:bodyPr anchor="ctr"/>
          <a:lstStyle>
            <a:lvl1pPr marL="0" indent="0" algn="ctr">
              <a:buNone/>
              <a:defRPr/>
            </a:lvl1pPr>
          </a:lstStyle>
          <a:p>
            <a:r>
              <a:rPr lang="en-GB" noProof="0"/>
              <a:t>Drag&amp;drop image</a:t>
            </a:r>
          </a:p>
        </p:txBody>
      </p:sp>
      <p:sp>
        <p:nvSpPr>
          <p:cNvPr id="10" name="Image Placeholder 6">
            <a:extLst>
              <a:ext uri="{FF2B5EF4-FFF2-40B4-BE49-F238E27FC236}">
                <a16:creationId xmlns:a16="http://schemas.microsoft.com/office/drawing/2014/main" id="{23334A5C-7F9F-440A-A298-3349B4EA1CC0}"/>
              </a:ext>
            </a:extLst>
          </p:cNvPr>
          <p:cNvSpPr>
            <a:spLocks noGrp="1"/>
          </p:cNvSpPr>
          <p:nvPr>
            <p:ph type="pic" sz="quarter" idx="17" hasCustomPrompt="1"/>
          </p:nvPr>
        </p:nvSpPr>
        <p:spPr>
          <a:xfrm>
            <a:off x="4253806" y="4235450"/>
            <a:ext cx="3682800" cy="2109788"/>
          </a:xfrm>
          <a:prstGeom prst="rect">
            <a:avLst/>
          </a:prstGeom>
        </p:spPr>
        <p:txBody>
          <a:bodyPr anchor="ctr"/>
          <a:lstStyle>
            <a:lvl1pPr marL="0" indent="0" algn="ctr">
              <a:buNone/>
              <a:defRPr/>
            </a:lvl1pPr>
          </a:lstStyle>
          <a:p>
            <a:r>
              <a:rPr lang="en-GB" noProof="0"/>
              <a:t>Drag&amp;drop image</a:t>
            </a:r>
          </a:p>
        </p:txBody>
      </p:sp>
      <p:sp>
        <p:nvSpPr>
          <p:cNvPr id="11" name="Image Placeholder 6">
            <a:extLst>
              <a:ext uri="{FF2B5EF4-FFF2-40B4-BE49-F238E27FC236}">
                <a16:creationId xmlns:a16="http://schemas.microsoft.com/office/drawing/2014/main" id="{F8ADCF9A-C7DE-4E8B-B94D-A9293578009E}"/>
              </a:ext>
            </a:extLst>
          </p:cNvPr>
          <p:cNvSpPr>
            <a:spLocks noGrp="1"/>
          </p:cNvSpPr>
          <p:nvPr>
            <p:ph type="pic" sz="quarter" idx="18" hasCustomPrompt="1"/>
          </p:nvPr>
        </p:nvSpPr>
        <p:spPr>
          <a:xfrm>
            <a:off x="8029775" y="4235450"/>
            <a:ext cx="3682800" cy="2109788"/>
          </a:xfrm>
          <a:prstGeom prst="rect">
            <a:avLst/>
          </a:prstGeom>
        </p:spPr>
        <p:txBody>
          <a:bodyPr anchor="ctr"/>
          <a:lstStyle>
            <a:lvl1pPr marL="0" indent="0" algn="ctr">
              <a:buNone/>
              <a:defRPr/>
            </a:lvl1pPr>
          </a:lstStyle>
          <a:p>
            <a:r>
              <a:rPr lang="en-GB" noProof="0"/>
              <a:t>Drag&amp;drop image</a:t>
            </a:r>
          </a:p>
        </p:txBody>
      </p:sp>
      <p:sp>
        <p:nvSpPr>
          <p:cNvPr id="12" name="Title 1">
            <a:extLst>
              <a:ext uri="{FF2B5EF4-FFF2-40B4-BE49-F238E27FC236}">
                <a16:creationId xmlns:a16="http://schemas.microsoft.com/office/drawing/2014/main" id="{62A9525D-F527-4769-9B6F-0DA365B7314A}"/>
              </a:ext>
            </a:extLst>
          </p:cNvPr>
          <p:cNvSpPr>
            <a:spLocks noGrp="1"/>
          </p:cNvSpPr>
          <p:nvPr>
            <p:ph type="title" hasCustomPrompt="1"/>
          </p:nvPr>
        </p:nvSpPr>
        <p:spPr>
          <a:xfrm>
            <a:off x="477838" y="368300"/>
            <a:ext cx="11236326" cy="403006"/>
          </a:xfrm>
        </p:spPr>
        <p:txBody>
          <a:bodyPr/>
          <a:lstStyle>
            <a:lvl1pPr>
              <a:defRPr>
                <a:latin typeface="+mj-lt"/>
              </a:defRPr>
            </a:lvl1pPr>
          </a:lstStyle>
          <a:p>
            <a:r>
              <a:rPr lang="en-GB" noProof="0"/>
              <a:t>Copytext with three images</a:t>
            </a:r>
          </a:p>
        </p:txBody>
      </p:sp>
    </p:spTree>
    <p:extLst>
      <p:ext uri="{BB962C8B-B14F-4D97-AF65-F5344CB8AC3E}">
        <p14:creationId xmlns:p14="http://schemas.microsoft.com/office/powerpoint/2010/main" val="3976347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on_Slide_three_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4"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5" name="Content Placeholder 2"/>
          <p:cNvSpPr>
            <a:spLocks noGrp="1"/>
          </p:cNvSpPr>
          <p:nvPr>
            <p:ph sz="quarter" idx="15" hasCustomPrompt="1"/>
          </p:nvPr>
        </p:nvSpPr>
        <p:spPr>
          <a:xfrm>
            <a:off x="477838" y="1808163"/>
            <a:ext cx="11234737" cy="4537075"/>
          </a:xfrm>
          <a:prstGeom prst="rect">
            <a:avLst/>
          </a:prstGeom>
        </p:spPr>
        <p:txBody>
          <a:bodyPr lIns="0" tIns="0" rIns="0" bIns="0" numCol="3" spcCol="360000">
            <a:noAutofit/>
          </a:bodyPr>
          <a:lstStyle>
            <a:lvl1pPr marL="0" indent="0" algn="just">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text</a:t>
            </a:r>
          </a:p>
        </p:txBody>
      </p:sp>
      <p:sp>
        <p:nvSpPr>
          <p:cNvPr id="7" name="Title 1">
            <a:extLst>
              <a:ext uri="{FF2B5EF4-FFF2-40B4-BE49-F238E27FC236}">
                <a16:creationId xmlns:a16="http://schemas.microsoft.com/office/drawing/2014/main" id="{AF8FCC73-C856-447A-B09E-B89C36EC37F6}"/>
              </a:ext>
            </a:extLst>
          </p:cNvPr>
          <p:cNvSpPr>
            <a:spLocks noGrp="1"/>
          </p:cNvSpPr>
          <p:nvPr>
            <p:ph type="title" hasCustomPrompt="1"/>
          </p:nvPr>
        </p:nvSpPr>
        <p:spPr>
          <a:xfrm>
            <a:off x="477838" y="368300"/>
            <a:ext cx="11236326" cy="403006"/>
          </a:xfrm>
        </p:spPr>
        <p:txBody>
          <a:bodyPr/>
          <a:lstStyle>
            <a:lvl1pPr>
              <a:defRPr/>
            </a:lvl1pPr>
          </a:lstStyle>
          <a:p>
            <a:r>
              <a:rPr lang="en-GB" noProof="0"/>
              <a:t>Three columns</a:t>
            </a:r>
          </a:p>
        </p:txBody>
      </p:sp>
    </p:spTree>
    <p:extLst>
      <p:ext uri="{BB962C8B-B14F-4D97-AF65-F5344CB8AC3E}">
        <p14:creationId xmlns:p14="http://schemas.microsoft.com/office/powerpoint/2010/main" val="593724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bout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12" name="Text Placeholder 2"/>
          <p:cNvSpPr>
            <a:spLocks noGrp="1"/>
          </p:cNvSpPr>
          <p:nvPr>
            <p:ph type="body" sz="quarter" idx="14" hasCustomPrompt="1"/>
          </p:nvPr>
        </p:nvSpPr>
        <p:spPr>
          <a:xfrm>
            <a:off x="478368" y="4451358"/>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13" name="Title 1"/>
          <p:cNvSpPr>
            <a:spLocks noGrp="1"/>
          </p:cNvSpPr>
          <p:nvPr>
            <p:ph type="title" hasCustomPrompt="1"/>
          </p:nvPr>
        </p:nvSpPr>
        <p:spPr>
          <a:xfrm>
            <a:off x="477838" y="4048352"/>
            <a:ext cx="11236326" cy="403006"/>
          </a:xfrm>
        </p:spPr>
        <p:txBody>
          <a:bodyPr/>
          <a:lstStyle>
            <a:lvl1pPr>
              <a:defRPr/>
            </a:lvl1pPr>
          </a:lstStyle>
          <a:p>
            <a:r>
              <a:rPr lang="en-GB" noProof="0"/>
              <a:t>Title</a:t>
            </a:r>
          </a:p>
        </p:txBody>
      </p:sp>
      <p:sp>
        <p:nvSpPr>
          <p:cNvPr id="15" name="Image Placeholder 14"/>
          <p:cNvSpPr>
            <a:spLocks noGrp="1"/>
          </p:cNvSpPr>
          <p:nvPr>
            <p:ph type="pic" sz="quarter" idx="15" hasCustomPrompt="1"/>
          </p:nvPr>
        </p:nvSpPr>
        <p:spPr>
          <a:xfrm>
            <a:off x="0" y="-12669"/>
            <a:ext cx="12192000" cy="3994150"/>
          </a:xfrm>
          <a:prstGeom prst="rect">
            <a:avLst/>
          </a:prstGeom>
          <a:noFill/>
        </p:spPr>
        <p:txBody>
          <a:bodyPr anchor="ctr"/>
          <a:lstStyle>
            <a:lvl1pPr marL="0" indent="0" algn="ctr">
              <a:buNone/>
              <a:defRPr>
                <a:solidFill>
                  <a:schemeClr val="tx1"/>
                </a:solidFill>
              </a:defRPr>
            </a:lvl1pPr>
          </a:lstStyle>
          <a:p>
            <a:r>
              <a:rPr lang="en-GB" noProof="0"/>
              <a:t>Drag &amp; drop image</a:t>
            </a:r>
          </a:p>
        </p:txBody>
      </p:sp>
      <p:sp>
        <p:nvSpPr>
          <p:cNvPr id="17" name="Text Placeholder 16"/>
          <p:cNvSpPr>
            <a:spLocks noGrp="1"/>
          </p:cNvSpPr>
          <p:nvPr>
            <p:ph type="body" sz="quarter" idx="16" hasCustomPrompt="1"/>
          </p:nvPr>
        </p:nvSpPr>
        <p:spPr>
          <a:xfrm>
            <a:off x="477839" y="5092709"/>
            <a:ext cx="11236324" cy="1252529"/>
          </a:xfrm>
          <a:prstGeom prst="rect">
            <a:avLst/>
          </a:prstGeom>
        </p:spPr>
        <p:txBody>
          <a:bodyPr lIns="0" tIns="0" rIns="0" bIns="0">
            <a:norm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text</a:t>
            </a:r>
          </a:p>
        </p:txBody>
      </p:sp>
    </p:spTree>
    <p:extLst>
      <p:ext uri="{BB962C8B-B14F-4D97-AF65-F5344CB8AC3E}">
        <p14:creationId xmlns:p14="http://schemas.microsoft.com/office/powerpoint/2010/main" val="3596760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_Slide_hal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15" name="Image Placeholder 14"/>
          <p:cNvSpPr>
            <a:spLocks noGrp="1"/>
          </p:cNvSpPr>
          <p:nvPr>
            <p:ph type="pic" sz="quarter" idx="15" hasCustomPrompt="1"/>
          </p:nvPr>
        </p:nvSpPr>
        <p:spPr>
          <a:xfrm>
            <a:off x="0" y="-12670"/>
            <a:ext cx="5914800" cy="6870669"/>
          </a:xfrm>
          <a:prstGeom prst="rect">
            <a:avLst/>
          </a:prstGeom>
          <a:noFill/>
        </p:spPr>
        <p:txBody>
          <a:bodyPr anchor="ctr"/>
          <a:lstStyle>
            <a:lvl1pPr marL="0" indent="0" algn="ctr">
              <a:buNone/>
              <a:defRPr>
                <a:solidFill>
                  <a:schemeClr val="tx1"/>
                </a:solidFill>
              </a:defRPr>
            </a:lvl1pPr>
          </a:lstStyle>
          <a:p>
            <a:r>
              <a:rPr lang="en-GB" noProof="0"/>
              <a:t>Drag &amp; drop image</a:t>
            </a:r>
          </a:p>
        </p:txBody>
      </p:sp>
      <p:sp>
        <p:nvSpPr>
          <p:cNvPr id="17" name="Text Placeholder 16"/>
          <p:cNvSpPr>
            <a:spLocks noGrp="1"/>
          </p:cNvSpPr>
          <p:nvPr>
            <p:ph type="body" sz="quarter" idx="16" hasCustomPrompt="1"/>
          </p:nvPr>
        </p:nvSpPr>
        <p:spPr>
          <a:xfrm>
            <a:off x="6095999" y="1808163"/>
            <a:ext cx="5618163" cy="4537075"/>
          </a:xfrm>
          <a:prstGeom prst="rect">
            <a:avLst/>
          </a:prstGeom>
        </p:spPr>
        <p:txBody>
          <a:bodyPr lIns="0" tIns="0" rIns="0" bIns="0">
            <a:norm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text</a:t>
            </a:r>
          </a:p>
        </p:txBody>
      </p:sp>
      <p:sp>
        <p:nvSpPr>
          <p:cNvPr id="7" name="Title 1"/>
          <p:cNvSpPr>
            <a:spLocks noGrp="1"/>
          </p:cNvSpPr>
          <p:nvPr>
            <p:ph type="title" hasCustomPrompt="1"/>
          </p:nvPr>
        </p:nvSpPr>
        <p:spPr>
          <a:xfrm>
            <a:off x="6095998" y="368300"/>
            <a:ext cx="5618165" cy="349251"/>
          </a:xfrm>
        </p:spPr>
        <p:txBody>
          <a:bodyPr/>
          <a:lstStyle>
            <a:lvl1pPr>
              <a:defRPr baseline="0"/>
            </a:lvl1pPr>
          </a:lstStyle>
          <a:p>
            <a:r>
              <a:rPr lang="en-GB" noProof="0"/>
              <a:t>Image slide half</a:t>
            </a:r>
          </a:p>
        </p:txBody>
      </p:sp>
      <p:sp>
        <p:nvSpPr>
          <p:cNvPr id="8" name="Text Placeholder 2"/>
          <p:cNvSpPr>
            <a:spLocks noGrp="1"/>
          </p:cNvSpPr>
          <p:nvPr>
            <p:ph type="body" sz="quarter" idx="14" hasCustomPrompt="1"/>
          </p:nvPr>
        </p:nvSpPr>
        <p:spPr>
          <a:xfrm>
            <a:off x="6096000" y="771306"/>
            <a:ext cx="5617635" cy="641351"/>
          </a:xfrm>
          <a:prstGeom prst="rect">
            <a:avLst/>
          </a:prstGeom>
        </p:spPr>
        <p:txBody>
          <a:bodyPr lIns="0">
            <a:normAutofit/>
          </a:bodyPr>
          <a:lstStyle>
            <a:lvl1pPr marL="0" indent="0">
              <a:buNone/>
              <a:defRPr sz="2000">
                <a:latin typeface="+mn-lt"/>
              </a:defRPr>
            </a:lvl1pPr>
          </a:lstStyle>
          <a:p>
            <a:pPr lvl="0"/>
            <a:r>
              <a:rPr lang="en-GB" noProof="0"/>
              <a:t>Subtitle</a:t>
            </a:r>
          </a:p>
        </p:txBody>
      </p:sp>
    </p:spTree>
    <p:extLst>
      <p:ext uri="{BB962C8B-B14F-4D97-AF65-F5344CB8AC3E}">
        <p14:creationId xmlns:p14="http://schemas.microsoft.com/office/powerpoint/2010/main" val="890437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2">
    <p:spTree>
      <p:nvGrpSpPr>
        <p:cNvPr id="1" name=""/>
        <p:cNvGrpSpPr/>
        <p:nvPr/>
      </p:nvGrpSpPr>
      <p:grpSpPr>
        <a:xfrm>
          <a:off x="0" y="0"/>
          <a:ext cx="0" cy="0"/>
          <a:chOff x="0" y="0"/>
          <a:chExt cx="0" cy="0"/>
        </a:xfrm>
      </p:grpSpPr>
      <p:sp>
        <p:nvSpPr>
          <p:cNvPr id="15" name="Medienplatzhalter 19">
            <a:extLst>
              <a:ext uri="{FF2B5EF4-FFF2-40B4-BE49-F238E27FC236}">
                <a16:creationId xmlns:a16="http://schemas.microsoft.com/office/drawing/2014/main" id="{21BB212B-B58A-4697-8B13-BE9FC00D1F89}"/>
              </a:ext>
            </a:extLst>
          </p:cNvPr>
          <p:cNvSpPr>
            <a:spLocks noGrp="1"/>
          </p:cNvSpPr>
          <p:nvPr>
            <p:ph type="media" sz="quarter" idx="39" hasCustomPrompt="1"/>
          </p:nvPr>
        </p:nvSpPr>
        <p:spPr bwMode="gray">
          <a:xfrm>
            <a:off x="4251" y="0"/>
            <a:ext cx="12187749" cy="6858000"/>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400">
                <a:latin typeface="+mn-lt"/>
              </a:defRPr>
            </a:lvl1pPr>
            <a:lvl2pPr marL="0" indent="0" algn="ctr">
              <a:buFont typeface="Arial" panose="020B0604020202020204" pitchFamily="34" charset="0"/>
              <a:buNone/>
              <a:defRPr sz="1400">
                <a:latin typeface="+mn-lt"/>
              </a:defRPr>
            </a:lvl2pPr>
            <a:lvl3pPr marL="0" indent="0" algn="ctr">
              <a:buNone/>
              <a:defRPr sz="1400">
                <a:latin typeface="+mn-lt"/>
              </a:defRPr>
            </a:lvl3pPr>
            <a:lvl4pPr marL="0" indent="0" algn="ctr">
              <a:buNone/>
              <a:defRPr sz="1400">
                <a:latin typeface="+mn-lt"/>
              </a:defRPr>
            </a:lvl4pPr>
            <a:lvl5pPr marL="0" indent="0" algn="ctr">
              <a:buNone/>
              <a:defRPr sz="1400">
                <a:latin typeface="+mn-lt"/>
              </a:defRPr>
            </a:lvl5pPr>
            <a:lvl6pPr marL="0" indent="0" algn="ctr">
              <a:buNone/>
              <a:defRPr sz="1400">
                <a:latin typeface="+mn-lt"/>
              </a:defRPr>
            </a:lvl6pPr>
            <a:lvl7pPr marL="0" indent="0" algn="ctr">
              <a:buNone/>
              <a:defRPr sz="1400">
                <a:latin typeface="+mn-lt"/>
              </a:defRPr>
            </a:lvl7pPr>
            <a:lvl8pPr marL="0" indent="0" algn="ctr">
              <a:buNone/>
              <a:defRPr sz="1400">
                <a:latin typeface="+mn-lt"/>
              </a:defRPr>
            </a:lvl8pPr>
            <a:lvl9pPr marL="0" indent="0" algn="ctr">
              <a:buNone/>
              <a:defRPr sz="1400">
                <a:latin typeface="+mn-lt"/>
              </a:defRPr>
            </a:lvl9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93931" y="-253523"/>
            <a:ext cx="10802744" cy="154131"/>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6" name="Inhaltsplatzhalter 38">
            <a:extLst>
              <a:ext uri="{FF2B5EF4-FFF2-40B4-BE49-F238E27FC236}">
                <a16:creationId xmlns:a16="http://schemas.microsoft.com/office/drawing/2014/main" id="{076A7106-F9AE-41A1-9B86-CF3F159C6EB3}"/>
              </a:ext>
            </a:extLst>
          </p:cNvPr>
          <p:cNvSpPr>
            <a:spLocks noGrp="1"/>
          </p:cNvSpPr>
          <p:nvPr>
            <p:ph sz="quarter" idx="38" hasCustomPrompt="1"/>
            <p:custDataLst>
              <p:tags r:id="rId1"/>
            </p:custDataLst>
          </p:nvPr>
        </p:nvSpPr>
        <p:spPr bwMode="gray">
          <a:xfrm>
            <a:off x="696670" y="260350"/>
            <a:ext cx="5435334" cy="6337500"/>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200"/>
              </a:spcAft>
              <a:defRPr sz="4800">
                <a:solidFill>
                  <a:schemeClr val="bg2"/>
                </a:solidFill>
                <a:latin typeface="Pluto Sans DPD PPT ExtraLight" panose="02000000000000000000" pitchFamily="2" charset="0"/>
              </a:defRPr>
            </a:lvl2pPr>
            <a:lvl3pPr marL="0" indent="0">
              <a:spcBef>
                <a:spcPts val="0"/>
              </a:spcBef>
              <a:spcAft>
                <a:spcPts val="0"/>
              </a:spcAft>
              <a:buNone/>
              <a:defRPr sz="1800">
                <a:solidFill>
                  <a:schemeClr val="tx1"/>
                </a:solidFill>
                <a:latin typeface="+mn-lt"/>
              </a:defRPr>
            </a:lvl3pPr>
            <a:lvl4pPr marL="0" indent="0">
              <a:spcAft>
                <a:spcPts val="0"/>
              </a:spcAft>
              <a:buNone/>
              <a:defRPr sz="1800">
                <a:solidFill>
                  <a:schemeClr val="tx1"/>
                </a:solidFill>
                <a:latin typeface="+mn-lt"/>
              </a:defRPr>
            </a:lvl4pPr>
            <a:lvl5pPr marL="0" indent="0">
              <a:spcAft>
                <a:spcPts val="0"/>
              </a:spcAft>
              <a:buNone/>
              <a:defRPr sz="1800">
                <a:solidFill>
                  <a:schemeClr val="tx1"/>
                </a:solidFill>
                <a:latin typeface="+mn-lt"/>
              </a:defRPr>
            </a:lvl5pPr>
            <a:lvl6pPr marL="0" indent="0">
              <a:spcAft>
                <a:spcPts val="0"/>
              </a:spcAft>
              <a:buNone/>
              <a:defRPr sz="1800">
                <a:solidFill>
                  <a:schemeClr val="tx1"/>
                </a:solidFill>
                <a:latin typeface="+mn-lt"/>
              </a:defRPr>
            </a:lvl6pPr>
            <a:lvl7pPr marL="0" indent="0">
              <a:spcAft>
                <a:spcPts val="0"/>
              </a:spcAft>
              <a:buNone/>
              <a:defRPr sz="1800">
                <a:solidFill>
                  <a:schemeClr val="tx1"/>
                </a:solidFill>
                <a:latin typeface="+mn-lt"/>
              </a:defRPr>
            </a:lvl7pPr>
            <a:lvl8pPr marL="0" indent="0">
              <a:spcAft>
                <a:spcPts val="0"/>
              </a:spcAft>
              <a:buNone/>
              <a:defRPr sz="1800">
                <a:solidFill>
                  <a:schemeClr val="tx1"/>
                </a:solidFill>
                <a:latin typeface="+mn-lt"/>
              </a:defRPr>
            </a:lvl8pPr>
            <a:lvl9pPr marL="0" indent="0">
              <a:buNone/>
              <a:defRPr sz="3600">
                <a:solidFill>
                  <a:schemeClr val="bg2"/>
                </a:solidFill>
                <a:latin typeface="+mj-lt"/>
              </a:defRPr>
            </a:lvl9p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4" name="Text Placeholder 7">
            <a:extLst>
              <a:ext uri="{FF2B5EF4-FFF2-40B4-BE49-F238E27FC236}">
                <a16:creationId xmlns:a16="http://schemas.microsoft.com/office/drawing/2014/main" id="{E4BC00A9-A70F-483C-B94A-EA42DD3B0C00}"/>
              </a:ext>
            </a:extLst>
          </p:cNvPr>
          <p:cNvSpPr>
            <a:spLocks noGrp="1"/>
          </p:cNvSpPr>
          <p:nvPr>
            <p:ph type="body" sz="quarter" idx="21" hasCustomPrompt="1"/>
          </p:nvPr>
        </p:nvSpPr>
        <p:spPr>
          <a:xfrm>
            <a:off x="9937800" y="368300"/>
            <a:ext cx="1558800" cy="684000"/>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9" name="Text Placeholder 7">
            <a:extLst>
              <a:ext uri="{FF2B5EF4-FFF2-40B4-BE49-F238E27FC236}">
                <a16:creationId xmlns:a16="http://schemas.microsoft.com/office/drawing/2014/main" id="{D120AC75-D6BD-46F6-AFA1-87585B758A4D}"/>
              </a:ext>
            </a:extLst>
          </p:cNvPr>
          <p:cNvSpPr>
            <a:spLocks noGrp="1"/>
          </p:cNvSpPr>
          <p:nvPr>
            <p:ph type="body" sz="quarter" idx="20" hasCustomPrompt="1"/>
          </p:nvPr>
        </p:nvSpPr>
        <p:spPr>
          <a:xfrm>
            <a:off x="698099" y="6381360"/>
            <a:ext cx="1141200" cy="288000"/>
          </a:xfrm>
          <a:prstGeom prst="rect">
            <a:avLst/>
          </a:prstGeom>
          <a:blipFill dpi="0"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514834887"/>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_Slide_thir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15" name="Image Placeholder 14"/>
          <p:cNvSpPr>
            <a:spLocks noGrp="1"/>
          </p:cNvSpPr>
          <p:nvPr>
            <p:ph type="pic" sz="quarter" idx="15" hasCustomPrompt="1"/>
          </p:nvPr>
        </p:nvSpPr>
        <p:spPr>
          <a:xfrm>
            <a:off x="-1" y="-12670"/>
            <a:ext cx="4243039" cy="6870669"/>
          </a:xfrm>
          <a:prstGeom prst="rect">
            <a:avLst/>
          </a:prstGeom>
          <a:noFill/>
        </p:spPr>
        <p:txBody>
          <a:bodyPr anchor="ctr"/>
          <a:lstStyle>
            <a:lvl1pPr marL="0" indent="0" algn="ctr">
              <a:buNone/>
              <a:defRPr>
                <a:solidFill>
                  <a:schemeClr val="tx1"/>
                </a:solidFill>
              </a:defRPr>
            </a:lvl1pPr>
          </a:lstStyle>
          <a:p>
            <a:r>
              <a:rPr lang="en-GB" noProof="0"/>
              <a:t>Drag &amp; drop image</a:t>
            </a:r>
          </a:p>
        </p:txBody>
      </p:sp>
      <p:sp>
        <p:nvSpPr>
          <p:cNvPr id="17" name="Text Placeholder 16"/>
          <p:cNvSpPr>
            <a:spLocks noGrp="1"/>
          </p:cNvSpPr>
          <p:nvPr>
            <p:ph type="body" sz="quarter" idx="16" hasCustomPrompt="1"/>
          </p:nvPr>
        </p:nvSpPr>
        <p:spPr>
          <a:xfrm>
            <a:off x="4424243" y="1808163"/>
            <a:ext cx="7289920" cy="4537075"/>
          </a:xfrm>
          <a:prstGeom prst="rect">
            <a:avLst/>
          </a:prstGeom>
        </p:spPr>
        <p:txBody>
          <a:bodyPr lIns="0" tIns="0" rIns="0" bIns="0">
            <a:normAutofit/>
          </a:bodyPr>
          <a:lstStyle>
            <a:lvl1pPr marL="0" indent="0">
              <a:buNone/>
              <a:defRPr sz="140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text</a:t>
            </a:r>
          </a:p>
        </p:txBody>
      </p:sp>
      <p:sp>
        <p:nvSpPr>
          <p:cNvPr id="7" name="Title 1"/>
          <p:cNvSpPr>
            <a:spLocks noGrp="1"/>
          </p:cNvSpPr>
          <p:nvPr>
            <p:ph type="title" hasCustomPrompt="1"/>
          </p:nvPr>
        </p:nvSpPr>
        <p:spPr>
          <a:xfrm>
            <a:off x="4424240" y="368300"/>
            <a:ext cx="7289923" cy="349251"/>
          </a:xfrm>
        </p:spPr>
        <p:txBody>
          <a:bodyPr/>
          <a:lstStyle>
            <a:lvl1pPr>
              <a:defRPr baseline="0"/>
            </a:lvl1pPr>
          </a:lstStyle>
          <a:p>
            <a:r>
              <a:rPr lang="en-GB" noProof="0"/>
              <a:t>Image slide third</a:t>
            </a:r>
          </a:p>
        </p:txBody>
      </p:sp>
      <p:sp>
        <p:nvSpPr>
          <p:cNvPr id="8" name="Text Placeholder 2"/>
          <p:cNvSpPr>
            <a:spLocks noGrp="1"/>
          </p:cNvSpPr>
          <p:nvPr>
            <p:ph type="body" sz="quarter" idx="14" hasCustomPrompt="1"/>
          </p:nvPr>
        </p:nvSpPr>
        <p:spPr>
          <a:xfrm>
            <a:off x="4424400" y="771306"/>
            <a:ext cx="7289235" cy="641351"/>
          </a:xfrm>
          <a:prstGeom prst="rect">
            <a:avLst/>
          </a:prstGeom>
        </p:spPr>
        <p:txBody>
          <a:bodyPr lIns="0">
            <a:normAutofit/>
          </a:bodyPr>
          <a:lstStyle>
            <a:lvl1pPr marL="0" indent="0">
              <a:buNone/>
              <a:defRPr sz="2000">
                <a:latin typeface="+mn-lt"/>
              </a:defRPr>
            </a:lvl1pPr>
          </a:lstStyle>
          <a:p>
            <a:pPr lvl="0"/>
            <a:r>
              <a:rPr lang="en-GB" noProof="0"/>
              <a:t>Subtitle</a:t>
            </a:r>
          </a:p>
        </p:txBody>
      </p:sp>
    </p:spTree>
    <p:extLst>
      <p:ext uri="{BB962C8B-B14F-4D97-AF65-F5344CB8AC3E}">
        <p14:creationId xmlns:p14="http://schemas.microsoft.com/office/powerpoint/2010/main" val="1153748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_aspects_image_Slide ">
    <p:spTree>
      <p:nvGrpSpPr>
        <p:cNvPr id="1" name=""/>
        <p:cNvGrpSpPr/>
        <p:nvPr/>
      </p:nvGrpSpPr>
      <p:grpSpPr>
        <a:xfrm>
          <a:off x="0" y="0"/>
          <a:ext cx="0" cy="0"/>
          <a:chOff x="0" y="0"/>
          <a:chExt cx="0" cy="0"/>
        </a:xfrm>
      </p:grpSpPr>
      <p:sp>
        <p:nvSpPr>
          <p:cNvPr id="12" name="Image Placeholder 14"/>
          <p:cNvSpPr>
            <a:spLocks noGrp="1"/>
          </p:cNvSpPr>
          <p:nvPr>
            <p:ph type="pic" sz="quarter" idx="29" hasCustomPrompt="1"/>
          </p:nvPr>
        </p:nvSpPr>
        <p:spPr>
          <a:xfrm>
            <a:off x="0" y="-12669"/>
            <a:ext cx="12192000" cy="3994150"/>
          </a:xfrm>
          <a:prstGeom prst="rect">
            <a:avLst/>
          </a:prstGeom>
          <a:noFill/>
        </p:spPr>
        <p:txBody>
          <a:bodyPr anchor="ctr"/>
          <a:lstStyle>
            <a:lvl1pPr marL="0" indent="0" algn="ctr">
              <a:buNone/>
              <a:defRPr>
                <a:solidFill>
                  <a:schemeClr val="tx1"/>
                </a:solidFill>
              </a:defRPr>
            </a:lvl1pPr>
          </a:lstStyle>
          <a:p>
            <a:r>
              <a:rPr lang="en-GB" noProof="0"/>
              <a:t>Drag &amp; drop image</a:t>
            </a:r>
          </a:p>
        </p:txBody>
      </p:sp>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2" name="Text1"/>
          <p:cNvSpPr>
            <a:spLocks noGrp="1"/>
          </p:cNvSpPr>
          <p:nvPr>
            <p:ph type="body" sz="quarter" idx="27" hasCustomPrompt="1"/>
          </p:nvPr>
        </p:nvSpPr>
        <p:spPr>
          <a:xfrm>
            <a:off x="7842250" y="4526280"/>
            <a:ext cx="2697810" cy="1852526"/>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3" name="Text2"/>
          <p:cNvSpPr>
            <a:spLocks noGrp="1"/>
          </p:cNvSpPr>
          <p:nvPr>
            <p:ph type="body" sz="quarter" idx="28" hasCustomPrompt="1"/>
          </p:nvPr>
        </p:nvSpPr>
        <p:spPr>
          <a:xfrm>
            <a:off x="7842250"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Headline3</a:t>
            </a:r>
          </a:p>
        </p:txBody>
      </p:sp>
      <p:sp>
        <p:nvSpPr>
          <p:cNvPr id="20" name="Text1"/>
          <p:cNvSpPr>
            <a:spLocks noGrp="1"/>
          </p:cNvSpPr>
          <p:nvPr>
            <p:ph type="body" sz="quarter" idx="25" hasCustomPrompt="1"/>
          </p:nvPr>
        </p:nvSpPr>
        <p:spPr>
          <a:xfrm>
            <a:off x="4747095" y="4526280"/>
            <a:ext cx="2697810" cy="1852526"/>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1" name="Text2"/>
          <p:cNvSpPr>
            <a:spLocks noGrp="1"/>
          </p:cNvSpPr>
          <p:nvPr>
            <p:ph type="body" sz="quarter" idx="26" hasCustomPrompt="1"/>
          </p:nvPr>
        </p:nvSpPr>
        <p:spPr>
          <a:xfrm>
            <a:off x="4747095"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Headline2</a:t>
            </a:r>
          </a:p>
        </p:txBody>
      </p:sp>
      <p:sp>
        <p:nvSpPr>
          <p:cNvPr id="7" name="Text1"/>
          <p:cNvSpPr>
            <a:spLocks noGrp="1"/>
          </p:cNvSpPr>
          <p:nvPr>
            <p:ph type="body" sz="quarter" idx="12" hasCustomPrompt="1"/>
          </p:nvPr>
        </p:nvSpPr>
        <p:spPr>
          <a:xfrm>
            <a:off x="1651940" y="4526280"/>
            <a:ext cx="2697810" cy="1852524"/>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1" name="Text2"/>
          <p:cNvSpPr>
            <a:spLocks noGrp="1"/>
          </p:cNvSpPr>
          <p:nvPr>
            <p:ph type="body" sz="quarter" idx="15" hasCustomPrompt="1"/>
          </p:nvPr>
        </p:nvSpPr>
        <p:spPr>
          <a:xfrm>
            <a:off x="1651940"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Headline1</a:t>
            </a:r>
          </a:p>
        </p:txBody>
      </p:sp>
      <p:sp>
        <p:nvSpPr>
          <p:cNvPr id="19" name="Text Placeholder 10"/>
          <p:cNvSpPr>
            <a:spLocks noGrp="1"/>
          </p:cNvSpPr>
          <p:nvPr>
            <p:ph type="body" sz="quarter" idx="24" hasCustomPrompt="1"/>
          </p:nvPr>
        </p:nvSpPr>
        <p:spPr>
          <a:xfrm>
            <a:off x="476733" y="771306"/>
            <a:ext cx="11235267" cy="641351"/>
          </a:xfrm>
          <a:prstGeom prst="rect">
            <a:avLst/>
          </a:prstGeom>
        </p:spPr>
        <p:txBody>
          <a:bodyPr lIns="0">
            <a:noAutofit/>
          </a:bodyPr>
          <a:lstStyle>
            <a:lvl1pPr marL="0" indent="0">
              <a:buNone/>
              <a:defRPr lang="de-DE" sz="2000" kern="1200" dirty="0">
                <a:solidFill>
                  <a:schemeClr val="tx1"/>
                </a:solidFill>
                <a:latin typeface="+mn-lt"/>
                <a:ea typeface="+mn-ea"/>
                <a:cs typeface="+mn-cs"/>
              </a:defRPr>
            </a:lvl1pPr>
            <a:lvl2pPr>
              <a:defRPr sz="1600"/>
            </a:lvl2pPr>
            <a:lvl3pPr>
              <a:defRPr sz="1400"/>
            </a:lvl3pPr>
            <a:lvl4pPr>
              <a:defRPr sz="1200"/>
            </a:lvl4pPr>
            <a:lvl5pPr>
              <a:defRPr sz="1200"/>
            </a:lvl5pPr>
          </a:lstStyle>
          <a:p>
            <a:pPr lvl="0"/>
            <a:r>
              <a:rPr lang="en-GB" noProof="0"/>
              <a:t>Subtitle</a:t>
            </a:r>
          </a:p>
        </p:txBody>
      </p:sp>
      <p:sp>
        <p:nvSpPr>
          <p:cNvPr id="14" name="Title 1">
            <a:extLst>
              <a:ext uri="{FF2B5EF4-FFF2-40B4-BE49-F238E27FC236}">
                <a16:creationId xmlns:a16="http://schemas.microsoft.com/office/drawing/2014/main" id="{4BB17E3B-1FC3-4BE4-8204-9EF56B5D0AE8}"/>
              </a:ext>
            </a:extLst>
          </p:cNvPr>
          <p:cNvSpPr>
            <a:spLocks noGrp="1"/>
          </p:cNvSpPr>
          <p:nvPr>
            <p:ph type="title" hasCustomPrompt="1"/>
          </p:nvPr>
        </p:nvSpPr>
        <p:spPr>
          <a:xfrm>
            <a:off x="477838" y="368300"/>
            <a:ext cx="11236326" cy="403006"/>
          </a:xfrm>
        </p:spPr>
        <p:txBody>
          <a:bodyPr/>
          <a:lstStyle>
            <a:lvl1pPr>
              <a:defRPr/>
            </a:lvl1pPr>
          </a:lstStyle>
          <a:p>
            <a:r>
              <a:rPr lang="en-GB" noProof="0"/>
              <a:t>Three aspects with image</a:t>
            </a:r>
          </a:p>
        </p:txBody>
      </p:sp>
    </p:spTree>
    <p:extLst>
      <p:ext uri="{BB962C8B-B14F-4D97-AF65-F5344CB8AC3E}">
        <p14:creationId xmlns:p14="http://schemas.microsoft.com/office/powerpoint/2010/main" val="2591084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_aspects_image_slider_with_icons_Slide">
    <p:spTree>
      <p:nvGrpSpPr>
        <p:cNvPr id="1" name=""/>
        <p:cNvGrpSpPr/>
        <p:nvPr/>
      </p:nvGrpSpPr>
      <p:grpSpPr>
        <a:xfrm>
          <a:off x="0" y="0"/>
          <a:ext cx="0" cy="0"/>
          <a:chOff x="0" y="0"/>
          <a:chExt cx="0" cy="0"/>
        </a:xfrm>
      </p:grpSpPr>
      <p:sp>
        <p:nvSpPr>
          <p:cNvPr id="12" name="Image Placeholder 14"/>
          <p:cNvSpPr>
            <a:spLocks noGrp="1"/>
          </p:cNvSpPr>
          <p:nvPr>
            <p:ph type="pic" sz="quarter" idx="29" hasCustomPrompt="1"/>
          </p:nvPr>
        </p:nvSpPr>
        <p:spPr>
          <a:xfrm>
            <a:off x="0" y="-12669"/>
            <a:ext cx="12192000" cy="3994150"/>
          </a:xfrm>
          <a:prstGeom prst="rect">
            <a:avLst/>
          </a:prstGeom>
          <a:noFill/>
        </p:spPr>
        <p:txBody>
          <a:bodyPr anchor="ctr"/>
          <a:lstStyle>
            <a:lvl1pPr marL="0" indent="0" algn="ctr">
              <a:buNone/>
              <a:defRPr>
                <a:solidFill>
                  <a:schemeClr val="tx1"/>
                </a:solidFill>
              </a:defRPr>
            </a:lvl1pPr>
          </a:lstStyle>
          <a:p>
            <a:r>
              <a:rPr lang="en-GB" noProof="0"/>
              <a:t>Drag &amp; drop image</a:t>
            </a:r>
          </a:p>
        </p:txBody>
      </p:sp>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2" name="Text1"/>
          <p:cNvSpPr>
            <a:spLocks noGrp="1"/>
          </p:cNvSpPr>
          <p:nvPr>
            <p:ph type="body" sz="quarter" idx="27" hasCustomPrompt="1"/>
          </p:nvPr>
        </p:nvSpPr>
        <p:spPr>
          <a:xfrm>
            <a:off x="7842250" y="5560378"/>
            <a:ext cx="2697810" cy="784860"/>
          </a:xfrm>
          <a:prstGeom prst="rect">
            <a:avLst/>
          </a:prstGeom>
        </p:spPr>
        <p:txBody>
          <a:bodyPr>
            <a:normAutofit/>
          </a:bodyPr>
          <a:lstStyle>
            <a:lvl1pPr marL="0" marR="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3" name="Text2"/>
          <p:cNvSpPr>
            <a:spLocks noGrp="1"/>
          </p:cNvSpPr>
          <p:nvPr>
            <p:ph type="body" sz="quarter" idx="28" hasCustomPrompt="1"/>
          </p:nvPr>
        </p:nvSpPr>
        <p:spPr>
          <a:xfrm>
            <a:off x="7842250" y="5271247"/>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Headline3</a:t>
            </a:r>
          </a:p>
        </p:txBody>
      </p:sp>
      <p:sp>
        <p:nvSpPr>
          <p:cNvPr id="20" name="Text1"/>
          <p:cNvSpPr>
            <a:spLocks noGrp="1"/>
          </p:cNvSpPr>
          <p:nvPr>
            <p:ph type="body" sz="quarter" idx="25" hasCustomPrompt="1"/>
          </p:nvPr>
        </p:nvSpPr>
        <p:spPr>
          <a:xfrm>
            <a:off x="4747095" y="5560378"/>
            <a:ext cx="2697810" cy="784860"/>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1" name="Text2"/>
          <p:cNvSpPr>
            <a:spLocks noGrp="1"/>
          </p:cNvSpPr>
          <p:nvPr>
            <p:ph type="body" sz="quarter" idx="26" hasCustomPrompt="1"/>
          </p:nvPr>
        </p:nvSpPr>
        <p:spPr>
          <a:xfrm>
            <a:off x="4747095" y="5271247"/>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Headline2</a:t>
            </a:r>
          </a:p>
        </p:txBody>
      </p:sp>
      <p:sp>
        <p:nvSpPr>
          <p:cNvPr id="7" name="Text1"/>
          <p:cNvSpPr>
            <a:spLocks noGrp="1"/>
          </p:cNvSpPr>
          <p:nvPr>
            <p:ph type="body" sz="quarter" idx="12" hasCustomPrompt="1"/>
          </p:nvPr>
        </p:nvSpPr>
        <p:spPr>
          <a:xfrm>
            <a:off x="1651940" y="5560378"/>
            <a:ext cx="2697810" cy="784859"/>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1" name="Text2"/>
          <p:cNvSpPr>
            <a:spLocks noGrp="1"/>
          </p:cNvSpPr>
          <p:nvPr>
            <p:ph type="body" sz="quarter" idx="15" hasCustomPrompt="1"/>
          </p:nvPr>
        </p:nvSpPr>
        <p:spPr>
          <a:xfrm>
            <a:off x="1651940" y="5271247"/>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Headline1</a:t>
            </a:r>
          </a:p>
        </p:txBody>
      </p:sp>
      <p:sp>
        <p:nvSpPr>
          <p:cNvPr id="19" name="Text Placeholder 10"/>
          <p:cNvSpPr>
            <a:spLocks noGrp="1"/>
          </p:cNvSpPr>
          <p:nvPr>
            <p:ph type="body" sz="quarter" idx="24" hasCustomPrompt="1"/>
          </p:nvPr>
        </p:nvSpPr>
        <p:spPr>
          <a:xfrm>
            <a:off x="476733" y="771306"/>
            <a:ext cx="11235267" cy="641351"/>
          </a:xfrm>
          <a:prstGeom prst="rect">
            <a:avLst/>
          </a:prstGeom>
        </p:spPr>
        <p:txBody>
          <a:bodyPr lIns="0">
            <a:noAutofit/>
          </a:bodyPr>
          <a:lstStyle>
            <a:lvl1pPr marL="0" indent="0">
              <a:buNone/>
              <a:defRPr lang="de-DE" sz="2000" kern="1200" dirty="0">
                <a:solidFill>
                  <a:schemeClr val="tx1"/>
                </a:solidFill>
                <a:latin typeface="+mn-lt"/>
                <a:ea typeface="+mn-ea"/>
                <a:cs typeface="+mn-cs"/>
              </a:defRPr>
            </a:lvl1pPr>
            <a:lvl2pPr>
              <a:defRPr sz="1600"/>
            </a:lvl2pPr>
            <a:lvl3pPr>
              <a:defRPr sz="1400"/>
            </a:lvl3pPr>
            <a:lvl4pPr>
              <a:defRPr sz="1200"/>
            </a:lvl4pPr>
            <a:lvl5pPr>
              <a:defRPr sz="1200"/>
            </a:lvl5pPr>
          </a:lstStyle>
          <a:p>
            <a:pPr lvl="0"/>
            <a:r>
              <a:rPr lang="en-GB" noProof="0"/>
              <a:t>Subtitle</a:t>
            </a:r>
          </a:p>
        </p:txBody>
      </p:sp>
      <p:sp>
        <p:nvSpPr>
          <p:cNvPr id="5" name="Image Placeholder 4"/>
          <p:cNvSpPr>
            <a:spLocks noGrp="1"/>
          </p:cNvSpPr>
          <p:nvPr>
            <p:ph type="pic" sz="quarter" idx="30" hasCustomPrompt="1"/>
          </p:nvPr>
        </p:nvSpPr>
        <p:spPr>
          <a:xfrm>
            <a:off x="2460845" y="4086364"/>
            <a:ext cx="1080000" cy="1080000"/>
          </a:xfrm>
        </p:spPr>
        <p:txBody>
          <a:bodyPr anchor="ctr">
            <a:normAutofit/>
          </a:bodyPr>
          <a:lstStyle>
            <a:lvl1pPr algn="ctr">
              <a:defRPr sz="1200"/>
            </a:lvl1pPr>
          </a:lstStyle>
          <a:p>
            <a:r>
              <a:rPr lang="en-GB" noProof="0"/>
              <a:t>Drag&amp;Drop Image</a:t>
            </a:r>
          </a:p>
        </p:txBody>
      </p:sp>
      <p:sp>
        <p:nvSpPr>
          <p:cNvPr id="16" name="Image Placeholder 4"/>
          <p:cNvSpPr>
            <a:spLocks noGrp="1"/>
          </p:cNvSpPr>
          <p:nvPr>
            <p:ph type="pic" sz="quarter" idx="31" hasCustomPrompt="1"/>
          </p:nvPr>
        </p:nvSpPr>
        <p:spPr>
          <a:xfrm>
            <a:off x="5556000" y="4086364"/>
            <a:ext cx="1080000" cy="1080000"/>
          </a:xfrm>
        </p:spPr>
        <p:txBody>
          <a:bodyPr anchor="ctr">
            <a:normAutofit/>
          </a:bodyPr>
          <a:lstStyle>
            <a:lvl1pPr algn="ctr">
              <a:defRPr sz="1200"/>
            </a:lvl1pPr>
          </a:lstStyle>
          <a:p>
            <a:r>
              <a:rPr lang="en-GB" noProof="0"/>
              <a:t>Drag&amp;Drop Image</a:t>
            </a:r>
          </a:p>
        </p:txBody>
      </p:sp>
      <p:sp>
        <p:nvSpPr>
          <p:cNvPr id="17" name="Image Placeholder 4"/>
          <p:cNvSpPr>
            <a:spLocks noGrp="1"/>
          </p:cNvSpPr>
          <p:nvPr>
            <p:ph type="pic" sz="quarter" idx="32" hasCustomPrompt="1"/>
          </p:nvPr>
        </p:nvSpPr>
        <p:spPr>
          <a:xfrm>
            <a:off x="8651155" y="4086364"/>
            <a:ext cx="1080000" cy="1080000"/>
          </a:xfrm>
        </p:spPr>
        <p:txBody>
          <a:bodyPr anchor="ctr">
            <a:normAutofit/>
          </a:bodyPr>
          <a:lstStyle>
            <a:lvl1pPr algn="ctr">
              <a:defRPr sz="1200"/>
            </a:lvl1pPr>
          </a:lstStyle>
          <a:p>
            <a:r>
              <a:rPr lang="en-GB" noProof="0"/>
              <a:t>Drag&amp;Drop Image</a:t>
            </a:r>
          </a:p>
        </p:txBody>
      </p:sp>
      <p:sp>
        <p:nvSpPr>
          <p:cNvPr id="18" name="Title 1">
            <a:extLst>
              <a:ext uri="{FF2B5EF4-FFF2-40B4-BE49-F238E27FC236}">
                <a16:creationId xmlns:a16="http://schemas.microsoft.com/office/drawing/2014/main" id="{4508848A-DDB4-4BAC-9C00-4EF2EEA1DFA0}"/>
              </a:ext>
            </a:extLst>
          </p:cNvPr>
          <p:cNvSpPr>
            <a:spLocks noGrp="1"/>
          </p:cNvSpPr>
          <p:nvPr>
            <p:ph type="title" hasCustomPrompt="1"/>
          </p:nvPr>
        </p:nvSpPr>
        <p:spPr>
          <a:xfrm>
            <a:off x="477838" y="368300"/>
            <a:ext cx="11236326" cy="403006"/>
          </a:xfrm>
        </p:spPr>
        <p:txBody>
          <a:bodyPr/>
          <a:lstStyle>
            <a:lvl1pPr>
              <a:defRPr/>
            </a:lvl1pPr>
          </a:lstStyle>
          <a:p>
            <a:r>
              <a:rPr lang="en-GB" noProof="0"/>
              <a:t>Three aspects with image and icons</a:t>
            </a:r>
          </a:p>
        </p:txBody>
      </p:sp>
    </p:spTree>
    <p:extLst>
      <p:ext uri="{BB962C8B-B14F-4D97-AF65-F5344CB8AC3E}">
        <p14:creationId xmlns:p14="http://schemas.microsoft.com/office/powerpoint/2010/main" val="2649465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hree_aspects_centered_Slide">
    <p:spTree>
      <p:nvGrpSpPr>
        <p:cNvPr id="1" name=""/>
        <p:cNvGrpSpPr/>
        <p:nvPr/>
      </p:nvGrpSpPr>
      <p:grpSpPr>
        <a:xfrm>
          <a:off x="0" y="0"/>
          <a:ext cx="0" cy="0"/>
          <a:chOff x="0" y="0"/>
          <a:chExt cx="0" cy="0"/>
        </a:xfrm>
      </p:grpSpPr>
      <p:sp>
        <p:nvSpPr>
          <p:cNvPr id="21"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12" name="Text1"/>
          <p:cNvSpPr>
            <a:spLocks noGrp="1"/>
          </p:cNvSpPr>
          <p:nvPr>
            <p:ph type="body" sz="quarter" idx="27" hasCustomPrompt="1"/>
          </p:nvPr>
        </p:nvSpPr>
        <p:spPr>
          <a:xfrm>
            <a:off x="7842250" y="4526280"/>
            <a:ext cx="2697810" cy="1852526"/>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3" name="Text2"/>
          <p:cNvSpPr>
            <a:spLocks noGrp="1"/>
          </p:cNvSpPr>
          <p:nvPr>
            <p:ph type="body" sz="quarter" idx="28" hasCustomPrompt="1"/>
          </p:nvPr>
        </p:nvSpPr>
        <p:spPr>
          <a:xfrm>
            <a:off x="7842250"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 3</a:t>
            </a:r>
          </a:p>
        </p:txBody>
      </p:sp>
      <p:sp>
        <p:nvSpPr>
          <p:cNvPr id="14" name="Text1"/>
          <p:cNvSpPr>
            <a:spLocks noGrp="1"/>
          </p:cNvSpPr>
          <p:nvPr>
            <p:ph type="body" sz="quarter" idx="29" hasCustomPrompt="1"/>
          </p:nvPr>
        </p:nvSpPr>
        <p:spPr>
          <a:xfrm>
            <a:off x="4747095" y="4526280"/>
            <a:ext cx="2697810" cy="1852526"/>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2" name="Text2"/>
          <p:cNvSpPr>
            <a:spLocks noGrp="1"/>
          </p:cNvSpPr>
          <p:nvPr>
            <p:ph type="body" sz="quarter" idx="26" hasCustomPrompt="1"/>
          </p:nvPr>
        </p:nvSpPr>
        <p:spPr>
          <a:xfrm>
            <a:off x="4747095"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 2</a:t>
            </a:r>
          </a:p>
        </p:txBody>
      </p:sp>
      <p:sp>
        <p:nvSpPr>
          <p:cNvPr id="23" name="Text1"/>
          <p:cNvSpPr>
            <a:spLocks noGrp="1"/>
          </p:cNvSpPr>
          <p:nvPr>
            <p:ph type="body" sz="quarter" idx="12" hasCustomPrompt="1"/>
          </p:nvPr>
        </p:nvSpPr>
        <p:spPr>
          <a:xfrm>
            <a:off x="1651940" y="4526280"/>
            <a:ext cx="2697810" cy="1852524"/>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4" name="Text2"/>
          <p:cNvSpPr>
            <a:spLocks noGrp="1"/>
          </p:cNvSpPr>
          <p:nvPr>
            <p:ph type="body" sz="quarter" idx="15" hasCustomPrompt="1"/>
          </p:nvPr>
        </p:nvSpPr>
        <p:spPr>
          <a:xfrm>
            <a:off x="1651940"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 1</a:t>
            </a:r>
          </a:p>
        </p:txBody>
      </p:sp>
      <p:sp>
        <p:nvSpPr>
          <p:cNvPr id="10" name="Text Placeholder 10"/>
          <p:cNvSpPr>
            <a:spLocks noGrp="1"/>
          </p:cNvSpPr>
          <p:nvPr>
            <p:ph type="body" sz="quarter" idx="20" hasCustomPrompt="1"/>
          </p:nvPr>
        </p:nvSpPr>
        <p:spPr>
          <a:xfrm>
            <a:off x="476733" y="771306"/>
            <a:ext cx="11235267" cy="641351"/>
          </a:xfrm>
          <a:prstGeom prst="rect">
            <a:avLst/>
          </a:prstGeom>
        </p:spPr>
        <p:txBody>
          <a:bodyPr lIns="0">
            <a:noAutofit/>
          </a:bodyPr>
          <a:lstStyle>
            <a:lvl1pPr marL="0" indent="0">
              <a:buNone/>
              <a:defRPr sz="2000">
                <a:latin typeface="+mn-lt"/>
              </a:defRPr>
            </a:lvl1pPr>
            <a:lvl2pPr>
              <a:defRPr sz="1600"/>
            </a:lvl2pPr>
            <a:lvl3pPr>
              <a:defRPr sz="1400"/>
            </a:lvl3pPr>
            <a:lvl4pPr>
              <a:defRPr sz="1200"/>
            </a:lvl4pPr>
            <a:lvl5pPr>
              <a:defRPr sz="1200"/>
            </a:lvl5pPr>
          </a:lstStyle>
          <a:p>
            <a:pPr lvl="0"/>
            <a:r>
              <a:rPr lang="en-GB" noProof="0"/>
              <a:t>Subtitle</a:t>
            </a:r>
          </a:p>
        </p:txBody>
      </p:sp>
      <p:sp>
        <p:nvSpPr>
          <p:cNvPr id="17" name="Title 1">
            <a:extLst>
              <a:ext uri="{FF2B5EF4-FFF2-40B4-BE49-F238E27FC236}">
                <a16:creationId xmlns:a16="http://schemas.microsoft.com/office/drawing/2014/main" id="{AFBCB900-EBDE-4F3D-9B13-F9BDAB89056D}"/>
              </a:ext>
            </a:extLst>
          </p:cNvPr>
          <p:cNvSpPr>
            <a:spLocks noGrp="1"/>
          </p:cNvSpPr>
          <p:nvPr>
            <p:ph type="title" hasCustomPrompt="1"/>
          </p:nvPr>
        </p:nvSpPr>
        <p:spPr>
          <a:xfrm>
            <a:off x="477838" y="368300"/>
            <a:ext cx="11236326" cy="403006"/>
          </a:xfrm>
        </p:spPr>
        <p:txBody>
          <a:bodyPr/>
          <a:lstStyle>
            <a:lvl1pPr>
              <a:defRPr/>
            </a:lvl1pPr>
          </a:lstStyle>
          <a:p>
            <a:r>
              <a:rPr lang="en-GB" noProof="0"/>
              <a:t>Three aspects round images and centered text</a:t>
            </a:r>
          </a:p>
        </p:txBody>
      </p:sp>
      <p:sp>
        <p:nvSpPr>
          <p:cNvPr id="15" name="Image Placeholder 2">
            <a:extLst>
              <a:ext uri="{FF2B5EF4-FFF2-40B4-BE49-F238E27FC236}">
                <a16:creationId xmlns:a16="http://schemas.microsoft.com/office/drawing/2014/main" id="{131050EC-B76D-4031-BF84-D62174E0A4C2}"/>
              </a:ext>
            </a:extLst>
          </p:cNvPr>
          <p:cNvSpPr>
            <a:spLocks noGrp="1"/>
          </p:cNvSpPr>
          <p:nvPr>
            <p:ph type="pic" sz="quarter" idx="30" hasCustomPrompt="1"/>
          </p:nvPr>
        </p:nvSpPr>
        <p:spPr>
          <a:xfrm>
            <a:off x="1920845" y="1808163"/>
            <a:ext cx="2160000" cy="2160000"/>
          </a:xfrm>
          <a:prstGeom prst="ellipse">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Drag&amp;Drop Image</a:t>
            </a:r>
          </a:p>
        </p:txBody>
      </p:sp>
      <p:sp>
        <p:nvSpPr>
          <p:cNvPr id="16" name="Image Placeholder 2">
            <a:extLst>
              <a:ext uri="{FF2B5EF4-FFF2-40B4-BE49-F238E27FC236}">
                <a16:creationId xmlns:a16="http://schemas.microsoft.com/office/drawing/2014/main" id="{51C6AC78-246B-4C65-98C2-E4BC2F05ECCA}"/>
              </a:ext>
            </a:extLst>
          </p:cNvPr>
          <p:cNvSpPr>
            <a:spLocks noGrp="1"/>
          </p:cNvSpPr>
          <p:nvPr>
            <p:ph type="pic" sz="quarter" idx="31" hasCustomPrompt="1"/>
          </p:nvPr>
        </p:nvSpPr>
        <p:spPr>
          <a:xfrm>
            <a:off x="5016000" y="1808163"/>
            <a:ext cx="2160000" cy="2160000"/>
          </a:xfrm>
          <a:prstGeom prst="ellipse">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Drag&amp;Drop Image</a:t>
            </a:r>
          </a:p>
        </p:txBody>
      </p:sp>
      <p:sp>
        <p:nvSpPr>
          <p:cNvPr id="18" name="Image Placeholder 2">
            <a:extLst>
              <a:ext uri="{FF2B5EF4-FFF2-40B4-BE49-F238E27FC236}">
                <a16:creationId xmlns:a16="http://schemas.microsoft.com/office/drawing/2014/main" id="{2AF9751C-4288-4EE7-8E36-EFBB83935F37}"/>
              </a:ext>
            </a:extLst>
          </p:cNvPr>
          <p:cNvSpPr>
            <a:spLocks noGrp="1"/>
          </p:cNvSpPr>
          <p:nvPr>
            <p:ph type="pic" sz="quarter" idx="32" hasCustomPrompt="1"/>
          </p:nvPr>
        </p:nvSpPr>
        <p:spPr>
          <a:xfrm>
            <a:off x="8111155" y="1808163"/>
            <a:ext cx="2160000" cy="2160000"/>
          </a:xfrm>
          <a:prstGeom prst="ellipse">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Drag&amp;Drop Image</a:t>
            </a:r>
          </a:p>
        </p:txBody>
      </p:sp>
    </p:spTree>
    <p:extLst>
      <p:ext uri="{BB962C8B-B14F-4D97-AF65-F5344CB8AC3E}">
        <p14:creationId xmlns:p14="http://schemas.microsoft.com/office/powerpoint/2010/main" val="7114308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ree_aspects_centered_icons_Slide">
    <p:spTree>
      <p:nvGrpSpPr>
        <p:cNvPr id="1" name=""/>
        <p:cNvGrpSpPr/>
        <p:nvPr/>
      </p:nvGrpSpPr>
      <p:grpSpPr>
        <a:xfrm>
          <a:off x="0" y="0"/>
          <a:ext cx="0" cy="0"/>
          <a:chOff x="0" y="0"/>
          <a:chExt cx="0" cy="0"/>
        </a:xfrm>
      </p:grpSpPr>
      <p:sp>
        <p:nvSpPr>
          <p:cNvPr id="21"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12" name="Text1"/>
          <p:cNvSpPr>
            <a:spLocks noGrp="1"/>
          </p:cNvSpPr>
          <p:nvPr>
            <p:ph type="body" sz="quarter" idx="27" hasCustomPrompt="1"/>
          </p:nvPr>
        </p:nvSpPr>
        <p:spPr>
          <a:xfrm>
            <a:off x="7842250" y="4526280"/>
            <a:ext cx="2697810" cy="1852526"/>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3" name="Text2"/>
          <p:cNvSpPr>
            <a:spLocks noGrp="1"/>
          </p:cNvSpPr>
          <p:nvPr>
            <p:ph type="body" sz="quarter" idx="28" hasCustomPrompt="1"/>
          </p:nvPr>
        </p:nvSpPr>
        <p:spPr>
          <a:xfrm>
            <a:off x="7842250"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Headline3</a:t>
            </a:r>
          </a:p>
        </p:txBody>
      </p:sp>
      <p:sp>
        <p:nvSpPr>
          <p:cNvPr id="14" name="Text1"/>
          <p:cNvSpPr>
            <a:spLocks noGrp="1"/>
          </p:cNvSpPr>
          <p:nvPr>
            <p:ph type="body" sz="quarter" idx="29" hasCustomPrompt="1"/>
          </p:nvPr>
        </p:nvSpPr>
        <p:spPr>
          <a:xfrm>
            <a:off x="4747095" y="4526280"/>
            <a:ext cx="2697810" cy="1852526"/>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2" name="Text2"/>
          <p:cNvSpPr>
            <a:spLocks noGrp="1"/>
          </p:cNvSpPr>
          <p:nvPr>
            <p:ph type="body" sz="quarter" idx="26" hasCustomPrompt="1"/>
          </p:nvPr>
        </p:nvSpPr>
        <p:spPr>
          <a:xfrm>
            <a:off x="4747095"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Headline2</a:t>
            </a:r>
          </a:p>
        </p:txBody>
      </p:sp>
      <p:sp>
        <p:nvSpPr>
          <p:cNvPr id="23" name="Text1"/>
          <p:cNvSpPr>
            <a:spLocks noGrp="1"/>
          </p:cNvSpPr>
          <p:nvPr>
            <p:ph type="body" sz="quarter" idx="12" hasCustomPrompt="1"/>
          </p:nvPr>
        </p:nvSpPr>
        <p:spPr>
          <a:xfrm>
            <a:off x="1651940" y="4526280"/>
            <a:ext cx="2697810" cy="1852524"/>
          </a:xfrm>
          <a:prstGeom prst="rect">
            <a:avLst/>
          </a:prstGeom>
        </p:spPr>
        <p:txBody>
          <a:bodyPr>
            <a:normAutofit/>
          </a:bodyPr>
          <a:lstStyle>
            <a:lvl1pPr marL="0" indent="0" algn="ctr">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4" name="Text2"/>
          <p:cNvSpPr>
            <a:spLocks noGrp="1"/>
          </p:cNvSpPr>
          <p:nvPr>
            <p:ph type="body" sz="quarter" idx="15" hasCustomPrompt="1"/>
          </p:nvPr>
        </p:nvSpPr>
        <p:spPr>
          <a:xfrm>
            <a:off x="1651940" y="4237149"/>
            <a:ext cx="2697810" cy="219605"/>
          </a:xfrm>
          <a:prstGeom prst="rect">
            <a:avLst/>
          </a:prstGeom>
        </p:spPr>
        <p:txBody>
          <a:bodyPr>
            <a:noAutofit/>
          </a:bodyPr>
          <a:lstStyle>
            <a:lvl1pPr marL="0" indent="0" algn="ctr">
              <a:buNone/>
              <a:defRPr sz="1200" b="1">
                <a:solidFill>
                  <a:schemeClr val="accent1"/>
                </a:solidFill>
                <a:latin typeface="+mn-lt"/>
              </a:defRPr>
            </a:lvl1pPr>
            <a:lvl2pPr marL="457200" indent="0">
              <a:buNone/>
              <a:defRPr sz="1200" b="1"/>
            </a:lvl2pPr>
            <a:lvl3pPr marL="914400" indent="0">
              <a:buNone/>
              <a:defRPr sz="1200" b="1"/>
            </a:lvl3pPr>
            <a:lvl4pPr marL="1371600" indent="0">
              <a:buNone/>
              <a:defRPr sz="1200" b="1"/>
            </a:lvl4pPr>
            <a:lvl5pPr marL="1828800" indent="0">
              <a:buNone/>
              <a:defRPr sz="1200" b="1"/>
            </a:lvl5pPr>
          </a:lstStyle>
          <a:p>
            <a:pPr lvl="0"/>
            <a:r>
              <a:rPr lang="en-GB" noProof="0"/>
              <a:t>Headline1</a:t>
            </a:r>
          </a:p>
        </p:txBody>
      </p:sp>
      <p:sp>
        <p:nvSpPr>
          <p:cNvPr id="10" name="Text Placeholder 10"/>
          <p:cNvSpPr>
            <a:spLocks noGrp="1"/>
          </p:cNvSpPr>
          <p:nvPr>
            <p:ph type="body" sz="quarter" idx="20" hasCustomPrompt="1"/>
          </p:nvPr>
        </p:nvSpPr>
        <p:spPr>
          <a:xfrm>
            <a:off x="476733" y="771306"/>
            <a:ext cx="11235267" cy="641351"/>
          </a:xfrm>
          <a:prstGeom prst="rect">
            <a:avLst/>
          </a:prstGeom>
        </p:spPr>
        <p:txBody>
          <a:bodyPr lIns="0">
            <a:noAutofit/>
          </a:bodyPr>
          <a:lstStyle>
            <a:lvl1pPr marL="0" indent="0">
              <a:buNone/>
              <a:defRPr sz="2000">
                <a:latin typeface="+mn-lt"/>
              </a:defRPr>
            </a:lvl1pPr>
            <a:lvl2pPr>
              <a:defRPr sz="1600"/>
            </a:lvl2pPr>
            <a:lvl3pPr>
              <a:defRPr sz="1400"/>
            </a:lvl3pPr>
            <a:lvl4pPr>
              <a:defRPr sz="1200"/>
            </a:lvl4pPr>
            <a:lvl5pPr>
              <a:defRPr sz="1200"/>
            </a:lvl5pPr>
          </a:lstStyle>
          <a:p>
            <a:pPr lvl="0"/>
            <a:r>
              <a:rPr lang="en-GB" noProof="0"/>
              <a:t>Subtitle</a:t>
            </a:r>
          </a:p>
        </p:txBody>
      </p:sp>
      <p:sp>
        <p:nvSpPr>
          <p:cNvPr id="3" name="Image Placeholder 2"/>
          <p:cNvSpPr>
            <a:spLocks noGrp="1"/>
          </p:cNvSpPr>
          <p:nvPr>
            <p:ph type="pic" sz="quarter" idx="30" hasCustomPrompt="1"/>
          </p:nvPr>
        </p:nvSpPr>
        <p:spPr>
          <a:xfrm>
            <a:off x="1920845" y="1808163"/>
            <a:ext cx="2160000" cy="2160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Drag&amp;Drop Image</a:t>
            </a:r>
          </a:p>
        </p:txBody>
      </p:sp>
      <p:sp>
        <p:nvSpPr>
          <p:cNvPr id="16" name="Image Placeholder 2"/>
          <p:cNvSpPr>
            <a:spLocks noGrp="1"/>
          </p:cNvSpPr>
          <p:nvPr>
            <p:ph type="pic" sz="quarter" idx="31" hasCustomPrompt="1"/>
          </p:nvPr>
        </p:nvSpPr>
        <p:spPr>
          <a:xfrm>
            <a:off x="5016000" y="1808163"/>
            <a:ext cx="2160000" cy="2160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Drag&amp;Drop Image</a:t>
            </a:r>
          </a:p>
        </p:txBody>
      </p:sp>
      <p:sp>
        <p:nvSpPr>
          <p:cNvPr id="17" name="Image Placeholder 2"/>
          <p:cNvSpPr>
            <a:spLocks noGrp="1"/>
          </p:cNvSpPr>
          <p:nvPr>
            <p:ph type="pic" sz="quarter" idx="32" hasCustomPrompt="1"/>
          </p:nvPr>
        </p:nvSpPr>
        <p:spPr>
          <a:xfrm>
            <a:off x="8111155" y="1808163"/>
            <a:ext cx="2160000" cy="2160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Drag&amp;Drop Image</a:t>
            </a:r>
          </a:p>
        </p:txBody>
      </p:sp>
      <p:sp>
        <p:nvSpPr>
          <p:cNvPr id="15" name="Title 1">
            <a:extLst>
              <a:ext uri="{FF2B5EF4-FFF2-40B4-BE49-F238E27FC236}">
                <a16:creationId xmlns:a16="http://schemas.microsoft.com/office/drawing/2014/main" id="{051A4BDD-84D3-42DE-A496-ACC7A4934A21}"/>
              </a:ext>
            </a:extLst>
          </p:cNvPr>
          <p:cNvSpPr>
            <a:spLocks noGrp="1"/>
          </p:cNvSpPr>
          <p:nvPr>
            <p:ph type="title" hasCustomPrompt="1"/>
          </p:nvPr>
        </p:nvSpPr>
        <p:spPr>
          <a:xfrm>
            <a:off x="477838" y="368300"/>
            <a:ext cx="11236326" cy="403006"/>
          </a:xfrm>
        </p:spPr>
        <p:txBody>
          <a:bodyPr/>
          <a:lstStyle>
            <a:lvl1pPr>
              <a:defRPr/>
            </a:lvl1pPr>
          </a:lstStyle>
          <a:p>
            <a:r>
              <a:rPr lang="en-GB" noProof="0"/>
              <a:t>Three aspects images and centered text</a:t>
            </a:r>
          </a:p>
        </p:txBody>
      </p:sp>
    </p:spTree>
    <p:extLst>
      <p:ext uri="{BB962C8B-B14F-4D97-AF65-F5344CB8AC3E}">
        <p14:creationId xmlns:p14="http://schemas.microsoft.com/office/powerpoint/2010/main" val="6751166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loured_blocks_and_cutout_graphic_Slide ">
    <p:bg>
      <p:bgPr>
        <a:solidFill>
          <a:schemeClr val="bg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14" name="Text Placeholder 10"/>
          <p:cNvSpPr>
            <a:spLocks noGrp="1"/>
          </p:cNvSpPr>
          <p:nvPr>
            <p:ph type="body" sz="quarter" idx="22" hasCustomPrompt="1"/>
          </p:nvPr>
        </p:nvSpPr>
        <p:spPr>
          <a:xfrm>
            <a:off x="477838" y="2165638"/>
            <a:ext cx="1919972" cy="2044800"/>
          </a:xfrm>
          <a:prstGeom prst="rect">
            <a:avLst/>
          </a:prstGeom>
          <a:solidFill>
            <a:schemeClr val="accent1"/>
          </a:solidFill>
        </p:spPr>
        <p:txBody>
          <a:bodyPr lIns="90000" tIns="90000" rIns="90000" bIns="90000" anchor="b">
            <a:normAutofit/>
          </a:bodyPr>
          <a:lstStyle>
            <a:lvl1pPr marL="0" indent="0">
              <a:buNone/>
              <a:defRPr sz="1200">
                <a:solidFill>
                  <a:schemeClr val="bg1"/>
                </a:solidFill>
                <a:latin typeface="+mn-lt"/>
              </a:defRPr>
            </a:lvl1pPr>
          </a:lstStyle>
          <a:p>
            <a:pPr lvl="0"/>
            <a:r>
              <a:rPr lang="en-GB" noProof="0"/>
              <a:t>Text</a:t>
            </a:r>
          </a:p>
        </p:txBody>
      </p:sp>
      <p:sp>
        <p:nvSpPr>
          <p:cNvPr id="16" name="Text Placeholder 2"/>
          <p:cNvSpPr>
            <a:spLocks noGrp="1"/>
          </p:cNvSpPr>
          <p:nvPr>
            <p:ph type="body" sz="quarter" idx="26" hasCustomPrompt="1"/>
          </p:nvPr>
        </p:nvSpPr>
        <p:spPr>
          <a:xfrm>
            <a:off x="477838" y="2165638"/>
            <a:ext cx="1919972" cy="1104900"/>
          </a:xfrm>
          <a:prstGeom prst="rect">
            <a:avLst/>
          </a:prstGeom>
        </p:spPr>
        <p:txBody>
          <a:bodyPr lIns="90000" rIns="90000" anchor="t">
            <a:normAutofit/>
          </a:bodyPr>
          <a:lstStyle>
            <a:lvl1pPr marL="0" indent="0" algn="l">
              <a:buNone/>
              <a:defRPr sz="5400">
                <a:solidFill>
                  <a:schemeClr val="bg1"/>
                </a:solidFill>
                <a:latin typeface="+mn-lt"/>
              </a:defRPr>
            </a:lvl1pPr>
          </a:lstStyle>
          <a:p>
            <a:pPr lvl="0"/>
            <a:r>
              <a:rPr lang="en-GB" noProof="0"/>
              <a:t>#</a:t>
            </a:r>
          </a:p>
        </p:txBody>
      </p:sp>
      <p:sp>
        <p:nvSpPr>
          <p:cNvPr id="23" name="Text Placeholder 10"/>
          <p:cNvSpPr>
            <a:spLocks noGrp="1"/>
          </p:cNvSpPr>
          <p:nvPr>
            <p:ph type="body" sz="quarter" idx="27" hasCustomPrompt="1"/>
          </p:nvPr>
        </p:nvSpPr>
        <p:spPr>
          <a:xfrm>
            <a:off x="2489970" y="2165638"/>
            <a:ext cx="1919972" cy="2044800"/>
          </a:xfrm>
          <a:prstGeom prst="rect">
            <a:avLst/>
          </a:prstGeom>
          <a:solidFill>
            <a:schemeClr val="accent3"/>
          </a:solidFill>
        </p:spPr>
        <p:txBody>
          <a:bodyPr lIns="90000" tIns="90000" rIns="90000" bIns="90000" anchor="b">
            <a:normAutofit/>
          </a:bodyPr>
          <a:lstStyle>
            <a:lvl1pPr marL="0" indent="0">
              <a:buNone/>
              <a:defRPr sz="1200">
                <a:solidFill>
                  <a:schemeClr val="bg1"/>
                </a:solidFill>
                <a:latin typeface="+mn-lt"/>
              </a:defRPr>
            </a:lvl1pPr>
          </a:lstStyle>
          <a:p>
            <a:pPr lvl="0"/>
            <a:r>
              <a:rPr lang="en-GB" noProof="0"/>
              <a:t>Text</a:t>
            </a:r>
          </a:p>
        </p:txBody>
      </p:sp>
      <p:sp>
        <p:nvSpPr>
          <p:cNvPr id="24" name="Text Placeholder 2"/>
          <p:cNvSpPr>
            <a:spLocks noGrp="1"/>
          </p:cNvSpPr>
          <p:nvPr>
            <p:ph type="body" sz="quarter" idx="28" hasCustomPrompt="1"/>
          </p:nvPr>
        </p:nvSpPr>
        <p:spPr>
          <a:xfrm>
            <a:off x="2489970" y="2165638"/>
            <a:ext cx="1919972" cy="1104900"/>
          </a:xfrm>
          <a:prstGeom prst="rect">
            <a:avLst/>
          </a:prstGeom>
        </p:spPr>
        <p:txBody>
          <a:bodyPr lIns="90000" rIns="90000" anchor="t">
            <a:normAutofit/>
          </a:bodyPr>
          <a:lstStyle>
            <a:lvl1pPr marL="0" indent="0" algn="l">
              <a:buNone/>
              <a:defRPr sz="5400">
                <a:solidFill>
                  <a:schemeClr val="bg1"/>
                </a:solidFill>
                <a:latin typeface="+mn-lt"/>
              </a:defRPr>
            </a:lvl1pPr>
          </a:lstStyle>
          <a:p>
            <a:pPr lvl="0"/>
            <a:r>
              <a:rPr lang="en-GB" noProof="0"/>
              <a:t>#</a:t>
            </a:r>
          </a:p>
        </p:txBody>
      </p:sp>
      <p:sp>
        <p:nvSpPr>
          <p:cNvPr id="25" name="Text Placeholder 10"/>
          <p:cNvSpPr>
            <a:spLocks noGrp="1"/>
          </p:cNvSpPr>
          <p:nvPr>
            <p:ph type="body" sz="quarter" idx="29" hasCustomPrompt="1"/>
          </p:nvPr>
        </p:nvSpPr>
        <p:spPr>
          <a:xfrm>
            <a:off x="477838" y="4300438"/>
            <a:ext cx="1919972" cy="2044800"/>
          </a:xfrm>
          <a:prstGeom prst="rect">
            <a:avLst/>
          </a:prstGeom>
          <a:solidFill>
            <a:schemeClr val="accent6"/>
          </a:solidFill>
        </p:spPr>
        <p:txBody>
          <a:bodyPr lIns="90000" tIns="90000" rIns="90000" bIns="90000" anchor="b">
            <a:normAutofit/>
          </a:bodyPr>
          <a:lstStyle>
            <a:lvl1pPr marL="0" indent="0">
              <a:buNone/>
              <a:defRPr sz="1200">
                <a:solidFill>
                  <a:schemeClr val="accent3"/>
                </a:solidFill>
                <a:latin typeface="+mn-lt"/>
              </a:defRPr>
            </a:lvl1pPr>
          </a:lstStyle>
          <a:p>
            <a:pPr lvl="0"/>
            <a:r>
              <a:rPr lang="en-GB" noProof="0"/>
              <a:t>Text</a:t>
            </a:r>
          </a:p>
        </p:txBody>
      </p:sp>
      <p:sp>
        <p:nvSpPr>
          <p:cNvPr id="26" name="Text Placeholder 2"/>
          <p:cNvSpPr>
            <a:spLocks noGrp="1"/>
          </p:cNvSpPr>
          <p:nvPr>
            <p:ph type="body" sz="quarter" idx="30" hasCustomPrompt="1"/>
          </p:nvPr>
        </p:nvSpPr>
        <p:spPr>
          <a:xfrm>
            <a:off x="477838" y="4300438"/>
            <a:ext cx="1919972" cy="1104900"/>
          </a:xfrm>
          <a:prstGeom prst="rect">
            <a:avLst/>
          </a:prstGeom>
        </p:spPr>
        <p:txBody>
          <a:bodyPr lIns="90000" rIns="90000" anchor="t">
            <a:normAutofit/>
          </a:bodyPr>
          <a:lstStyle>
            <a:lvl1pPr marL="0" indent="0" algn="l">
              <a:buNone/>
              <a:defRPr sz="5400">
                <a:solidFill>
                  <a:schemeClr val="accent3"/>
                </a:solidFill>
                <a:latin typeface="+mn-lt"/>
              </a:defRPr>
            </a:lvl1pPr>
          </a:lstStyle>
          <a:p>
            <a:pPr lvl="0"/>
            <a:r>
              <a:rPr lang="en-GB" noProof="0"/>
              <a:t>#</a:t>
            </a:r>
          </a:p>
        </p:txBody>
      </p:sp>
      <p:sp>
        <p:nvSpPr>
          <p:cNvPr id="27" name="Text Placeholder 10"/>
          <p:cNvSpPr>
            <a:spLocks noGrp="1"/>
          </p:cNvSpPr>
          <p:nvPr>
            <p:ph type="body" sz="quarter" idx="31" hasCustomPrompt="1"/>
          </p:nvPr>
        </p:nvSpPr>
        <p:spPr>
          <a:xfrm>
            <a:off x="2489970" y="4300438"/>
            <a:ext cx="1919972" cy="2044800"/>
          </a:xfrm>
          <a:prstGeom prst="rect">
            <a:avLst/>
          </a:prstGeom>
          <a:solidFill>
            <a:schemeClr val="accent4"/>
          </a:solidFill>
        </p:spPr>
        <p:txBody>
          <a:bodyPr lIns="90000" tIns="90000" rIns="90000" bIns="90000" anchor="b">
            <a:normAutofit/>
          </a:bodyPr>
          <a:lstStyle>
            <a:lvl1pPr marL="0" indent="0">
              <a:buNone/>
              <a:defRPr sz="1200">
                <a:solidFill>
                  <a:schemeClr val="bg1"/>
                </a:solidFill>
                <a:latin typeface="+mn-lt"/>
              </a:defRPr>
            </a:lvl1pPr>
          </a:lstStyle>
          <a:p>
            <a:pPr lvl="0"/>
            <a:r>
              <a:rPr lang="en-GB" noProof="0"/>
              <a:t>Text</a:t>
            </a:r>
          </a:p>
        </p:txBody>
      </p:sp>
      <p:sp>
        <p:nvSpPr>
          <p:cNvPr id="28" name="Text Placeholder 2"/>
          <p:cNvSpPr>
            <a:spLocks noGrp="1"/>
          </p:cNvSpPr>
          <p:nvPr>
            <p:ph type="body" sz="quarter" idx="32" hasCustomPrompt="1"/>
          </p:nvPr>
        </p:nvSpPr>
        <p:spPr>
          <a:xfrm>
            <a:off x="2489970" y="4300438"/>
            <a:ext cx="1919972" cy="1104900"/>
          </a:xfrm>
          <a:prstGeom prst="rect">
            <a:avLst/>
          </a:prstGeom>
        </p:spPr>
        <p:txBody>
          <a:bodyPr lIns="90000" rIns="90000" anchor="t">
            <a:normAutofit/>
          </a:bodyPr>
          <a:lstStyle>
            <a:lvl1pPr marL="0" indent="0" algn="l">
              <a:buNone/>
              <a:defRPr sz="5400">
                <a:solidFill>
                  <a:schemeClr val="bg1"/>
                </a:solidFill>
                <a:latin typeface="+mn-lt"/>
              </a:defRPr>
            </a:lvl1pPr>
          </a:lstStyle>
          <a:p>
            <a:pPr lvl="0"/>
            <a:r>
              <a:rPr lang="en-GB" noProof="0"/>
              <a:t>#</a:t>
            </a:r>
          </a:p>
        </p:txBody>
      </p:sp>
      <p:sp>
        <p:nvSpPr>
          <p:cNvPr id="13" name="Title 1">
            <a:extLst>
              <a:ext uri="{FF2B5EF4-FFF2-40B4-BE49-F238E27FC236}">
                <a16:creationId xmlns:a16="http://schemas.microsoft.com/office/drawing/2014/main" id="{B3286E7F-035B-44A7-BDFE-A04A5B3E7332}"/>
              </a:ext>
            </a:extLst>
          </p:cNvPr>
          <p:cNvSpPr>
            <a:spLocks noGrp="1"/>
          </p:cNvSpPr>
          <p:nvPr>
            <p:ph type="title" hasCustomPrompt="1"/>
          </p:nvPr>
        </p:nvSpPr>
        <p:spPr>
          <a:xfrm>
            <a:off x="477838" y="368300"/>
            <a:ext cx="11236326" cy="403006"/>
          </a:xfrm>
        </p:spPr>
        <p:txBody>
          <a:bodyPr/>
          <a:lstStyle>
            <a:lvl1pPr>
              <a:defRPr/>
            </a:lvl1pPr>
          </a:lstStyle>
          <a:p>
            <a:r>
              <a:rPr lang="en-GB" noProof="0"/>
              <a:t>Coloured blocks and cutout image</a:t>
            </a:r>
          </a:p>
        </p:txBody>
      </p:sp>
      <p:sp>
        <p:nvSpPr>
          <p:cNvPr id="17" name="Text Placeholder 10">
            <a:extLst>
              <a:ext uri="{FF2B5EF4-FFF2-40B4-BE49-F238E27FC236}">
                <a16:creationId xmlns:a16="http://schemas.microsoft.com/office/drawing/2014/main" id="{B81C6652-BB9D-4B52-B38F-D27A45FEFFF7}"/>
              </a:ext>
            </a:extLst>
          </p:cNvPr>
          <p:cNvSpPr>
            <a:spLocks noGrp="1"/>
          </p:cNvSpPr>
          <p:nvPr>
            <p:ph type="body" sz="quarter" idx="13" hasCustomPrompt="1"/>
          </p:nvPr>
        </p:nvSpPr>
        <p:spPr>
          <a:xfrm>
            <a:off x="476733" y="771306"/>
            <a:ext cx="11235267" cy="641351"/>
          </a:xfrm>
          <a:prstGeom prst="rect">
            <a:avLst/>
          </a:prstGeom>
        </p:spPr>
        <p:txBody>
          <a:bodyPr lIns="0">
            <a:noAutofit/>
          </a:bodyPr>
          <a:lstStyle>
            <a:lvl1pPr marL="0" indent="0">
              <a:buFont typeface="Arial" panose="020B0604020202020204" pitchFamily="34" charset="0"/>
              <a:buNone/>
              <a:defRPr sz="2000">
                <a:latin typeface="+mn-lt"/>
              </a:defRPr>
            </a:lvl1pPr>
            <a:lvl2pPr>
              <a:defRPr sz="1600"/>
            </a:lvl2pPr>
            <a:lvl3pPr>
              <a:defRPr sz="1400"/>
            </a:lvl3pPr>
            <a:lvl4pPr>
              <a:defRPr sz="1200"/>
            </a:lvl4pPr>
            <a:lvl5pPr>
              <a:defRPr sz="1200"/>
            </a:lvl5pPr>
          </a:lstStyle>
          <a:p>
            <a:pPr lvl="0"/>
            <a:r>
              <a:rPr lang="en-GB" noProof="0"/>
              <a:t>Subtitle</a:t>
            </a:r>
          </a:p>
        </p:txBody>
      </p:sp>
    </p:spTree>
    <p:extLst>
      <p:ext uri="{BB962C8B-B14F-4D97-AF65-F5344CB8AC3E}">
        <p14:creationId xmlns:p14="http://schemas.microsoft.com/office/powerpoint/2010/main" val="85742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Headline_and_Subtitle_Slide_with_images">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2"/>
          <p:cNvSpPr>
            <a:spLocks noGrp="1"/>
          </p:cNvSpPr>
          <p:nvPr>
            <p:ph type="body" sz="quarter" idx="14" hasCustomPrompt="1"/>
          </p:nvPr>
        </p:nvSpPr>
        <p:spPr>
          <a:xfrm>
            <a:off x="3429000" y="3429000"/>
            <a:ext cx="8762999" cy="3431540"/>
          </a:xfrm>
          <a:prstGeom prst="rect">
            <a:avLst/>
          </a:prstGeom>
          <a:solidFill>
            <a:schemeClr val="accent6"/>
          </a:solidFill>
        </p:spPr>
        <p:txBody>
          <a:bodyPr lIns="360000" tIns="360000" rIns="468000" bIns="360000" anchor="ctr">
            <a:normAutofit/>
          </a:bodyPr>
          <a:lstStyle>
            <a:lvl1pPr marL="0" marR="0" indent="0" algn="l"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sz="1400">
                <a:solidFill>
                  <a:schemeClr val="tx1"/>
                </a:solidFill>
                <a:latin typeface="+mn-lt"/>
              </a:defRPr>
            </a:lvl1pPr>
          </a:lstStyle>
          <a:p>
            <a:pPr lvl="0"/>
            <a:r>
              <a:rPr lang="en-GB" noProof="0"/>
              <a:t>Subtitle(20pt)</a:t>
            </a:r>
          </a:p>
          <a:p>
            <a:pPr marL="0" marR="0" lvl="0" indent="0" algn="l"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a:pPr>
            <a:r>
              <a:rPr lang="en-GB" noProof="0"/>
              <a:t>Copytext(14pt)</a:t>
            </a:r>
          </a:p>
        </p:txBody>
      </p:sp>
      <p:sp>
        <p:nvSpPr>
          <p:cNvPr id="15" name="Title 1"/>
          <p:cNvSpPr>
            <a:spLocks noGrp="1"/>
          </p:cNvSpPr>
          <p:nvPr>
            <p:ph type="title" hasCustomPrompt="1"/>
          </p:nvPr>
        </p:nvSpPr>
        <p:spPr>
          <a:xfrm>
            <a:off x="152" y="0"/>
            <a:ext cx="3428848" cy="3426460"/>
          </a:xfrm>
          <a:prstGeom prst="rect">
            <a:avLst/>
          </a:prstGeom>
          <a:solidFill>
            <a:schemeClr val="accent4"/>
          </a:solidFill>
        </p:spPr>
        <p:txBody>
          <a:bodyPr lIns="468000" tIns="90000" bIns="90000" anchor="ctr">
            <a:noAutofit/>
          </a:bodyPr>
          <a:lstStyle>
            <a:lvl1pPr>
              <a:defRPr sz="3000">
                <a:solidFill>
                  <a:schemeClr val="bg1"/>
                </a:solidFill>
                <a:latin typeface="+mj-lt"/>
              </a:defRPr>
            </a:lvl1pPr>
          </a:lstStyle>
          <a:p>
            <a:r>
              <a:rPr lang="en-GB" noProof="0"/>
              <a:t>Image grid</a:t>
            </a:r>
          </a:p>
        </p:txBody>
      </p:sp>
      <p:sp>
        <p:nvSpPr>
          <p:cNvPr id="3" name="Image Placeholder 2">
            <a:extLst>
              <a:ext uri="{FF2B5EF4-FFF2-40B4-BE49-F238E27FC236}">
                <a16:creationId xmlns:a16="http://schemas.microsoft.com/office/drawing/2014/main" id="{C0F8CD8C-065D-49FE-93DD-4EB441AAD746}"/>
              </a:ext>
            </a:extLst>
          </p:cNvPr>
          <p:cNvSpPr>
            <a:spLocks noGrp="1"/>
          </p:cNvSpPr>
          <p:nvPr>
            <p:ph type="pic" sz="quarter" idx="15" hasCustomPrompt="1"/>
          </p:nvPr>
        </p:nvSpPr>
        <p:spPr>
          <a:xfrm>
            <a:off x="0" y="3429000"/>
            <a:ext cx="3429000" cy="3429000"/>
          </a:xfrm>
        </p:spPr>
        <p:txBody>
          <a:bodyPr anchor="ctr"/>
          <a:lstStyle>
            <a:lvl1pPr algn="ctr">
              <a:defRPr/>
            </a:lvl1pPr>
          </a:lstStyle>
          <a:p>
            <a:r>
              <a:rPr lang="en-GB" noProof="0"/>
              <a:t>Drag&amp;Drop Image</a:t>
            </a:r>
          </a:p>
        </p:txBody>
      </p:sp>
      <p:sp>
        <p:nvSpPr>
          <p:cNvPr id="7" name="Image Placeholder 2">
            <a:extLst>
              <a:ext uri="{FF2B5EF4-FFF2-40B4-BE49-F238E27FC236}">
                <a16:creationId xmlns:a16="http://schemas.microsoft.com/office/drawing/2014/main" id="{52B959E9-DBDA-438C-A0AC-598B52DF0E4D}"/>
              </a:ext>
            </a:extLst>
          </p:cNvPr>
          <p:cNvSpPr>
            <a:spLocks noGrp="1"/>
          </p:cNvSpPr>
          <p:nvPr>
            <p:ph type="pic" sz="quarter" idx="16" hasCustomPrompt="1"/>
          </p:nvPr>
        </p:nvSpPr>
        <p:spPr>
          <a:xfrm>
            <a:off x="3429000" y="-2540"/>
            <a:ext cx="8763000" cy="3429000"/>
          </a:xfrm>
        </p:spPr>
        <p:txBody>
          <a:bodyPr anchor="ctr"/>
          <a:lstStyle>
            <a:lvl1pPr algn="ctr">
              <a:defRPr/>
            </a:lvl1pPr>
          </a:lstStyle>
          <a:p>
            <a:r>
              <a:rPr lang="en-GB" noProof="0"/>
              <a:t>Drag&amp;Drop Image</a:t>
            </a:r>
          </a:p>
        </p:txBody>
      </p:sp>
    </p:spTree>
    <p:extLst>
      <p:ext uri="{BB962C8B-B14F-4D97-AF65-F5344CB8AC3E}">
        <p14:creationId xmlns:p14="http://schemas.microsoft.com/office/powerpoint/2010/main" val="33329107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screen_image_with_coloured_blocks_Slide ">
    <p:bg>
      <p:bgPr>
        <a:solidFill>
          <a:schemeClr val="bg1"/>
        </a:solidFill>
        <a:effectLst/>
      </p:bgPr>
    </p:bg>
    <p:spTree>
      <p:nvGrpSpPr>
        <p:cNvPr id="1" name=""/>
        <p:cNvGrpSpPr/>
        <p:nvPr/>
      </p:nvGrpSpPr>
      <p:grpSpPr>
        <a:xfrm>
          <a:off x="0" y="0"/>
          <a:ext cx="0" cy="0"/>
          <a:chOff x="0" y="0"/>
          <a:chExt cx="0" cy="0"/>
        </a:xfrm>
      </p:grpSpPr>
      <p:sp>
        <p:nvSpPr>
          <p:cNvPr id="4" name="Image Placeholder 3">
            <a:extLst>
              <a:ext uri="{FF2B5EF4-FFF2-40B4-BE49-F238E27FC236}">
                <a16:creationId xmlns:a16="http://schemas.microsoft.com/office/drawing/2014/main" id="{255DAECE-4E1F-4603-B6A7-451FE52FDF12}"/>
              </a:ext>
            </a:extLst>
          </p:cNvPr>
          <p:cNvSpPr>
            <a:spLocks noGrp="1"/>
          </p:cNvSpPr>
          <p:nvPr>
            <p:ph type="pic" sz="quarter" idx="39" hasCustomPrompt="1"/>
          </p:nvPr>
        </p:nvSpPr>
        <p:spPr>
          <a:xfrm>
            <a:off x="0" y="0"/>
            <a:ext cx="12192000" cy="6858000"/>
          </a:xfrm>
          <a:noFill/>
        </p:spPr>
        <p:txBody>
          <a:bodyPr anchor="ctr"/>
          <a:lstStyle>
            <a:lvl1pPr algn="ctr">
              <a:defRPr>
                <a:solidFill>
                  <a:schemeClr val="tx1"/>
                </a:solidFill>
              </a:defRPr>
            </a:lvl1pPr>
          </a:lstStyle>
          <a:p>
            <a:r>
              <a:rPr lang="en-GB" noProof="0"/>
              <a:t>Drag&amp;Drop Image</a:t>
            </a:r>
          </a:p>
        </p:txBody>
      </p:sp>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15" name="Title 1"/>
          <p:cNvSpPr>
            <a:spLocks noGrp="1"/>
          </p:cNvSpPr>
          <p:nvPr>
            <p:ph type="title" hasCustomPrompt="1"/>
          </p:nvPr>
        </p:nvSpPr>
        <p:spPr>
          <a:xfrm>
            <a:off x="480001" y="365126"/>
            <a:ext cx="11232000" cy="406179"/>
          </a:xfrm>
          <a:prstGeom prst="rect">
            <a:avLst/>
          </a:prstGeom>
        </p:spPr>
        <p:txBody>
          <a:bodyPr lIns="0">
            <a:noAutofit/>
          </a:bodyPr>
          <a:lstStyle>
            <a:lvl1pPr>
              <a:defRPr sz="3000">
                <a:solidFill>
                  <a:schemeClr val="accent1"/>
                </a:solidFill>
                <a:latin typeface="+mj-lt"/>
              </a:defRPr>
            </a:lvl1pPr>
          </a:lstStyle>
          <a:p>
            <a:r>
              <a:rPr lang="en-GB" noProof="0"/>
              <a:t>Title</a:t>
            </a:r>
          </a:p>
        </p:txBody>
      </p:sp>
      <p:sp>
        <p:nvSpPr>
          <p:cNvPr id="20" name="Text Placeholder 19"/>
          <p:cNvSpPr>
            <a:spLocks noGrp="1"/>
          </p:cNvSpPr>
          <p:nvPr>
            <p:ph type="body" sz="quarter" idx="35" hasCustomPrompt="1"/>
          </p:nvPr>
        </p:nvSpPr>
        <p:spPr>
          <a:xfrm>
            <a:off x="477838" y="4002178"/>
            <a:ext cx="1983060" cy="1983060"/>
          </a:xfrm>
          <a:solidFill>
            <a:schemeClr val="accent1"/>
          </a:solidFill>
        </p:spPr>
        <p:txBody>
          <a:bodyPr lIns="90000" tIns="90000" rIns="90000" bIns="90000" anchor="b" anchorCtr="0">
            <a:noAutofit/>
          </a:bodyPr>
          <a:lstStyle>
            <a:lvl1pPr>
              <a:defRPr sz="1200">
                <a:solidFill>
                  <a:schemeClr val="bg1"/>
                </a:solidFill>
                <a:latin typeface="+mn-lt"/>
              </a:defRPr>
            </a:lvl1pPr>
            <a:lvl2pPr>
              <a:defRPr sz="1200"/>
            </a:lvl2pPr>
            <a:lvl3pPr>
              <a:defRPr sz="1200"/>
            </a:lvl3pPr>
            <a:lvl4pPr>
              <a:defRPr sz="1200"/>
            </a:lvl4pPr>
            <a:lvl5pPr>
              <a:defRPr sz="1200"/>
            </a:lvl5pPr>
          </a:lstStyle>
          <a:p>
            <a:pPr lvl="0"/>
            <a:r>
              <a:rPr lang="en-GB" noProof="0"/>
              <a:t>Click to add text</a:t>
            </a:r>
          </a:p>
        </p:txBody>
      </p:sp>
      <p:sp>
        <p:nvSpPr>
          <p:cNvPr id="22" name="Text Placeholder 19"/>
          <p:cNvSpPr>
            <a:spLocks noGrp="1"/>
          </p:cNvSpPr>
          <p:nvPr>
            <p:ph type="body" sz="quarter" idx="37" hasCustomPrompt="1"/>
          </p:nvPr>
        </p:nvSpPr>
        <p:spPr>
          <a:xfrm>
            <a:off x="2817614" y="4002178"/>
            <a:ext cx="1983060" cy="1983060"/>
          </a:xfrm>
          <a:solidFill>
            <a:schemeClr val="tx1"/>
          </a:solidFill>
        </p:spPr>
        <p:txBody>
          <a:bodyPr lIns="90000" tIns="90000" rIns="90000" bIns="90000" anchor="b" anchorCtr="0">
            <a:noAutofit/>
          </a:bodyPr>
          <a:lstStyle>
            <a:lvl1pPr>
              <a:defRPr sz="1200">
                <a:solidFill>
                  <a:schemeClr val="bg1"/>
                </a:solidFill>
                <a:latin typeface="+mn-lt"/>
              </a:defRPr>
            </a:lvl1pPr>
            <a:lvl2pPr>
              <a:defRPr sz="1200"/>
            </a:lvl2pPr>
            <a:lvl3pPr>
              <a:defRPr sz="1200"/>
            </a:lvl3pPr>
            <a:lvl4pPr>
              <a:defRPr sz="1200"/>
            </a:lvl4pPr>
            <a:lvl5pPr>
              <a:defRPr sz="1200"/>
            </a:lvl5pPr>
          </a:lstStyle>
          <a:p>
            <a:pPr lvl="0"/>
            <a:r>
              <a:rPr lang="en-GB" noProof="0"/>
              <a:t>Click to add text</a:t>
            </a:r>
          </a:p>
        </p:txBody>
      </p:sp>
      <p:sp>
        <p:nvSpPr>
          <p:cNvPr id="23" name="Text Placeholder 19"/>
          <p:cNvSpPr>
            <a:spLocks noGrp="1"/>
          </p:cNvSpPr>
          <p:nvPr>
            <p:ph type="body" sz="quarter" idx="38" hasCustomPrompt="1"/>
          </p:nvPr>
        </p:nvSpPr>
        <p:spPr>
          <a:xfrm>
            <a:off x="5157390" y="4002178"/>
            <a:ext cx="1983060" cy="1983060"/>
          </a:xfrm>
          <a:solidFill>
            <a:schemeClr val="accent4"/>
          </a:solidFill>
        </p:spPr>
        <p:txBody>
          <a:bodyPr lIns="90000" tIns="90000" rIns="90000" bIns="90000" anchor="b" anchorCtr="0">
            <a:noAutofit/>
          </a:bodyPr>
          <a:lstStyle>
            <a:lvl1pPr>
              <a:defRPr sz="1200">
                <a:solidFill>
                  <a:schemeClr val="bg1"/>
                </a:solidFill>
                <a:latin typeface="+mn-lt"/>
              </a:defRPr>
            </a:lvl1pPr>
            <a:lvl2pPr>
              <a:defRPr sz="1200"/>
            </a:lvl2pPr>
            <a:lvl3pPr>
              <a:defRPr sz="1200"/>
            </a:lvl3pPr>
            <a:lvl4pPr>
              <a:defRPr sz="1200"/>
            </a:lvl4pPr>
            <a:lvl5pPr>
              <a:defRPr sz="1200"/>
            </a:lvl5pPr>
          </a:lstStyle>
          <a:p>
            <a:pPr lvl="0"/>
            <a:r>
              <a:rPr lang="en-GB" noProof="0"/>
              <a:t>Click to add text</a:t>
            </a:r>
          </a:p>
        </p:txBody>
      </p:sp>
      <p:sp>
        <p:nvSpPr>
          <p:cNvPr id="21" name="Text Placeholder 19"/>
          <p:cNvSpPr>
            <a:spLocks noGrp="1"/>
          </p:cNvSpPr>
          <p:nvPr>
            <p:ph type="body" sz="quarter" idx="36" hasCustomPrompt="1"/>
          </p:nvPr>
        </p:nvSpPr>
        <p:spPr>
          <a:xfrm>
            <a:off x="7497166" y="4002178"/>
            <a:ext cx="1983060" cy="1983060"/>
          </a:xfrm>
          <a:solidFill>
            <a:schemeClr val="accent6"/>
          </a:solidFill>
        </p:spPr>
        <p:txBody>
          <a:bodyPr lIns="90000" tIns="90000" rIns="90000" bIns="90000" anchor="b" anchorCtr="0">
            <a:noAutofit/>
          </a:bodyPr>
          <a:lstStyle>
            <a:lvl1pPr>
              <a:defRPr sz="1200">
                <a:solidFill>
                  <a:schemeClr val="accent3"/>
                </a:solidFill>
                <a:latin typeface="+mn-lt"/>
              </a:defRPr>
            </a:lvl1pPr>
            <a:lvl2pPr>
              <a:defRPr sz="1200"/>
            </a:lvl2pPr>
            <a:lvl3pPr>
              <a:defRPr sz="1200"/>
            </a:lvl3pPr>
            <a:lvl4pPr>
              <a:defRPr sz="1200"/>
            </a:lvl4pPr>
            <a:lvl5pPr>
              <a:defRPr sz="1200"/>
            </a:lvl5pPr>
          </a:lstStyle>
          <a:p>
            <a:pPr lvl="0"/>
            <a:r>
              <a:rPr lang="en-GB" noProof="0"/>
              <a:t>Click to add text</a:t>
            </a:r>
          </a:p>
        </p:txBody>
      </p:sp>
    </p:spTree>
    <p:extLst>
      <p:ext uri="{BB962C8B-B14F-4D97-AF65-F5344CB8AC3E}">
        <p14:creationId xmlns:p14="http://schemas.microsoft.com/office/powerpoint/2010/main" val="386651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ullscreen_image_with_coloured_blocks_Slide_02">
    <p:bg>
      <p:bgPr>
        <a:solidFill>
          <a:schemeClr val="bg1"/>
        </a:solidFill>
        <a:effectLst/>
      </p:bgPr>
    </p:bg>
    <p:spTree>
      <p:nvGrpSpPr>
        <p:cNvPr id="1" name=""/>
        <p:cNvGrpSpPr/>
        <p:nvPr/>
      </p:nvGrpSpPr>
      <p:grpSpPr>
        <a:xfrm>
          <a:off x="0" y="0"/>
          <a:ext cx="0" cy="0"/>
          <a:chOff x="0" y="0"/>
          <a:chExt cx="0" cy="0"/>
        </a:xfrm>
      </p:grpSpPr>
      <p:sp>
        <p:nvSpPr>
          <p:cNvPr id="14" name="Image Placeholder 3">
            <a:extLst>
              <a:ext uri="{FF2B5EF4-FFF2-40B4-BE49-F238E27FC236}">
                <a16:creationId xmlns:a16="http://schemas.microsoft.com/office/drawing/2014/main" id="{16923998-F7EC-4280-A52C-E889167287AA}"/>
              </a:ext>
            </a:extLst>
          </p:cNvPr>
          <p:cNvSpPr>
            <a:spLocks noGrp="1"/>
          </p:cNvSpPr>
          <p:nvPr>
            <p:ph type="pic" sz="quarter" idx="39" hasCustomPrompt="1"/>
          </p:nvPr>
        </p:nvSpPr>
        <p:spPr>
          <a:xfrm>
            <a:off x="0" y="0"/>
            <a:ext cx="12192000" cy="6858000"/>
          </a:xfrm>
          <a:noFill/>
        </p:spPr>
        <p:txBody>
          <a:bodyPr lIns="3420000" anchor="ctr"/>
          <a:lstStyle>
            <a:lvl1pPr algn="ctr">
              <a:defRPr>
                <a:solidFill>
                  <a:schemeClr val="tx1"/>
                </a:solidFill>
              </a:defRPr>
            </a:lvl1pPr>
          </a:lstStyle>
          <a:p>
            <a:r>
              <a:rPr lang="en-GB" noProof="0"/>
              <a:t>Drag&amp;Drop Image</a:t>
            </a:r>
          </a:p>
        </p:txBody>
      </p:sp>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10" name="Content Placeholder 7"/>
          <p:cNvSpPr>
            <a:spLocks noGrp="1"/>
          </p:cNvSpPr>
          <p:nvPr>
            <p:ph sz="quarter" idx="15" hasCustomPrompt="1"/>
          </p:nvPr>
        </p:nvSpPr>
        <p:spPr>
          <a:xfrm>
            <a:off x="477836" y="2239964"/>
            <a:ext cx="2546352" cy="1893887"/>
          </a:xfrm>
          <a:prstGeom prst="rect">
            <a:avLst/>
          </a:prstGeom>
          <a:solidFill>
            <a:schemeClr val="accent1"/>
          </a:solidFill>
        </p:spPr>
        <p:txBody>
          <a:bodyPr lIns="90000" tIns="90000" rIns="90000" bIns="90000">
            <a:noAutofit/>
          </a:bodyPr>
          <a:lstStyle>
            <a:lvl1pPr marL="0" indent="0">
              <a:buNone/>
              <a:defRPr sz="1400">
                <a:solidFill>
                  <a:schemeClr val="bg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1" name="Content Placeholder 7"/>
          <p:cNvSpPr>
            <a:spLocks noGrp="1"/>
          </p:cNvSpPr>
          <p:nvPr>
            <p:ph sz="quarter" idx="16" hasCustomPrompt="1"/>
          </p:nvPr>
        </p:nvSpPr>
        <p:spPr>
          <a:xfrm>
            <a:off x="3114188" y="2239964"/>
            <a:ext cx="2981812" cy="1893887"/>
          </a:xfrm>
          <a:prstGeom prst="rect">
            <a:avLst/>
          </a:prstGeom>
          <a:solidFill>
            <a:schemeClr val="accent6"/>
          </a:solidFill>
        </p:spPr>
        <p:txBody>
          <a:bodyPr lIns="90000" tIns="90000" rIns="90000" bIns="90000">
            <a:noAutofit/>
          </a:bodyPr>
          <a:lstStyle>
            <a:lvl1pPr marL="0" indent="0">
              <a:buNone/>
              <a:defRPr sz="1400">
                <a:solidFill>
                  <a:schemeClr val="tx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2" name="Content Placeholder 7"/>
          <p:cNvSpPr>
            <a:spLocks noGrp="1"/>
          </p:cNvSpPr>
          <p:nvPr>
            <p:ph sz="quarter" idx="17" hasCustomPrompt="1"/>
          </p:nvPr>
        </p:nvSpPr>
        <p:spPr>
          <a:xfrm>
            <a:off x="477836" y="4229651"/>
            <a:ext cx="3243225" cy="2115587"/>
          </a:xfrm>
          <a:prstGeom prst="rect">
            <a:avLst/>
          </a:prstGeom>
          <a:solidFill>
            <a:schemeClr val="tx1"/>
          </a:solidFill>
        </p:spPr>
        <p:txBody>
          <a:bodyPr lIns="90000" tIns="90000" rIns="90000" bIns="90000" anchor="b">
            <a:noAutofit/>
          </a:bodyPr>
          <a:lstStyle>
            <a:lvl1pPr marL="0" indent="0">
              <a:buNone/>
              <a:defRPr sz="1400">
                <a:solidFill>
                  <a:schemeClr val="bg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3" name="Content Placeholder 7"/>
          <p:cNvSpPr>
            <a:spLocks noGrp="1"/>
          </p:cNvSpPr>
          <p:nvPr>
            <p:ph sz="quarter" idx="18" hasCustomPrompt="1"/>
          </p:nvPr>
        </p:nvSpPr>
        <p:spPr>
          <a:xfrm>
            <a:off x="3811061" y="4229651"/>
            <a:ext cx="2284412" cy="2115587"/>
          </a:xfrm>
          <a:prstGeom prst="rect">
            <a:avLst/>
          </a:prstGeom>
          <a:solidFill>
            <a:schemeClr val="accent4"/>
          </a:solidFill>
        </p:spPr>
        <p:txBody>
          <a:bodyPr lIns="90000" tIns="90000" rIns="90000" bIns="90000" anchor="b">
            <a:noAutofit/>
          </a:bodyPr>
          <a:lstStyle>
            <a:lvl1pPr marL="0" indent="0">
              <a:buNone/>
              <a:defRPr sz="1400">
                <a:solidFill>
                  <a:schemeClr val="bg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6" name="Title 1">
            <a:extLst>
              <a:ext uri="{FF2B5EF4-FFF2-40B4-BE49-F238E27FC236}">
                <a16:creationId xmlns:a16="http://schemas.microsoft.com/office/drawing/2014/main" id="{12729BA1-5F32-4FD2-A226-C5CF97B4E673}"/>
              </a:ext>
            </a:extLst>
          </p:cNvPr>
          <p:cNvSpPr>
            <a:spLocks noGrp="1"/>
          </p:cNvSpPr>
          <p:nvPr>
            <p:ph type="title" hasCustomPrompt="1"/>
          </p:nvPr>
        </p:nvSpPr>
        <p:spPr>
          <a:xfrm>
            <a:off x="477838" y="368300"/>
            <a:ext cx="11236326" cy="403006"/>
          </a:xfrm>
        </p:spPr>
        <p:txBody>
          <a:bodyPr/>
          <a:lstStyle>
            <a:lvl1pPr>
              <a:defRPr/>
            </a:lvl1pPr>
          </a:lstStyle>
          <a:p>
            <a:r>
              <a:rPr lang="en-GB" noProof="0"/>
              <a:t>Coloured blocks and image background</a:t>
            </a:r>
          </a:p>
        </p:txBody>
      </p:sp>
    </p:spTree>
    <p:extLst>
      <p:ext uri="{BB962C8B-B14F-4D97-AF65-F5344CB8AC3E}">
        <p14:creationId xmlns:p14="http://schemas.microsoft.com/office/powerpoint/2010/main" val="13235605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ullscreen_image_with_coloured_blocks_Slide_03">
    <p:bg>
      <p:bgPr>
        <a:solidFill>
          <a:schemeClr val="bg1"/>
        </a:solidFill>
        <a:effectLst/>
      </p:bgPr>
    </p:bg>
    <p:spTree>
      <p:nvGrpSpPr>
        <p:cNvPr id="1" name=""/>
        <p:cNvGrpSpPr/>
        <p:nvPr/>
      </p:nvGrpSpPr>
      <p:grpSpPr>
        <a:xfrm>
          <a:off x="0" y="0"/>
          <a:ext cx="0" cy="0"/>
          <a:chOff x="0" y="0"/>
          <a:chExt cx="0" cy="0"/>
        </a:xfrm>
      </p:grpSpPr>
      <p:sp>
        <p:nvSpPr>
          <p:cNvPr id="13" name="Image Placeholder 3">
            <a:extLst>
              <a:ext uri="{FF2B5EF4-FFF2-40B4-BE49-F238E27FC236}">
                <a16:creationId xmlns:a16="http://schemas.microsoft.com/office/drawing/2014/main" id="{24E10DEA-B8F9-4727-A01A-6DA90CC49F56}"/>
              </a:ext>
            </a:extLst>
          </p:cNvPr>
          <p:cNvSpPr>
            <a:spLocks noGrp="1"/>
          </p:cNvSpPr>
          <p:nvPr>
            <p:ph type="pic" sz="quarter" idx="39" hasCustomPrompt="1"/>
          </p:nvPr>
        </p:nvSpPr>
        <p:spPr>
          <a:xfrm>
            <a:off x="0" y="0"/>
            <a:ext cx="12192000" cy="6858000"/>
          </a:xfrm>
          <a:noFill/>
        </p:spPr>
        <p:txBody>
          <a:bodyPr anchor="ctr"/>
          <a:lstStyle>
            <a:lvl1pPr algn="ctr">
              <a:defRPr>
                <a:solidFill>
                  <a:schemeClr val="tx1"/>
                </a:solidFill>
              </a:defRPr>
            </a:lvl1pPr>
          </a:lstStyle>
          <a:p>
            <a:r>
              <a:rPr lang="en-GB" noProof="0"/>
              <a:t>Drag&amp;Drop Image</a:t>
            </a:r>
          </a:p>
        </p:txBody>
      </p:sp>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14" name="Text Placeholder 10"/>
          <p:cNvSpPr>
            <a:spLocks noGrp="1"/>
          </p:cNvSpPr>
          <p:nvPr>
            <p:ph type="body" sz="quarter" idx="22" hasCustomPrompt="1"/>
          </p:nvPr>
        </p:nvSpPr>
        <p:spPr>
          <a:xfrm>
            <a:off x="477838" y="2165638"/>
            <a:ext cx="1919972" cy="2044800"/>
          </a:xfrm>
          <a:prstGeom prst="rect">
            <a:avLst/>
          </a:prstGeom>
          <a:solidFill>
            <a:schemeClr val="accent1"/>
          </a:solidFill>
        </p:spPr>
        <p:txBody>
          <a:bodyPr lIns="90000" tIns="90000" rIns="90000" bIns="90000" anchor="b">
            <a:normAutofit/>
          </a:bodyPr>
          <a:lstStyle>
            <a:lvl1pPr marL="0" indent="0">
              <a:buNone/>
              <a:defRPr sz="1200">
                <a:solidFill>
                  <a:schemeClr val="bg1"/>
                </a:solidFill>
                <a:latin typeface="+mn-lt"/>
              </a:defRPr>
            </a:lvl1pPr>
          </a:lstStyle>
          <a:p>
            <a:pPr lvl="0"/>
            <a:r>
              <a:rPr lang="en-GB" noProof="0"/>
              <a:t>Click to add text</a:t>
            </a:r>
          </a:p>
        </p:txBody>
      </p:sp>
      <p:sp>
        <p:nvSpPr>
          <p:cNvPr id="16" name="Text Placeholder 2"/>
          <p:cNvSpPr>
            <a:spLocks noGrp="1"/>
          </p:cNvSpPr>
          <p:nvPr>
            <p:ph type="body" sz="quarter" idx="26" hasCustomPrompt="1"/>
          </p:nvPr>
        </p:nvSpPr>
        <p:spPr>
          <a:xfrm>
            <a:off x="477838" y="2165638"/>
            <a:ext cx="1919972" cy="1104900"/>
          </a:xfrm>
          <a:prstGeom prst="rect">
            <a:avLst/>
          </a:prstGeom>
        </p:spPr>
        <p:txBody>
          <a:bodyPr lIns="90000" rIns="90000" anchor="t">
            <a:normAutofit/>
          </a:bodyPr>
          <a:lstStyle>
            <a:lvl1pPr marL="0" indent="0" algn="l">
              <a:buNone/>
              <a:defRPr sz="5400">
                <a:solidFill>
                  <a:schemeClr val="bg1"/>
                </a:solidFill>
                <a:latin typeface="+mn-lt"/>
              </a:defRPr>
            </a:lvl1pPr>
          </a:lstStyle>
          <a:p>
            <a:pPr lvl="0"/>
            <a:r>
              <a:rPr lang="en-GB" noProof="0"/>
              <a:t>#</a:t>
            </a:r>
          </a:p>
        </p:txBody>
      </p:sp>
      <p:sp>
        <p:nvSpPr>
          <p:cNvPr id="23" name="Text Placeholder 10"/>
          <p:cNvSpPr>
            <a:spLocks noGrp="1"/>
          </p:cNvSpPr>
          <p:nvPr>
            <p:ph type="body" sz="quarter" idx="27" hasCustomPrompt="1"/>
          </p:nvPr>
        </p:nvSpPr>
        <p:spPr>
          <a:xfrm>
            <a:off x="2489970" y="2165638"/>
            <a:ext cx="1919972" cy="2044800"/>
          </a:xfrm>
          <a:prstGeom prst="rect">
            <a:avLst/>
          </a:prstGeom>
          <a:solidFill>
            <a:schemeClr val="accent3"/>
          </a:solidFill>
        </p:spPr>
        <p:txBody>
          <a:bodyPr lIns="90000" tIns="90000" rIns="90000" bIns="90000" anchor="b">
            <a:normAutofit/>
          </a:bodyPr>
          <a:lstStyle>
            <a:lvl1pPr marL="0" indent="0">
              <a:buNone/>
              <a:defRPr sz="1200">
                <a:solidFill>
                  <a:schemeClr val="bg1"/>
                </a:solidFill>
                <a:latin typeface="+mn-lt"/>
              </a:defRPr>
            </a:lvl1pPr>
          </a:lstStyle>
          <a:p>
            <a:pPr lvl="0"/>
            <a:r>
              <a:rPr lang="en-GB" noProof="0"/>
              <a:t>Click to add text</a:t>
            </a:r>
          </a:p>
        </p:txBody>
      </p:sp>
      <p:sp>
        <p:nvSpPr>
          <p:cNvPr id="24" name="Text Placeholder 2"/>
          <p:cNvSpPr>
            <a:spLocks noGrp="1"/>
          </p:cNvSpPr>
          <p:nvPr>
            <p:ph type="body" sz="quarter" idx="28" hasCustomPrompt="1"/>
          </p:nvPr>
        </p:nvSpPr>
        <p:spPr>
          <a:xfrm>
            <a:off x="2489970" y="2165638"/>
            <a:ext cx="1919972" cy="1104900"/>
          </a:xfrm>
          <a:prstGeom prst="rect">
            <a:avLst/>
          </a:prstGeom>
        </p:spPr>
        <p:txBody>
          <a:bodyPr lIns="90000" rIns="90000" anchor="t">
            <a:normAutofit/>
          </a:bodyPr>
          <a:lstStyle>
            <a:lvl1pPr marL="0" indent="0" algn="l">
              <a:buNone/>
              <a:defRPr sz="5400">
                <a:solidFill>
                  <a:schemeClr val="bg1"/>
                </a:solidFill>
                <a:latin typeface="+mn-lt"/>
              </a:defRPr>
            </a:lvl1pPr>
          </a:lstStyle>
          <a:p>
            <a:pPr lvl="0"/>
            <a:r>
              <a:rPr lang="en-GB" noProof="0"/>
              <a:t>#</a:t>
            </a:r>
          </a:p>
        </p:txBody>
      </p:sp>
      <p:sp>
        <p:nvSpPr>
          <p:cNvPr id="25" name="Text Placeholder 10"/>
          <p:cNvSpPr>
            <a:spLocks noGrp="1"/>
          </p:cNvSpPr>
          <p:nvPr>
            <p:ph type="body" sz="quarter" idx="29" hasCustomPrompt="1"/>
          </p:nvPr>
        </p:nvSpPr>
        <p:spPr>
          <a:xfrm>
            <a:off x="477838" y="4300438"/>
            <a:ext cx="1919972" cy="2044800"/>
          </a:xfrm>
          <a:prstGeom prst="rect">
            <a:avLst/>
          </a:prstGeom>
          <a:solidFill>
            <a:schemeClr val="accent6"/>
          </a:solidFill>
        </p:spPr>
        <p:txBody>
          <a:bodyPr lIns="90000" tIns="90000" rIns="90000" bIns="90000" anchor="b">
            <a:normAutofit/>
          </a:bodyPr>
          <a:lstStyle>
            <a:lvl1pPr marL="0" indent="0">
              <a:buNone/>
              <a:defRPr sz="1200">
                <a:solidFill>
                  <a:schemeClr val="accent3"/>
                </a:solidFill>
                <a:latin typeface="+mn-lt"/>
              </a:defRPr>
            </a:lvl1pPr>
          </a:lstStyle>
          <a:p>
            <a:pPr lvl="0"/>
            <a:r>
              <a:rPr lang="en-GB" noProof="0"/>
              <a:t>Click to add text</a:t>
            </a:r>
          </a:p>
        </p:txBody>
      </p:sp>
      <p:sp>
        <p:nvSpPr>
          <p:cNvPr id="26" name="Text Placeholder 2"/>
          <p:cNvSpPr>
            <a:spLocks noGrp="1"/>
          </p:cNvSpPr>
          <p:nvPr>
            <p:ph type="body" sz="quarter" idx="30" hasCustomPrompt="1"/>
          </p:nvPr>
        </p:nvSpPr>
        <p:spPr>
          <a:xfrm>
            <a:off x="477838" y="4300438"/>
            <a:ext cx="1919972" cy="1104900"/>
          </a:xfrm>
          <a:prstGeom prst="rect">
            <a:avLst/>
          </a:prstGeom>
        </p:spPr>
        <p:txBody>
          <a:bodyPr lIns="90000" rIns="90000" anchor="t">
            <a:normAutofit/>
          </a:bodyPr>
          <a:lstStyle>
            <a:lvl1pPr marL="0" indent="0" algn="l">
              <a:buNone/>
              <a:defRPr sz="5400">
                <a:solidFill>
                  <a:schemeClr val="accent3"/>
                </a:solidFill>
                <a:latin typeface="+mn-lt"/>
              </a:defRPr>
            </a:lvl1pPr>
          </a:lstStyle>
          <a:p>
            <a:pPr lvl="0"/>
            <a:r>
              <a:rPr lang="en-GB" noProof="0"/>
              <a:t>#</a:t>
            </a:r>
          </a:p>
        </p:txBody>
      </p:sp>
      <p:sp>
        <p:nvSpPr>
          <p:cNvPr id="27" name="Text Placeholder 10"/>
          <p:cNvSpPr>
            <a:spLocks noGrp="1"/>
          </p:cNvSpPr>
          <p:nvPr>
            <p:ph type="body" sz="quarter" idx="31" hasCustomPrompt="1"/>
          </p:nvPr>
        </p:nvSpPr>
        <p:spPr>
          <a:xfrm>
            <a:off x="2489970" y="4300438"/>
            <a:ext cx="1919972" cy="2044800"/>
          </a:xfrm>
          <a:prstGeom prst="rect">
            <a:avLst/>
          </a:prstGeom>
          <a:solidFill>
            <a:schemeClr val="accent4"/>
          </a:solidFill>
        </p:spPr>
        <p:txBody>
          <a:bodyPr lIns="90000" tIns="90000" rIns="90000" bIns="90000" anchor="b">
            <a:normAutofit/>
          </a:bodyPr>
          <a:lstStyle>
            <a:lvl1pPr marL="0" indent="0">
              <a:buNone/>
              <a:defRPr sz="1200">
                <a:solidFill>
                  <a:schemeClr val="bg1"/>
                </a:solidFill>
                <a:latin typeface="+mn-lt"/>
              </a:defRPr>
            </a:lvl1pPr>
          </a:lstStyle>
          <a:p>
            <a:pPr lvl="0"/>
            <a:r>
              <a:rPr lang="en-GB" noProof="0"/>
              <a:t>Click to add text</a:t>
            </a:r>
          </a:p>
        </p:txBody>
      </p:sp>
      <p:sp>
        <p:nvSpPr>
          <p:cNvPr id="28" name="Text Placeholder 2"/>
          <p:cNvSpPr>
            <a:spLocks noGrp="1"/>
          </p:cNvSpPr>
          <p:nvPr>
            <p:ph type="body" sz="quarter" idx="32" hasCustomPrompt="1"/>
          </p:nvPr>
        </p:nvSpPr>
        <p:spPr>
          <a:xfrm>
            <a:off x="2489970" y="4300438"/>
            <a:ext cx="1919972" cy="1104900"/>
          </a:xfrm>
          <a:prstGeom prst="rect">
            <a:avLst/>
          </a:prstGeom>
        </p:spPr>
        <p:txBody>
          <a:bodyPr lIns="90000" rIns="90000" anchor="t">
            <a:normAutofit/>
          </a:bodyPr>
          <a:lstStyle>
            <a:lvl1pPr marL="0" indent="0" algn="l">
              <a:buNone/>
              <a:defRPr sz="5400">
                <a:solidFill>
                  <a:schemeClr val="bg1"/>
                </a:solidFill>
                <a:latin typeface="+mn-lt"/>
              </a:defRPr>
            </a:lvl1pPr>
          </a:lstStyle>
          <a:p>
            <a:pPr lvl="0"/>
            <a:r>
              <a:rPr lang="en-GB" noProof="0"/>
              <a:t>#</a:t>
            </a:r>
          </a:p>
        </p:txBody>
      </p:sp>
      <p:sp>
        <p:nvSpPr>
          <p:cNvPr id="17" name="Title 1">
            <a:extLst>
              <a:ext uri="{FF2B5EF4-FFF2-40B4-BE49-F238E27FC236}">
                <a16:creationId xmlns:a16="http://schemas.microsoft.com/office/drawing/2014/main" id="{21D6ECB9-CB9C-45B9-BADE-60BFF99AFE4A}"/>
              </a:ext>
            </a:extLst>
          </p:cNvPr>
          <p:cNvSpPr>
            <a:spLocks noGrp="1"/>
          </p:cNvSpPr>
          <p:nvPr>
            <p:ph type="title" hasCustomPrompt="1"/>
          </p:nvPr>
        </p:nvSpPr>
        <p:spPr>
          <a:xfrm>
            <a:off x="477838" y="368300"/>
            <a:ext cx="11236326" cy="403006"/>
          </a:xfrm>
        </p:spPr>
        <p:txBody>
          <a:bodyPr/>
          <a:lstStyle>
            <a:lvl1pPr>
              <a:defRPr/>
            </a:lvl1pPr>
          </a:lstStyle>
          <a:p>
            <a:r>
              <a:rPr lang="en-GB" noProof="0"/>
              <a:t>Coloured blocks and image background</a:t>
            </a:r>
          </a:p>
        </p:txBody>
      </p:sp>
    </p:spTree>
    <p:extLst>
      <p:ext uri="{BB962C8B-B14F-4D97-AF65-F5344CB8AC3E}">
        <p14:creationId xmlns:p14="http://schemas.microsoft.com/office/powerpoint/2010/main" val="2189873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1">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1950"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25" y="548680"/>
            <a:ext cx="5184575" cy="576239"/>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95325"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D18EAD38-4F00-4055-B898-0865A83EDE1D}" type="datetime1">
              <a:rPr lang="de-DE" smtClean="0"/>
              <a:t>19.10.2025</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5DEFA339-B822-4E06-B7FC-F1239B0D2912}"/>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1261823605"/>
      </p:ext>
    </p:extLst>
  </p:cSld>
  <p:clrMapOvr>
    <a:masterClrMapping/>
  </p:clrMapOvr>
  <p:extLst>
    <p:ext uri="{DCECCB84-F9BA-43D5-87BE-67443E8EF086}">
      <p15:sldGuideLst xmlns:p15="http://schemas.microsoft.com/office/powerpoint/2012/main">
        <p15:guide id="1" pos="3976"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hree_graphs_and_content_Slid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4" name="Diagrammplatzhalter 3"/>
          <p:cNvSpPr>
            <a:spLocks noGrp="1"/>
          </p:cNvSpPr>
          <p:nvPr>
            <p:ph type="chart" sz="quarter" idx="16"/>
          </p:nvPr>
        </p:nvSpPr>
        <p:spPr>
          <a:xfrm>
            <a:off x="479425" y="1808163"/>
            <a:ext cx="3501213" cy="2379745"/>
          </a:xfrm>
          <a:prstGeom prst="rect">
            <a:avLst/>
          </a:prstGeom>
        </p:spPr>
        <p:txBody>
          <a:bodyPr lIns="0"/>
          <a:lstStyle>
            <a:lvl1pPr>
              <a:defRPr/>
            </a:lvl1pPr>
          </a:lstStyle>
          <a:p>
            <a:endParaRPr lang="en-GB" noProof="0"/>
          </a:p>
        </p:txBody>
      </p:sp>
      <p:sp>
        <p:nvSpPr>
          <p:cNvPr id="38" name="Diagrammplatzhalter 3"/>
          <p:cNvSpPr>
            <a:spLocks noGrp="1"/>
          </p:cNvSpPr>
          <p:nvPr>
            <p:ph type="chart" sz="quarter" idx="18"/>
          </p:nvPr>
        </p:nvSpPr>
        <p:spPr>
          <a:xfrm>
            <a:off x="4345393" y="1808163"/>
            <a:ext cx="3501213" cy="2379745"/>
          </a:xfrm>
          <a:prstGeom prst="rect">
            <a:avLst/>
          </a:prstGeom>
        </p:spPr>
        <p:txBody>
          <a:bodyPr lIns="0"/>
          <a:lstStyle>
            <a:lvl1pPr>
              <a:defRPr/>
            </a:lvl1pPr>
          </a:lstStyle>
          <a:p>
            <a:endParaRPr lang="en-GB" noProof="0"/>
          </a:p>
        </p:txBody>
      </p:sp>
      <p:sp>
        <p:nvSpPr>
          <p:cNvPr id="39" name="Diagrammplatzhalter 3"/>
          <p:cNvSpPr>
            <a:spLocks noGrp="1"/>
          </p:cNvSpPr>
          <p:nvPr>
            <p:ph type="chart" sz="quarter" idx="19"/>
          </p:nvPr>
        </p:nvSpPr>
        <p:spPr>
          <a:xfrm>
            <a:off x="8209199" y="1808163"/>
            <a:ext cx="3504963" cy="2379745"/>
          </a:xfrm>
          <a:prstGeom prst="rect">
            <a:avLst/>
          </a:prstGeom>
        </p:spPr>
        <p:txBody>
          <a:bodyPr lIns="0"/>
          <a:lstStyle>
            <a:lvl1pPr>
              <a:defRPr/>
            </a:lvl1pPr>
          </a:lstStyle>
          <a:p>
            <a:endParaRPr lang="en-GB" noProof="0"/>
          </a:p>
        </p:txBody>
      </p:sp>
      <p:sp>
        <p:nvSpPr>
          <p:cNvPr id="41" name="Text Placeholder 40"/>
          <p:cNvSpPr>
            <a:spLocks noGrp="1"/>
          </p:cNvSpPr>
          <p:nvPr>
            <p:ph type="body" sz="quarter" idx="20" hasCustomPrompt="1"/>
          </p:nvPr>
        </p:nvSpPr>
        <p:spPr>
          <a:xfrm>
            <a:off x="479425" y="4030772"/>
            <a:ext cx="3501213" cy="205948"/>
          </a:xfrm>
          <a:prstGeom prst="rect">
            <a:avLst/>
          </a:prstGeom>
          <a:ln w="6350">
            <a:noFill/>
          </a:ln>
        </p:spPr>
        <p:txBody>
          <a:bodyPr lIns="0">
            <a:noAutofit/>
          </a:bodyPr>
          <a:lstStyle>
            <a:lvl1pPr marL="0" indent="0">
              <a:lnSpc>
                <a:spcPct val="100000"/>
              </a:lnSpc>
              <a:buNone/>
              <a:defRPr sz="1000">
                <a:ln>
                  <a:noFill/>
                </a:ln>
                <a:latin typeface="+mn-lt"/>
              </a:defRPr>
            </a:lvl1pPr>
          </a:lstStyle>
          <a:p>
            <a:pPr lvl="0"/>
            <a:r>
              <a:rPr lang="en-GB" noProof="0"/>
              <a:t>Title of graph (10pt)</a:t>
            </a:r>
          </a:p>
        </p:txBody>
      </p:sp>
      <p:sp>
        <p:nvSpPr>
          <p:cNvPr id="42" name="Text Placeholder 40"/>
          <p:cNvSpPr>
            <a:spLocks noGrp="1"/>
          </p:cNvSpPr>
          <p:nvPr>
            <p:ph type="body" sz="quarter" idx="21" hasCustomPrompt="1"/>
          </p:nvPr>
        </p:nvSpPr>
        <p:spPr>
          <a:xfrm>
            <a:off x="4345393" y="4030772"/>
            <a:ext cx="3501213" cy="205948"/>
          </a:xfrm>
          <a:prstGeom prst="rect">
            <a:avLst/>
          </a:prstGeom>
          <a:ln w="6350">
            <a:noFill/>
          </a:ln>
        </p:spPr>
        <p:txBody>
          <a:bodyPr lIns="0">
            <a:noAutofit/>
          </a:bodyPr>
          <a:lstStyle>
            <a:lvl1pPr marL="0" indent="0">
              <a:lnSpc>
                <a:spcPct val="100000"/>
              </a:lnSpc>
              <a:buNone/>
              <a:defRPr sz="1000">
                <a:ln>
                  <a:noFill/>
                </a:ln>
                <a:latin typeface="+mn-lt"/>
              </a:defRPr>
            </a:lvl1pPr>
          </a:lstStyle>
          <a:p>
            <a:pPr lvl="0"/>
            <a:r>
              <a:rPr lang="en-GB" noProof="0"/>
              <a:t>Title of graph (10pt)</a:t>
            </a:r>
          </a:p>
        </p:txBody>
      </p:sp>
      <p:sp>
        <p:nvSpPr>
          <p:cNvPr id="43" name="Text Placeholder 40"/>
          <p:cNvSpPr>
            <a:spLocks noGrp="1"/>
          </p:cNvSpPr>
          <p:nvPr>
            <p:ph type="body" sz="quarter" idx="22" hasCustomPrompt="1"/>
          </p:nvPr>
        </p:nvSpPr>
        <p:spPr>
          <a:xfrm>
            <a:off x="8209802" y="4030772"/>
            <a:ext cx="3504963" cy="205948"/>
          </a:xfrm>
          <a:prstGeom prst="rect">
            <a:avLst/>
          </a:prstGeom>
          <a:ln w="6350">
            <a:noFill/>
          </a:ln>
        </p:spPr>
        <p:txBody>
          <a:bodyPr lIns="0">
            <a:noAutofit/>
          </a:bodyPr>
          <a:lstStyle>
            <a:lvl1pPr marL="0" indent="0">
              <a:lnSpc>
                <a:spcPct val="100000"/>
              </a:lnSpc>
              <a:buNone/>
              <a:defRPr sz="1000">
                <a:ln>
                  <a:noFill/>
                </a:ln>
                <a:latin typeface="+mn-lt"/>
              </a:defRPr>
            </a:lvl1pPr>
          </a:lstStyle>
          <a:p>
            <a:pPr lvl="0"/>
            <a:r>
              <a:rPr lang="en-GB" noProof="0"/>
              <a:t>Title of graph (10pt)</a:t>
            </a:r>
          </a:p>
        </p:txBody>
      </p:sp>
      <p:sp>
        <p:nvSpPr>
          <p:cNvPr id="45" name="Text Placeholder 44"/>
          <p:cNvSpPr>
            <a:spLocks noGrp="1"/>
          </p:cNvSpPr>
          <p:nvPr>
            <p:ph type="body" sz="quarter" idx="23" hasCustomPrompt="1"/>
          </p:nvPr>
        </p:nvSpPr>
        <p:spPr>
          <a:xfrm>
            <a:off x="477839" y="4359275"/>
            <a:ext cx="3502756" cy="224139"/>
          </a:xfrm>
          <a:prstGeom prst="rect">
            <a:avLst/>
          </a:prstGeom>
        </p:spPr>
        <p:txBody>
          <a:bodyPr lIns="0" anchor="b">
            <a:normAutofit/>
          </a:bodyPr>
          <a:lstStyle>
            <a:lvl1pPr marL="0" indent="0">
              <a:lnSpc>
                <a:spcPct val="100000"/>
              </a:lnSpc>
              <a:spcBef>
                <a:spcPts val="0"/>
              </a:spcBef>
              <a:buNone/>
              <a:defRPr sz="1200">
                <a:solidFill>
                  <a:schemeClr val="accent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Headline</a:t>
            </a:r>
          </a:p>
        </p:txBody>
      </p:sp>
      <p:sp>
        <p:nvSpPr>
          <p:cNvPr id="46" name="Text Placeholder 44"/>
          <p:cNvSpPr>
            <a:spLocks noGrp="1"/>
          </p:cNvSpPr>
          <p:nvPr>
            <p:ph type="body" sz="quarter" idx="24" hasCustomPrompt="1"/>
          </p:nvPr>
        </p:nvSpPr>
        <p:spPr>
          <a:xfrm>
            <a:off x="477838" y="4593899"/>
            <a:ext cx="3502800" cy="1751339"/>
          </a:xfrm>
          <a:prstGeom prst="rect">
            <a:avLst/>
          </a:prstGeom>
        </p:spPr>
        <p:txBody>
          <a:bodyPr lIns="0">
            <a:normAutofit/>
          </a:bodyPr>
          <a:lstStyle>
            <a:lvl1pPr marL="0" indent="0">
              <a:buNone/>
              <a:defRPr sz="1200">
                <a:solidFill>
                  <a:schemeClr val="tx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Click to add text</a:t>
            </a:r>
          </a:p>
        </p:txBody>
      </p:sp>
      <p:sp>
        <p:nvSpPr>
          <p:cNvPr id="47" name="Text Placeholder 44"/>
          <p:cNvSpPr>
            <a:spLocks noGrp="1"/>
          </p:cNvSpPr>
          <p:nvPr>
            <p:ph type="body" sz="quarter" idx="25" hasCustomPrompt="1"/>
          </p:nvPr>
        </p:nvSpPr>
        <p:spPr>
          <a:xfrm>
            <a:off x="4343807" y="4359275"/>
            <a:ext cx="3502756" cy="224139"/>
          </a:xfrm>
          <a:prstGeom prst="rect">
            <a:avLst/>
          </a:prstGeom>
        </p:spPr>
        <p:txBody>
          <a:bodyPr lIns="0" anchor="b">
            <a:normAutofit/>
          </a:bodyPr>
          <a:lstStyle>
            <a:lvl1pPr marL="0" indent="0">
              <a:lnSpc>
                <a:spcPct val="100000"/>
              </a:lnSpc>
              <a:spcBef>
                <a:spcPts val="0"/>
              </a:spcBef>
              <a:buNone/>
              <a:defRPr lang="de-DE" sz="1200" kern="1200" dirty="0">
                <a:solidFill>
                  <a:schemeClr val="accent1"/>
                </a:solidFill>
                <a:latin typeface="+mn-lt"/>
                <a:ea typeface="+mn-ea"/>
                <a:cs typeface="+mn-cs"/>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marL="0" lvl="0" indent="0" algn="l" defTabSz="914400" rtl="0" eaLnBrk="1" latinLnBrk="0" hangingPunct="1">
              <a:lnSpc>
                <a:spcPct val="100000"/>
              </a:lnSpc>
              <a:spcBef>
                <a:spcPts val="0"/>
              </a:spcBef>
              <a:buClr>
                <a:schemeClr val="accent1"/>
              </a:buClr>
              <a:buFont typeface="Arial" panose="020B0604020202020204" pitchFamily="34" charset="0"/>
              <a:buNone/>
            </a:pPr>
            <a:r>
              <a:rPr lang="en-GB" noProof="0"/>
              <a:t>Headline</a:t>
            </a:r>
          </a:p>
        </p:txBody>
      </p:sp>
      <p:sp>
        <p:nvSpPr>
          <p:cNvPr id="48" name="Text Placeholder 44"/>
          <p:cNvSpPr>
            <a:spLocks noGrp="1"/>
          </p:cNvSpPr>
          <p:nvPr>
            <p:ph type="body" sz="quarter" idx="26" hasCustomPrompt="1"/>
          </p:nvPr>
        </p:nvSpPr>
        <p:spPr>
          <a:xfrm>
            <a:off x="4343519" y="4593899"/>
            <a:ext cx="3502800" cy="1751339"/>
          </a:xfrm>
          <a:prstGeom prst="rect">
            <a:avLst/>
          </a:prstGeom>
        </p:spPr>
        <p:txBody>
          <a:bodyPr lIns="0">
            <a:normAutofit/>
          </a:bodyPr>
          <a:lstStyle>
            <a:lvl1pPr marL="0" indent="0">
              <a:buNone/>
              <a:defRPr sz="1200">
                <a:solidFill>
                  <a:schemeClr val="tx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Click to add text</a:t>
            </a:r>
          </a:p>
        </p:txBody>
      </p:sp>
      <p:sp>
        <p:nvSpPr>
          <p:cNvPr id="49" name="Text Placeholder 44"/>
          <p:cNvSpPr>
            <a:spLocks noGrp="1"/>
          </p:cNvSpPr>
          <p:nvPr>
            <p:ph type="body" sz="quarter" idx="27" hasCustomPrompt="1"/>
          </p:nvPr>
        </p:nvSpPr>
        <p:spPr>
          <a:xfrm>
            <a:off x="8211363" y="4350146"/>
            <a:ext cx="3502800" cy="224139"/>
          </a:xfrm>
          <a:prstGeom prst="rect">
            <a:avLst/>
          </a:prstGeom>
        </p:spPr>
        <p:txBody>
          <a:bodyPr lIns="0" anchor="b">
            <a:normAutofit/>
          </a:bodyPr>
          <a:lstStyle>
            <a:lvl1pPr marL="0" indent="0">
              <a:lnSpc>
                <a:spcPct val="100000"/>
              </a:lnSpc>
              <a:spcBef>
                <a:spcPts val="0"/>
              </a:spcBef>
              <a:buNone/>
              <a:defRPr lang="de-DE" sz="1200" kern="1200" dirty="0">
                <a:solidFill>
                  <a:schemeClr val="accent1"/>
                </a:solidFill>
                <a:latin typeface="+mn-lt"/>
                <a:ea typeface="+mn-ea"/>
                <a:cs typeface="+mn-cs"/>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marL="0" lvl="0" indent="0" algn="l" defTabSz="914400" rtl="0" eaLnBrk="1" latinLnBrk="0" hangingPunct="1">
              <a:lnSpc>
                <a:spcPct val="100000"/>
              </a:lnSpc>
              <a:spcBef>
                <a:spcPts val="0"/>
              </a:spcBef>
              <a:buClr>
                <a:schemeClr val="accent1"/>
              </a:buClr>
              <a:buFont typeface="Arial" panose="020B0604020202020204" pitchFamily="34" charset="0"/>
              <a:buNone/>
            </a:pPr>
            <a:r>
              <a:rPr lang="en-GB" noProof="0"/>
              <a:t>Headline</a:t>
            </a:r>
          </a:p>
        </p:txBody>
      </p:sp>
      <p:sp>
        <p:nvSpPr>
          <p:cNvPr id="50" name="Text Placeholder 44"/>
          <p:cNvSpPr>
            <a:spLocks noGrp="1"/>
          </p:cNvSpPr>
          <p:nvPr>
            <p:ph type="body" sz="quarter" idx="28" hasCustomPrompt="1"/>
          </p:nvPr>
        </p:nvSpPr>
        <p:spPr>
          <a:xfrm>
            <a:off x="8209200" y="4593899"/>
            <a:ext cx="3502800" cy="1751339"/>
          </a:xfrm>
          <a:prstGeom prst="rect">
            <a:avLst/>
          </a:prstGeom>
        </p:spPr>
        <p:txBody>
          <a:bodyPr lIns="0">
            <a:normAutofit/>
          </a:bodyPr>
          <a:lstStyle>
            <a:lvl1pPr marL="0" indent="0">
              <a:buNone/>
              <a:defRPr sz="1200">
                <a:solidFill>
                  <a:schemeClr val="tx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Click to add text</a:t>
            </a:r>
          </a:p>
        </p:txBody>
      </p:sp>
      <p:cxnSp>
        <p:nvCxnSpPr>
          <p:cNvPr id="52" name="Gerader Verbinder 51"/>
          <p:cNvCxnSpPr/>
          <p:nvPr userDrawn="1"/>
        </p:nvCxnSpPr>
        <p:spPr>
          <a:xfrm>
            <a:off x="477838" y="4243070"/>
            <a:ext cx="35027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userDrawn="1"/>
        </p:nvCxnSpPr>
        <p:spPr>
          <a:xfrm>
            <a:off x="4343806" y="4243070"/>
            <a:ext cx="35027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userDrawn="1"/>
        </p:nvCxnSpPr>
        <p:spPr>
          <a:xfrm>
            <a:off x="8205493" y="4243070"/>
            <a:ext cx="350650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20" name="Title 1">
            <a:extLst>
              <a:ext uri="{FF2B5EF4-FFF2-40B4-BE49-F238E27FC236}">
                <a16:creationId xmlns:a16="http://schemas.microsoft.com/office/drawing/2014/main" id="{28ADE5BE-EBC6-4C95-A3A6-16E61FB44ECD}"/>
              </a:ext>
            </a:extLst>
          </p:cNvPr>
          <p:cNvSpPr>
            <a:spLocks noGrp="1"/>
          </p:cNvSpPr>
          <p:nvPr>
            <p:ph type="title" hasCustomPrompt="1"/>
          </p:nvPr>
        </p:nvSpPr>
        <p:spPr>
          <a:xfrm>
            <a:off x="477838" y="368300"/>
            <a:ext cx="11236326" cy="403006"/>
          </a:xfrm>
        </p:spPr>
        <p:txBody>
          <a:bodyPr/>
          <a:lstStyle>
            <a:lvl1pPr>
              <a:defRPr/>
            </a:lvl1pPr>
          </a:lstStyle>
          <a:p>
            <a:r>
              <a:rPr lang="en-GB" noProof="0"/>
              <a:t>Three graphs and content</a:t>
            </a:r>
          </a:p>
        </p:txBody>
      </p:sp>
    </p:spTree>
    <p:extLst>
      <p:ext uri="{BB962C8B-B14F-4D97-AF65-F5344CB8AC3E}">
        <p14:creationId xmlns:p14="http://schemas.microsoft.com/office/powerpoint/2010/main" val="3567832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hree_graphs_and_content_centered_Slid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4" name="Diagrammplatzhalter 3"/>
          <p:cNvSpPr>
            <a:spLocks noGrp="1"/>
          </p:cNvSpPr>
          <p:nvPr>
            <p:ph type="chart" sz="quarter" idx="16"/>
          </p:nvPr>
        </p:nvSpPr>
        <p:spPr>
          <a:xfrm>
            <a:off x="479425" y="1808163"/>
            <a:ext cx="3501213" cy="2379745"/>
          </a:xfrm>
          <a:prstGeom prst="rect">
            <a:avLst/>
          </a:prstGeom>
        </p:spPr>
        <p:txBody>
          <a:bodyPr lIns="0"/>
          <a:lstStyle>
            <a:lvl1pPr>
              <a:defRPr/>
            </a:lvl1pPr>
          </a:lstStyle>
          <a:p>
            <a:endParaRPr lang="en-GB" noProof="0"/>
          </a:p>
        </p:txBody>
      </p:sp>
      <p:sp>
        <p:nvSpPr>
          <p:cNvPr id="38" name="Diagrammplatzhalter 3"/>
          <p:cNvSpPr>
            <a:spLocks noGrp="1"/>
          </p:cNvSpPr>
          <p:nvPr>
            <p:ph type="chart" sz="quarter" idx="18"/>
          </p:nvPr>
        </p:nvSpPr>
        <p:spPr>
          <a:xfrm>
            <a:off x="4345393" y="1808163"/>
            <a:ext cx="3501213" cy="2379745"/>
          </a:xfrm>
          <a:prstGeom prst="rect">
            <a:avLst/>
          </a:prstGeom>
        </p:spPr>
        <p:txBody>
          <a:bodyPr lIns="0"/>
          <a:lstStyle>
            <a:lvl1pPr>
              <a:defRPr/>
            </a:lvl1pPr>
          </a:lstStyle>
          <a:p>
            <a:endParaRPr lang="en-GB" noProof="0"/>
          </a:p>
        </p:txBody>
      </p:sp>
      <p:sp>
        <p:nvSpPr>
          <p:cNvPr id="39" name="Diagrammplatzhalter 3"/>
          <p:cNvSpPr>
            <a:spLocks noGrp="1"/>
          </p:cNvSpPr>
          <p:nvPr>
            <p:ph type="chart" sz="quarter" idx="19"/>
          </p:nvPr>
        </p:nvSpPr>
        <p:spPr>
          <a:xfrm>
            <a:off x="8209199" y="1808163"/>
            <a:ext cx="3504963" cy="2379745"/>
          </a:xfrm>
          <a:prstGeom prst="rect">
            <a:avLst/>
          </a:prstGeom>
        </p:spPr>
        <p:txBody>
          <a:bodyPr lIns="0"/>
          <a:lstStyle>
            <a:lvl1pPr>
              <a:defRPr/>
            </a:lvl1pPr>
          </a:lstStyle>
          <a:p>
            <a:endParaRPr lang="en-GB" noProof="0"/>
          </a:p>
        </p:txBody>
      </p:sp>
      <p:sp>
        <p:nvSpPr>
          <p:cNvPr id="41" name="Text Placeholder 40"/>
          <p:cNvSpPr>
            <a:spLocks noGrp="1"/>
          </p:cNvSpPr>
          <p:nvPr>
            <p:ph type="body" sz="quarter" idx="20" hasCustomPrompt="1"/>
          </p:nvPr>
        </p:nvSpPr>
        <p:spPr>
          <a:xfrm>
            <a:off x="479425" y="4030772"/>
            <a:ext cx="3501213" cy="205948"/>
          </a:xfrm>
          <a:prstGeom prst="rect">
            <a:avLst/>
          </a:prstGeom>
          <a:ln w="6350">
            <a:noFill/>
          </a:ln>
        </p:spPr>
        <p:txBody>
          <a:bodyPr lIns="0">
            <a:noAutofit/>
          </a:bodyPr>
          <a:lstStyle>
            <a:lvl1pPr marL="0" indent="0" algn="ctr">
              <a:lnSpc>
                <a:spcPct val="100000"/>
              </a:lnSpc>
              <a:buNone/>
              <a:defRPr sz="1000">
                <a:ln>
                  <a:noFill/>
                </a:ln>
                <a:latin typeface="+mn-lt"/>
              </a:defRPr>
            </a:lvl1pPr>
          </a:lstStyle>
          <a:p>
            <a:pPr lvl="0"/>
            <a:r>
              <a:rPr lang="en-GB" noProof="0"/>
              <a:t>Title of graph (10pt)</a:t>
            </a:r>
          </a:p>
        </p:txBody>
      </p:sp>
      <p:sp>
        <p:nvSpPr>
          <p:cNvPr id="42" name="Text Placeholder 40"/>
          <p:cNvSpPr>
            <a:spLocks noGrp="1"/>
          </p:cNvSpPr>
          <p:nvPr>
            <p:ph type="body" sz="quarter" idx="21" hasCustomPrompt="1"/>
          </p:nvPr>
        </p:nvSpPr>
        <p:spPr>
          <a:xfrm>
            <a:off x="4345393" y="4030772"/>
            <a:ext cx="3501213" cy="205948"/>
          </a:xfrm>
          <a:prstGeom prst="rect">
            <a:avLst/>
          </a:prstGeom>
          <a:ln w="6350">
            <a:noFill/>
          </a:ln>
        </p:spPr>
        <p:txBody>
          <a:bodyPr lIns="0">
            <a:noAutofit/>
          </a:bodyPr>
          <a:lstStyle>
            <a:lvl1pPr marL="0" indent="0" algn="ctr">
              <a:lnSpc>
                <a:spcPct val="100000"/>
              </a:lnSpc>
              <a:buNone/>
              <a:defRPr sz="1000">
                <a:ln>
                  <a:noFill/>
                </a:ln>
                <a:latin typeface="+mn-lt"/>
              </a:defRPr>
            </a:lvl1pPr>
          </a:lstStyle>
          <a:p>
            <a:pPr lvl="0"/>
            <a:r>
              <a:rPr lang="en-GB" noProof="0"/>
              <a:t>Title of graph (10pt)</a:t>
            </a:r>
          </a:p>
        </p:txBody>
      </p:sp>
      <p:sp>
        <p:nvSpPr>
          <p:cNvPr id="43" name="Text Placeholder 40"/>
          <p:cNvSpPr>
            <a:spLocks noGrp="1"/>
          </p:cNvSpPr>
          <p:nvPr>
            <p:ph type="body" sz="quarter" idx="22" hasCustomPrompt="1"/>
          </p:nvPr>
        </p:nvSpPr>
        <p:spPr>
          <a:xfrm>
            <a:off x="8209802" y="4030772"/>
            <a:ext cx="3504963" cy="205948"/>
          </a:xfrm>
          <a:prstGeom prst="rect">
            <a:avLst/>
          </a:prstGeom>
          <a:ln w="6350">
            <a:noFill/>
          </a:ln>
        </p:spPr>
        <p:txBody>
          <a:bodyPr lIns="0">
            <a:noAutofit/>
          </a:bodyPr>
          <a:lstStyle>
            <a:lvl1pPr marL="0" indent="0" algn="ctr">
              <a:lnSpc>
                <a:spcPct val="100000"/>
              </a:lnSpc>
              <a:buNone/>
              <a:defRPr sz="1000">
                <a:ln>
                  <a:noFill/>
                </a:ln>
                <a:latin typeface="+mn-lt"/>
              </a:defRPr>
            </a:lvl1pPr>
          </a:lstStyle>
          <a:p>
            <a:pPr lvl="0"/>
            <a:r>
              <a:rPr lang="en-GB" noProof="0"/>
              <a:t>Title of graph (10pt)</a:t>
            </a:r>
          </a:p>
        </p:txBody>
      </p:sp>
      <p:sp>
        <p:nvSpPr>
          <p:cNvPr id="45" name="Text Placeholder 44"/>
          <p:cNvSpPr>
            <a:spLocks noGrp="1"/>
          </p:cNvSpPr>
          <p:nvPr>
            <p:ph type="body" sz="quarter" idx="23" hasCustomPrompt="1"/>
          </p:nvPr>
        </p:nvSpPr>
        <p:spPr>
          <a:xfrm>
            <a:off x="477839" y="4359275"/>
            <a:ext cx="3502756" cy="224139"/>
          </a:xfrm>
          <a:prstGeom prst="rect">
            <a:avLst/>
          </a:prstGeom>
        </p:spPr>
        <p:txBody>
          <a:bodyPr lIns="0" anchor="b">
            <a:normAutofit/>
          </a:bodyPr>
          <a:lstStyle>
            <a:lvl1pPr marL="0" indent="0" algn="ctr">
              <a:lnSpc>
                <a:spcPct val="100000"/>
              </a:lnSpc>
              <a:spcBef>
                <a:spcPts val="0"/>
              </a:spcBef>
              <a:buNone/>
              <a:defRPr sz="1200">
                <a:solidFill>
                  <a:schemeClr val="accent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Headline</a:t>
            </a:r>
          </a:p>
        </p:txBody>
      </p:sp>
      <p:sp>
        <p:nvSpPr>
          <p:cNvPr id="46" name="Text Placeholder 44"/>
          <p:cNvSpPr>
            <a:spLocks noGrp="1"/>
          </p:cNvSpPr>
          <p:nvPr>
            <p:ph type="body" sz="quarter" idx="24" hasCustomPrompt="1"/>
          </p:nvPr>
        </p:nvSpPr>
        <p:spPr>
          <a:xfrm>
            <a:off x="477838" y="4593899"/>
            <a:ext cx="3502800" cy="1751339"/>
          </a:xfrm>
          <a:prstGeom prst="rect">
            <a:avLst/>
          </a:prstGeom>
        </p:spPr>
        <p:txBody>
          <a:bodyPr lIns="0">
            <a:normAutofit/>
          </a:bodyPr>
          <a:lstStyle>
            <a:lvl1pPr marL="0" indent="0" algn="ctr">
              <a:buNone/>
              <a:defRPr sz="1200">
                <a:solidFill>
                  <a:schemeClr val="tx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Click to add text</a:t>
            </a:r>
          </a:p>
        </p:txBody>
      </p:sp>
      <p:sp>
        <p:nvSpPr>
          <p:cNvPr id="47" name="Text Placeholder 44"/>
          <p:cNvSpPr>
            <a:spLocks noGrp="1"/>
          </p:cNvSpPr>
          <p:nvPr>
            <p:ph type="body" sz="quarter" idx="25" hasCustomPrompt="1"/>
          </p:nvPr>
        </p:nvSpPr>
        <p:spPr>
          <a:xfrm>
            <a:off x="4343807" y="4359275"/>
            <a:ext cx="3502756" cy="224139"/>
          </a:xfrm>
          <a:prstGeom prst="rect">
            <a:avLst/>
          </a:prstGeom>
        </p:spPr>
        <p:txBody>
          <a:bodyPr lIns="0" anchor="ctr" anchorCtr="1">
            <a:normAutofit/>
          </a:bodyPr>
          <a:lstStyle>
            <a:lvl1pPr marL="0" indent="0" algn="ctr">
              <a:lnSpc>
                <a:spcPct val="100000"/>
              </a:lnSpc>
              <a:spcBef>
                <a:spcPts val="0"/>
              </a:spcBef>
              <a:buNone/>
              <a:defRPr lang="de-DE" sz="1200" kern="1200" dirty="0">
                <a:solidFill>
                  <a:schemeClr val="accent1"/>
                </a:solidFill>
                <a:latin typeface="+mn-lt"/>
                <a:ea typeface="+mn-ea"/>
                <a:cs typeface="+mn-cs"/>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marL="0" lvl="0" indent="0" algn="l" defTabSz="914400" rtl="0" eaLnBrk="1" latinLnBrk="0" hangingPunct="1">
              <a:lnSpc>
                <a:spcPct val="100000"/>
              </a:lnSpc>
              <a:spcBef>
                <a:spcPts val="0"/>
              </a:spcBef>
              <a:buClr>
                <a:schemeClr val="accent1"/>
              </a:buClr>
              <a:buFont typeface="Arial" panose="020B0604020202020204" pitchFamily="34" charset="0"/>
              <a:buNone/>
            </a:pPr>
            <a:r>
              <a:rPr lang="en-GB" noProof="0"/>
              <a:t>Headline</a:t>
            </a:r>
          </a:p>
        </p:txBody>
      </p:sp>
      <p:sp>
        <p:nvSpPr>
          <p:cNvPr id="48" name="Text Placeholder 44"/>
          <p:cNvSpPr>
            <a:spLocks noGrp="1"/>
          </p:cNvSpPr>
          <p:nvPr>
            <p:ph type="body" sz="quarter" idx="26" hasCustomPrompt="1"/>
          </p:nvPr>
        </p:nvSpPr>
        <p:spPr>
          <a:xfrm>
            <a:off x="4343519" y="4593899"/>
            <a:ext cx="3502800" cy="1751339"/>
          </a:xfrm>
          <a:prstGeom prst="rect">
            <a:avLst/>
          </a:prstGeom>
        </p:spPr>
        <p:txBody>
          <a:bodyPr lIns="0">
            <a:normAutofit/>
          </a:bodyPr>
          <a:lstStyle>
            <a:lvl1pPr marL="0" indent="0" algn="ctr">
              <a:buNone/>
              <a:defRPr sz="1200">
                <a:solidFill>
                  <a:schemeClr val="tx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Click to add text</a:t>
            </a:r>
          </a:p>
        </p:txBody>
      </p:sp>
      <p:sp>
        <p:nvSpPr>
          <p:cNvPr id="49" name="Text Placeholder 44"/>
          <p:cNvSpPr>
            <a:spLocks noGrp="1"/>
          </p:cNvSpPr>
          <p:nvPr>
            <p:ph type="body" sz="quarter" idx="27" hasCustomPrompt="1"/>
          </p:nvPr>
        </p:nvSpPr>
        <p:spPr>
          <a:xfrm>
            <a:off x="8211363" y="4350146"/>
            <a:ext cx="3502800" cy="224139"/>
          </a:xfrm>
          <a:prstGeom prst="rect">
            <a:avLst/>
          </a:prstGeom>
        </p:spPr>
        <p:txBody>
          <a:bodyPr lIns="0" anchor="ctr" anchorCtr="1">
            <a:normAutofit/>
          </a:bodyPr>
          <a:lstStyle>
            <a:lvl1pPr marL="0" indent="0" algn="ctr">
              <a:lnSpc>
                <a:spcPct val="100000"/>
              </a:lnSpc>
              <a:spcBef>
                <a:spcPts val="0"/>
              </a:spcBef>
              <a:buNone/>
              <a:defRPr lang="de-DE" sz="1200" kern="1200" dirty="0">
                <a:solidFill>
                  <a:schemeClr val="accent1"/>
                </a:solidFill>
                <a:latin typeface="+mn-lt"/>
                <a:ea typeface="+mn-ea"/>
                <a:cs typeface="+mn-cs"/>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marL="0" lvl="0" indent="0" algn="l" defTabSz="914400" rtl="0" eaLnBrk="1" latinLnBrk="0" hangingPunct="1">
              <a:lnSpc>
                <a:spcPct val="100000"/>
              </a:lnSpc>
              <a:spcBef>
                <a:spcPts val="0"/>
              </a:spcBef>
              <a:buClr>
                <a:schemeClr val="accent1"/>
              </a:buClr>
              <a:buFont typeface="Arial" panose="020B0604020202020204" pitchFamily="34" charset="0"/>
              <a:buNone/>
            </a:pPr>
            <a:r>
              <a:rPr lang="en-GB" noProof="0"/>
              <a:t>Headline</a:t>
            </a:r>
          </a:p>
        </p:txBody>
      </p:sp>
      <p:sp>
        <p:nvSpPr>
          <p:cNvPr id="50" name="Text Placeholder 44"/>
          <p:cNvSpPr>
            <a:spLocks noGrp="1"/>
          </p:cNvSpPr>
          <p:nvPr>
            <p:ph type="body" sz="quarter" idx="28" hasCustomPrompt="1"/>
          </p:nvPr>
        </p:nvSpPr>
        <p:spPr>
          <a:xfrm>
            <a:off x="8209200" y="4593899"/>
            <a:ext cx="3502800" cy="1751339"/>
          </a:xfrm>
          <a:prstGeom prst="rect">
            <a:avLst/>
          </a:prstGeom>
        </p:spPr>
        <p:txBody>
          <a:bodyPr lIns="0">
            <a:normAutofit/>
          </a:bodyPr>
          <a:lstStyle>
            <a:lvl1pPr marL="0" indent="0" algn="ctr">
              <a:buNone/>
              <a:defRPr sz="1200">
                <a:solidFill>
                  <a:schemeClr val="tx1"/>
                </a:solidFill>
                <a:latin typeface="+mn-lt"/>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GB" noProof="0"/>
              <a:t>Click to add text</a:t>
            </a:r>
          </a:p>
        </p:txBody>
      </p:sp>
      <p:cxnSp>
        <p:nvCxnSpPr>
          <p:cNvPr id="52" name="Gerader Verbinder 51"/>
          <p:cNvCxnSpPr/>
          <p:nvPr userDrawn="1"/>
        </p:nvCxnSpPr>
        <p:spPr>
          <a:xfrm>
            <a:off x="477838" y="4243070"/>
            <a:ext cx="35027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userDrawn="1"/>
        </p:nvCxnSpPr>
        <p:spPr>
          <a:xfrm>
            <a:off x="4343806" y="4243070"/>
            <a:ext cx="35027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userDrawn="1"/>
        </p:nvCxnSpPr>
        <p:spPr>
          <a:xfrm>
            <a:off x="8205493" y="4243070"/>
            <a:ext cx="350650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20" name="Title 1">
            <a:extLst>
              <a:ext uri="{FF2B5EF4-FFF2-40B4-BE49-F238E27FC236}">
                <a16:creationId xmlns:a16="http://schemas.microsoft.com/office/drawing/2014/main" id="{D83204F1-F88A-446A-93DB-8229917BAB42}"/>
              </a:ext>
            </a:extLst>
          </p:cNvPr>
          <p:cNvSpPr>
            <a:spLocks noGrp="1"/>
          </p:cNvSpPr>
          <p:nvPr>
            <p:ph type="title" hasCustomPrompt="1"/>
          </p:nvPr>
        </p:nvSpPr>
        <p:spPr>
          <a:xfrm>
            <a:off x="477838" y="368300"/>
            <a:ext cx="11236326" cy="403006"/>
          </a:xfrm>
        </p:spPr>
        <p:txBody>
          <a:bodyPr/>
          <a:lstStyle>
            <a:lvl1pPr>
              <a:defRPr/>
            </a:lvl1pPr>
          </a:lstStyle>
          <a:p>
            <a:r>
              <a:rPr lang="en-GB" noProof="0"/>
              <a:t>Three graphs and content centered</a:t>
            </a:r>
          </a:p>
        </p:txBody>
      </p:sp>
    </p:spTree>
    <p:extLst>
      <p:ext uri="{BB962C8B-B14F-4D97-AF65-F5344CB8AC3E}">
        <p14:creationId xmlns:p14="http://schemas.microsoft.com/office/powerpoint/2010/main" val="4005907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agram_Ful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 name="Title 1"/>
          <p:cNvSpPr>
            <a:spLocks noGrp="1"/>
          </p:cNvSpPr>
          <p:nvPr>
            <p:ph type="title" hasCustomPrompt="1"/>
          </p:nvPr>
        </p:nvSpPr>
        <p:spPr>
          <a:xfrm>
            <a:off x="477838" y="368300"/>
            <a:ext cx="11236326" cy="403006"/>
          </a:xfrm>
        </p:spPr>
        <p:txBody>
          <a:bodyPr/>
          <a:lstStyle>
            <a:lvl1pPr>
              <a:defRPr/>
            </a:lvl1pPr>
          </a:lstStyle>
          <a:p>
            <a:r>
              <a:rPr lang="en-GB" noProof="0"/>
              <a:t>Full frame graph/chart</a:t>
            </a:r>
          </a:p>
        </p:txBody>
      </p:sp>
      <p:sp>
        <p:nvSpPr>
          <p:cNvPr id="6" name="Diagrammplatzhalter 5"/>
          <p:cNvSpPr>
            <a:spLocks noGrp="1"/>
          </p:cNvSpPr>
          <p:nvPr>
            <p:ph type="chart" sz="quarter" idx="25"/>
          </p:nvPr>
        </p:nvSpPr>
        <p:spPr>
          <a:xfrm>
            <a:off x="480000" y="1831976"/>
            <a:ext cx="11232000" cy="4513262"/>
          </a:xfrm>
          <a:prstGeom prst="rect">
            <a:avLst/>
          </a:prstGeom>
        </p:spPr>
        <p:txBody>
          <a:bodyPr anchor="ctr"/>
          <a:lstStyle>
            <a:lvl1pPr marL="0" indent="0" algn="ctr">
              <a:buNone/>
              <a:defRPr>
                <a:latin typeface="+mn-lt"/>
              </a:defRPr>
            </a:lvl1pPr>
          </a:lstStyle>
          <a:p>
            <a:endParaRPr lang="en-GB" noProof="0"/>
          </a:p>
        </p:txBody>
      </p:sp>
      <p:sp>
        <p:nvSpPr>
          <p:cNvPr id="8" name="Text Placeholder 2">
            <a:extLst>
              <a:ext uri="{FF2B5EF4-FFF2-40B4-BE49-F238E27FC236}">
                <a16:creationId xmlns:a16="http://schemas.microsoft.com/office/drawing/2014/main" id="{F1CBA381-3AD9-49FA-9A0D-1237C38F2CCE}"/>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Tree>
    <p:extLst>
      <p:ext uri="{BB962C8B-B14F-4D97-AF65-F5344CB8AC3E}">
        <p14:creationId xmlns:p14="http://schemas.microsoft.com/office/powerpoint/2010/main" val="33360425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Diagram_Ful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 name="Title 1"/>
          <p:cNvSpPr>
            <a:spLocks noGrp="1"/>
          </p:cNvSpPr>
          <p:nvPr>
            <p:ph type="title" hasCustomPrompt="1"/>
          </p:nvPr>
        </p:nvSpPr>
        <p:spPr/>
        <p:txBody>
          <a:bodyPr/>
          <a:lstStyle>
            <a:lvl1pPr>
              <a:defRPr/>
            </a:lvl1pPr>
          </a:lstStyle>
          <a:p>
            <a:r>
              <a:rPr lang="en-GB" noProof="0"/>
              <a:t>Title</a:t>
            </a:r>
          </a:p>
        </p:txBody>
      </p:sp>
      <p:sp>
        <p:nvSpPr>
          <p:cNvPr id="7" name="Text Placeholder 6"/>
          <p:cNvSpPr>
            <a:spLocks noGrp="1"/>
          </p:cNvSpPr>
          <p:nvPr>
            <p:ph type="body" sz="quarter" idx="26"/>
          </p:nvPr>
        </p:nvSpPr>
        <p:spPr>
          <a:xfrm>
            <a:off x="477838" y="1808163"/>
            <a:ext cx="3522662" cy="4537075"/>
          </a:xfrm>
          <a:prstGeom prst="rect">
            <a:avLst/>
          </a:prstGeom>
        </p:spPr>
        <p:txBody>
          <a:bodyPr l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8"/>
          <p:cNvSpPr>
            <a:spLocks noGrp="1"/>
          </p:cNvSpPr>
          <p:nvPr>
            <p:ph sz="quarter" idx="27"/>
          </p:nvPr>
        </p:nvSpPr>
        <p:spPr>
          <a:xfrm>
            <a:off x="4154163" y="1808163"/>
            <a:ext cx="7560000" cy="4537075"/>
          </a:xfrm>
          <a:prstGeom prst="rect">
            <a:avLst/>
          </a:prstGeom>
        </p:spPr>
        <p:txBody>
          <a:bodyPr l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2">
            <a:extLst>
              <a:ext uri="{FF2B5EF4-FFF2-40B4-BE49-F238E27FC236}">
                <a16:creationId xmlns:a16="http://schemas.microsoft.com/office/drawing/2014/main" id="{0A8B26F9-0BC3-486F-9169-1E8371E66459}"/>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Tree>
    <p:extLst>
      <p:ext uri="{BB962C8B-B14F-4D97-AF65-F5344CB8AC3E}">
        <p14:creationId xmlns:p14="http://schemas.microsoft.com/office/powerpoint/2010/main" val="1884651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ices_Overview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15" name="Text Placeholder 6"/>
          <p:cNvSpPr>
            <a:spLocks noGrp="1"/>
          </p:cNvSpPr>
          <p:nvPr userDrawn="1">
            <p:ph type="body" sz="quarter" idx="18" hasCustomPrompt="1"/>
          </p:nvPr>
        </p:nvSpPr>
        <p:spPr>
          <a:xfrm>
            <a:off x="9011940" y="5372181"/>
            <a:ext cx="2697810" cy="973057"/>
          </a:xfrm>
          <a:prstGeom prst="rect">
            <a:avLst/>
          </a:prstGeom>
        </p:spPr>
        <p:txBody>
          <a:bodyPr lIns="0">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1" name="Image Placeholder 18"/>
          <p:cNvSpPr>
            <a:spLocks noGrp="1"/>
          </p:cNvSpPr>
          <p:nvPr userDrawn="1">
            <p:ph type="pic" sz="quarter" idx="21" hasCustomPrompt="1"/>
          </p:nvPr>
        </p:nvSpPr>
        <p:spPr>
          <a:xfrm>
            <a:off x="8037802" y="5372101"/>
            <a:ext cx="973137" cy="973138"/>
          </a:xfrm>
          <a:prstGeom prst="rect">
            <a:avLst/>
          </a:prstGeom>
        </p:spPr>
        <p:txBody>
          <a:bodyPr anchor="ctr"/>
          <a:lstStyle>
            <a:lvl1pPr marL="0" indent="0" algn="ctr">
              <a:buNone/>
              <a:defRPr/>
            </a:lvl1pPr>
          </a:lstStyle>
          <a:p>
            <a:r>
              <a:rPr lang="en-GB" noProof="0"/>
              <a:t>Picto</a:t>
            </a:r>
          </a:p>
        </p:txBody>
      </p:sp>
      <p:sp>
        <p:nvSpPr>
          <p:cNvPr id="16" name="Text Placeholder 6"/>
          <p:cNvSpPr>
            <a:spLocks noGrp="1"/>
          </p:cNvSpPr>
          <p:nvPr userDrawn="1">
            <p:ph type="body" sz="quarter" idx="16" hasCustomPrompt="1"/>
          </p:nvPr>
        </p:nvSpPr>
        <p:spPr>
          <a:xfrm>
            <a:off x="5246421" y="5372101"/>
            <a:ext cx="2697810" cy="973057"/>
          </a:xfrm>
          <a:prstGeom prst="rect">
            <a:avLst/>
          </a:prstGeom>
        </p:spPr>
        <p:txBody>
          <a:bodyPr lIns="0">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0" name="Image Placeholder 18"/>
          <p:cNvSpPr>
            <a:spLocks noGrp="1"/>
          </p:cNvSpPr>
          <p:nvPr userDrawn="1">
            <p:ph type="pic" sz="quarter" idx="20" hasCustomPrompt="1"/>
          </p:nvPr>
        </p:nvSpPr>
        <p:spPr>
          <a:xfrm>
            <a:off x="4259290" y="5372021"/>
            <a:ext cx="973137" cy="973138"/>
          </a:xfrm>
          <a:prstGeom prst="rect">
            <a:avLst/>
          </a:prstGeom>
        </p:spPr>
        <p:txBody>
          <a:bodyPr anchor="ctr"/>
          <a:lstStyle>
            <a:lvl1pPr marL="0" indent="0" algn="ctr">
              <a:buNone/>
              <a:defRPr/>
            </a:lvl1pPr>
          </a:lstStyle>
          <a:p>
            <a:r>
              <a:rPr lang="en-GB" noProof="0"/>
              <a:t>Picto</a:t>
            </a:r>
          </a:p>
        </p:txBody>
      </p:sp>
      <p:sp>
        <p:nvSpPr>
          <p:cNvPr id="17" name="Text Placeholder 6"/>
          <p:cNvSpPr>
            <a:spLocks noGrp="1"/>
          </p:cNvSpPr>
          <p:nvPr userDrawn="1">
            <p:ph type="body" sz="quarter" idx="12" hasCustomPrompt="1"/>
          </p:nvPr>
        </p:nvSpPr>
        <p:spPr>
          <a:xfrm>
            <a:off x="1450975" y="5372181"/>
            <a:ext cx="2697810" cy="973057"/>
          </a:xfrm>
          <a:prstGeom prst="rect">
            <a:avLst/>
          </a:prstGeom>
        </p:spPr>
        <p:txBody>
          <a:bodyPr lIns="0">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9" name="Image Placeholder 18"/>
          <p:cNvSpPr>
            <a:spLocks noGrp="1"/>
          </p:cNvSpPr>
          <p:nvPr userDrawn="1">
            <p:ph type="pic" sz="quarter" idx="19" hasCustomPrompt="1"/>
          </p:nvPr>
        </p:nvSpPr>
        <p:spPr>
          <a:xfrm>
            <a:off x="477838" y="5372101"/>
            <a:ext cx="973137" cy="973138"/>
          </a:xfrm>
          <a:prstGeom prst="rect">
            <a:avLst/>
          </a:prstGeom>
        </p:spPr>
        <p:txBody>
          <a:bodyPr anchor="ctr"/>
          <a:lstStyle>
            <a:lvl1pPr marL="0" indent="0" algn="ctr">
              <a:buNone/>
              <a:defRPr/>
            </a:lvl1pPr>
          </a:lstStyle>
          <a:p>
            <a:r>
              <a:rPr lang="en-GB" noProof="0"/>
              <a:t>Picto</a:t>
            </a:r>
          </a:p>
        </p:txBody>
      </p:sp>
      <p:sp>
        <p:nvSpPr>
          <p:cNvPr id="2" name="Title 1"/>
          <p:cNvSpPr>
            <a:spLocks noGrp="1"/>
          </p:cNvSpPr>
          <p:nvPr userDrawn="1">
            <p:ph type="title" hasCustomPrompt="1"/>
          </p:nvPr>
        </p:nvSpPr>
        <p:spPr/>
        <p:txBody>
          <a:bodyPr/>
          <a:lstStyle>
            <a:lvl1pPr>
              <a:defRPr/>
            </a:lvl1pPr>
          </a:lstStyle>
          <a:p>
            <a:r>
              <a:rPr lang="en-GB" noProof="0"/>
              <a:t>Title</a:t>
            </a:r>
          </a:p>
        </p:txBody>
      </p:sp>
      <p:sp>
        <p:nvSpPr>
          <p:cNvPr id="18" name="Text Placeholder 2">
            <a:extLst>
              <a:ext uri="{FF2B5EF4-FFF2-40B4-BE49-F238E27FC236}">
                <a16:creationId xmlns:a16="http://schemas.microsoft.com/office/drawing/2014/main" id="{81FC301F-A110-41BD-AC31-672E8A11F2CD}"/>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27" name="Picture Placeholder 4">
            <a:extLst>
              <a:ext uri="{FF2B5EF4-FFF2-40B4-BE49-F238E27FC236}">
                <a16:creationId xmlns:a16="http://schemas.microsoft.com/office/drawing/2014/main" id="{52C7DDF6-1E70-449C-9CB6-E03CC1EC9AE9}"/>
              </a:ext>
            </a:extLst>
          </p:cNvPr>
          <p:cNvSpPr>
            <a:spLocks noGrp="1"/>
          </p:cNvSpPr>
          <p:nvPr>
            <p:ph type="pic" sz="quarter" idx="33" hasCustomPrompt="1"/>
          </p:nvPr>
        </p:nvSpPr>
        <p:spPr>
          <a:xfrm>
            <a:off x="2893217" y="3333749"/>
            <a:ext cx="2059200" cy="1158300"/>
          </a:xfrm>
          <a:solidFill>
            <a:schemeClr val="tx1"/>
          </a:solidFill>
        </p:spPr>
        <p:txBody>
          <a:bodyPr anchor="ctr"/>
          <a:lstStyle>
            <a:lvl1pPr algn="ctr">
              <a:defRPr>
                <a:solidFill>
                  <a:schemeClr val="bg1"/>
                </a:solidFill>
              </a:defRPr>
            </a:lvl1pPr>
          </a:lstStyle>
          <a:p>
            <a:r>
              <a:rPr lang="en-GB" noProof="0"/>
              <a:t>Drag &amp; Drop Image</a:t>
            </a:r>
          </a:p>
        </p:txBody>
      </p:sp>
      <p:sp>
        <p:nvSpPr>
          <p:cNvPr id="28" name="Picture Placeholder 6">
            <a:extLst>
              <a:ext uri="{FF2B5EF4-FFF2-40B4-BE49-F238E27FC236}">
                <a16:creationId xmlns:a16="http://schemas.microsoft.com/office/drawing/2014/main" id="{0A0FE5A5-2E89-45B6-B6FA-AC1F76BA87C8}"/>
              </a:ext>
            </a:extLst>
          </p:cNvPr>
          <p:cNvSpPr>
            <a:spLocks noGrp="1"/>
          </p:cNvSpPr>
          <p:nvPr>
            <p:ph type="pic" sz="quarter" idx="34" hasCustomPrompt="1"/>
          </p:nvPr>
        </p:nvSpPr>
        <p:spPr>
          <a:xfrm>
            <a:off x="5069679" y="1999970"/>
            <a:ext cx="2908800" cy="1636199"/>
          </a:xfrm>
          <a:solidFill>
            <a:schemeClr val="tx1"/>
          </a:solidFill>
        </p:spPr>
        <p:txBody>
          <a:bodyPr anchor="ctr"/>
          <a:lstStyle>
            <a:lvl1pPr algn="ctr">
              <a:defRPr>
                <a:solidFill>
                  <a:schemeClr val="bg1"/>
                </a:solidFill>
              </a:defRPr>
            </a:lvl1pPr>
          </a:lstStyle>
          <a:p>
            <a:r>
              <a:rPr lang="en-GB" noProof="0"/>
              <a:t>Drag &amp; Drop Image</a:t>
            </a:r>
          </a:p>
        </p:txBody>
      </p:sp>
      <p:sp>
        <p:nvSpPr>
          <p:cNvPr id="29" name="Picture Placeholder 8">
            <a:extLst>
              <a:ext uri="{FF2B5EF4-FFF2-40B4-BE49-F238E27FC236}">
                <a16:creationId xmlns:a16="http://schemas.microsoft.com/office/drawing/2014/main" id="{8D8E52EA-B43E-44EF-AC7C-A4DB01DD138B}"/>
              </a:ext>
            </a:extLst>
          </p:cNvPr>
          <p:cNvSpPr>
            <a:spLocks noGrp="1"/>
          </p:cNvSpPr>
          <p:nvPr>
            <p:ph type="pic" sz="quarter" idx="35" hasCustomPrompt="1"/>
          </p:nvPr>
        </p:nvSpPr>
        <p:spPr>
          <a:xfrm>
            <a:off x="5293488" y="3933824"/>
            <a:ext cx="1329206" cy="997201"/>
          </a:xfrm>
          <a:solidFill>
            <a:schemeClr val="tx1"/>
          </a:solidFill>
        </p:spPr>
        <p:txBody>
          <a:bodyPr anchor="ctr"/>
          <a:lstStyle>
            <a:lvl1pPr marL="0" marR="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sz="1400">
                <a:solidFill>
                  <a:schemeClr val="bg1"/>
                </a:solidFill>
              </a:defRPr>
            </a:lvl1pPr>
          </a:lstStyle>
          <a:p>
            <a:pPr marL="0" marR="0" lvl="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a:pPr>
            <a:r>
              <a:rPr lang="en-GB" noProof="0"/>
              <a:t>Drag &amp; Drop Image</a:t>
            </a:r>
          </a:p>
        </p:txBody>
      </p:sp>
      <p:sp>
        <p:nvSpPr>
          <p:cNvPr id="30" name="Picture Placeholder 10">
            <a:extLst>
              <a:ext uri="{FF2B5EF4-FFF2-40B4-BE49-F238E27FC236}">
                <a16:creationId xmlns:a16="http://schemas.microsoft.com/office/drawing/2014/main" id="{C2E07DDF-FAF1-448B-9FD2-92929B1DB0CE}"/>
              </a:ext>
            </a:extLst>
          </p:cNvPr>
          <p:cNvSpPr>
            <a:spLocks noGrp="1"/>
          </p:cNvSpPr>
          <p:nvPr>
            <p:ph type="pic" sz="quarter" idx="36" hasCustomPrompt="1"/>
          </p:nvPr>
        </p:nvSpPr>
        <p:spPr>
          <a:xfrm>
            <a:off x="8107924" y="3263274"/>
            <a:ext cx="996595" cy="1328400"/>
          </a:xfrm>
          <a:solidFill>
            <a:schemeClr val="tx1"/>
          </a:solidFill>
        </p:spPr>
        <p:txBody>
          <a:bodyPr anchor="ctr"/>
          <a:lstStyle>
            <a:lvl1pPr marL="0" marR="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sz="1400">
                <a:solidFill>
                  <a:schemeClr val="bg1"/>
                </a:solidFill>
              </a:defRPr>
            </a:lvl1pPr>
          </a:lstStyle>
          <a:p>
            <a:pPr marL="0" marR="0" lvl="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a:pPr>
            <a:r>
              <a:rPr lang="en-GB" noProof="0"/>
              <a:t>Drag &amp; Drop Image</a:t>
            </a:r>
          </a:p>
        </p:txBody>
      </p:sp>
      <p:sp>
        <p:nvSpPr>
          <p:cNvPr id="32" name="Picture Placeholder 12">
            <a:extLst>
              <a:ext uri="{FF2B5EF4-FFF2-40B4-BE49-F238E27FC236}">
                <a16:creationId xmlns:a16="http://schemas.microsoft.com/office/drawing/2014/main" id="{F42C6F4C-04DD-449B-A303-EB0B80262CFC}"/>
              </a:ext>
            </a:extLst>
          </p:cNvPr>
          <p:cNvSpPr>
            <a:spLocks noGrp="1"/>
          </p:cNvSpPr>
          <p:nvPr>
            <p:ph type="pic" sz="quarter" idx="37" hasCustomPrompt="1"/>
          </p:nvPr>
        </p:nvSpPr>
        <p:spPr>
          <a:xfrm>
            <a:off x="9185628" y="4038843"/>
            <a:ext cx="460800" cy="819201"/>
          </a:xfrm>
          <a:solidFill>
            <a:schemeClr val="tx1"/>
          </a:solidFill>
        </p:spPr>
        <p:txBody>
          <a:bodyPr anchor="ctr"/>
          <a:lstStyle>
            <a:lvl1pPr marL="0" marR="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a:pPr>
            <a:r>
              <a:rPr lang="en-GB" noProof="0"/>
              <a:t>Drag &amp; Drop Image</a:t>
            </a:r>
          </a:p>
        </p:txBody>
      </p:sp>
    </p:spTree>
    <p:extLst>
      <p:ext uri="{BB962C8B-B14F-4D97-AF65-F5344CB8AC3E}">
        <p14:creationId xmlns:p14="http://schemas.microsoft.com/office/powerpoint/2010/main" val="766186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obile_device_with_Blocks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6" name="Text Placeholder 2"/>
          <p:cNvSpPr>
            <a:spLocks noGrp="1"/>
          </p:cNvSpPr>
          <p:nvPr>
            <p:ph type="body" sz="quarter" idx="14" hasCustomPrompt="1"/>
          </p:nvPr>
        </p:nvSpPr>
        <p:spPr>
          <a:xfrm>
            <a:off x="6096000" y="771306"/>
            <a:ext cx="5617635"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2" name="Title 1"/>
          <p:cNvSpPr>
            <a:spLocks noGrp="1"/>
          </p:cNvSpPr>
          <p:nvPr>
            <p:ph type="title" hasCustomPrompt="1"/>
          </p:nvPr>
        </p:nvSpPr>
        <p:spPr>
          <a:xfrm>
            <a:off x="6095998" y="368300"/>
            <a:ext cx="5618165" cy="349251"/>
          </a:xfrm>
        </p:spPr>
        <p:txBody>
          <a:bodyPr/>
          <a:lstStyle>
            <a:lvl1pPr>
              <a:defRPr/>
            </a:lvl1pPr>
          </a:lstStyle>
          <a:p>
            <a:r>
              <a:rPr lang="en-GB" noProof="0"/>
              <a:t>Title</a:t>
            </a:r>
          </a:p>
        </p:txBody>
      </p:sp>
      <p:sp>
        <p:nvSpPr>
          <p:cNvPr id="8" name="Content Placeholder 7"/>
          <p:cNvSpPr>
            <a:spLocks noGrp="1"/>
          </p:cNvSpPr>
          <p:nvPr>
            <p:ph sz="quarter" idx="15" hasCustomPrompt="1"/>
          </p:nvPr>
        </p:nvSpPr>
        <p:spPr>
          <a:xfrm>
            <a:off x="6095998" y="1808163"/>
            <a:ext cx="2546352" cy="1893887"/>
          </a:xfrm>
          <a:prstGeom prst="rect">
            <a:avLst/>
          </a:prstGeom>
          <a:solidFill>
            <a:schemeClr val="accent1"/>
          </a:solidFill>
        </p:spPr>
        <p:txBody>
          <a:bodyPr lIns="90000" tIns="90000" rIns="90000" bIns="90000">
            <a:noAutofit/>
          </a:bodyPr>
          <a:lstStyle>
            <a:lvl1pPr marL="0" indent="0">
              <a:buNone/>
              <a:defRPr sz="1400">
                <a:solidFill>
                  <a:schemeClr val="bg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9" name="Content Placeholder 7"/>
          <p:cNvSpPr>
            <a:spLocks noGrp="1"/>
          </p:cNvSpPr>
          <p:nvPr>
            <p:ph sz="quarter" idx="16" hasCustomPrompt="1"/>
          </p:nvPr>
        </p:nvSpPr>
        <p:spPr>
          <a:xfrm>
            <a:off x="8732350" y="1808163"/>
            <a:ext cx="2981812" cy="1893887"/>
          </a:xfrm>
          <a:prstGeom prst="rect">
            <a:avLst/>
          </a:prstGeom>
          <a:solidFill>
            <a:schemeClr val="accent6"/>
          </a:solidFill>
        </p:spPr>
        <p:txBody>
          <a:bodyPr lIns="90000" tIns="90000" rIns="90000" bIns="90000">
            <a:noAutofit/>
          </a:bodyPr>
          <a:lstStyle>
            <a:lvl1pPr marL="0" indent="0">
              <a:buNone/>
              <a:defRPr sz="1400">
                <a:solidFill>
                  <a:schemeClr val="tx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0" name="Content Placeholder 7"/>
          <p:cNvSpPr>
            <a:spLocks noGrp="1"/>
          </p:cNvSpPr>
          <p:nvPr>
            <p:ph sz="quarter" idx="17" hasCustomPrompt="1"/>
          </p:nvPr>
        </p:nvSpPr>
        <p:spPr>
          <a:xfrm>
            <a:off x="6095998" y="3792050"/>
            <a:ext cx="3243225" cy="2121387"/>
          </a:xfrm>
          <a:prstGeom prst="rect">
            <a:avLst/>
          </a:prstGeom>
          <a:solidFill>
            <a:schemeClr val="tx1"/>
          </a:solidFill>
        </p:spPr>
        <p:txBody>
          <a:bodyPr lIns="90000" tIns="90000" rIns="90000" bIns="90000" anchor="b">
            <a:noAutofit/>
          </a:bodyPr>
          <a:lstStyle>
            <a:lvl1pPr marL="0" indent="0">
              <a:buNone/>
              <a:defRPr sz="1400">
                <a:solidFill>
                  <a:schemeClr val="bg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1" name="Content Placeholder 7"/>
          <p:cNvSpPr>
            <a:spLocks noGrp="1"/>
          </p:cNvSpPr>
          <p:nvPr>
            <p:ph sz="quarter" idx="18" hasCustomPrompt="1"/>
          </p:nvPr>
        </p:nvSpPr>
        <p:spPr>
          <a:xfrm>
            <a:off x="9429223" y="3792050"/>
            <a:ext cx="2284412" cy="2121387"/>
          </a:xfrm>
          <a:prstGeom prst="rect">
            <a:avLst/>
          </a:prstGeom>
          <a:solidFill>
            <a:schemeClr val="accent4"/>
          </a:solidFill>
        </p:spPr>
        <p:txBody>
          <a:bodyPr lIns="90000" tIns="90000" rIns="90000" bIns="90000" anchor="b">
            <a:noAutofit/>
          </a:bodyPr>
          <a:lstStyle>
            <a:lvl1pPr marL="0" indent="0">
              <a:buNone/>
              <a:defRPr sz="1400">
                <a:solidFill>
                  <a:schemeClr val="bg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2" name="Picture Placeholder 4">
            <a:extLst>
              <a:ext uri="{FF2B5EF4-FFF2-40B4-BE49-F238E27FC236}">
                <a16:creationId xmlns:a16="http://schemas.microsoft.com/office/drawing/2014/main" id="{54C0A640-0BC9-4885-B9AF-15AEE4226474}"/>
              </a:ext>
            </a:extLst>
          </p:cNvPr>
          <p:cNvSpPr>
            <a:spLocks noGrp="1"/>
          </p:cNvSpPr>
          <p:nvPr>
            <p:ph type="pic" sz="quarter" idx="22" hasCustomPrompt="1"/>
          </p:nvPr>
        </p:nvSpPr>
        <p:spPr>
          <a:xfrm>
            <a:off x="1820966" y="1998000"/>
            <a:ext cx="2733750" cy="4860000"/>
          </a:xfrm>
          <a:solidFill>
            <a:schemeClr val="tx1"/>
          </a:solidFill>
        </p:spPr>
        <p:txBody>
          <a:bodyPr anchor="ctr"/>
          <a:lstStyle>
            <a:lvl1pPr algn="ctr">
              <a:defRPr>
                <a:solidFill>
                  <a:schemeClr val="bg1"/>
                </a:solidFill>
              </a:defRPr>
            </a:lvl1pPr>
          </a:lstStyle>
          <a:p>
            <a:r>
              <a:rPr lang="en-GB" noProof="0"/>
              <a:t>Drag &amp; Drop Image</a:t>
            </a:r>
          </a:p>
        </p:txBody>
      </p:sp>
    </p:spTree>
    <p:extLst>
      <p:ext uri="{BB962C8B-B14F-4D97-AF65-F5344CB8AC3E}">
        <p14:creationId xmlns:p14="http://schemas.microsoft.com/office/powerpoint/2010/main" val="2216738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obile_device_with_coloured_blocks_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6" name="Text Placeholder 2"/>
          <p:cNvSpPr>
            <a:spLocks noGrp="1"/>
          </p:cNvSpPr>
          <p:nvPr>
            <p:ph type="body" sz="quarter" idx="14" hasCustomPrompt="1"/>
          </p:nvPr>
        </p:nvSpPr>
        <p:spPr>
          <a:xfrm>
            <a:off x="477838" y="771306"/>
            <a:ext cx="1123579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2" name="Title 1"/>
          <p:cNvSpPr>
            <a:spLocks noGrp="1"/>
          </p:cNvSpPr>
          <p:nvPr>
            <p:ph type="title" hasCustomPrompt="1"/>
          </p:nvPr>
        </p:nvSpPr>
        <p:spPr>
          <a:xfrm>
            <a:off x="477306" y="368300"/>
            <a:ext cx="11236857" cy="349251"/>
          </a:xfrm>
        </p:spPr>
        <p:txBody>
          <a:bodyPr>
            <a:noAutofit/>
          </a:bodyPr>
          <a:lstStyle>
            <a:lvl1pPr>
              <a:defRPr/>
            </a:lvl1pPr>
          </a:lstStyle>
          <a:p>
            <a:r>
              <a:rPr lang="en-GB" noProof="0"/>
              <a:t>Title</a:t>
            </a:r>
          </a:p>
        </p:txBody>
      </p:sp>
      <p:sp>
        <p:nvSpPr>
          <p:cNvPr id="7" name="Freeform 5"/>
          <p:cNvSpPr>
            <a:spLocks noChangeAspect="1"/>
          </p:cNvSpPr>
          <p:nvPr userDrawn="1"/>
        </p:nvSpPr>
        <p:spPr bwMode="auto">
          <a:xfrm>
            <a:off x="4969984" y="3009900"/>
            <a:ext cx="1126016" cy="2116854"/>
          </a:xfrm>
          <a:custGeom>
            <a:avLst/>
            <a:gdLst>
              <a:gd name="T0" fmla="*/ 80 w 1796"/>
              <a:gd name="T1" fmla="*/ 3378 h 3378"/>
              <a:gd name="T2" fmla="*/ 29 w 1796"/>
              <a:gd name="T3" fmla="*/ 3357 h 3378"/>
              <a:gd name="T4" fmla="*/ 29 w 1796"/>
              <a:gd name="T5" fmla="*/ 3253 h 3378"/>
              <a:gd name="T6" fmla="*/ 1589 w 1796"/>
              <a:gd name="T7" fmla="*/ 1693 h 3378"/>
              <a:gd name="T8" fmla="*/ 29 w 1796"/>
              <a:gd name="T9" fmla="*/ 132 h 3378"/>
              <a:gd name="T10" fmla="*/ 29 w 1796"/>
              <a:gd name="T11" fmla="*/ 29 h 3378"/>
              <a:gd name="T12" fmla="*/ 132 w 1796"/>
              <a:gd name="T13" fmla="*/ 29 h 3378"/>
              <a:gd name="T14" fmla="*/ 1796 w 1796"/>
              <a:gd name="T15" fmla="*/ 1693 h 3378"/>
              <a:gd name="T16" fmla="*/ 132 w 1796"/>
              <a:gd name="T17" fmla="*/ 3357 h 3378"/>
              <a:gd name="T18" fmla="*/ 80 w 1796"/>
              <a:gd name="T19" fmla="*/ 3378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6" h="3378">
                <a:moveTo>
                  <a:pt x="80" y="3378"/>
                </a:moveTo>
                <a:cubicBezTo>
                  <a:pt x="62" y="3378"/>
                  <a:pt x="43" y="3371"/>
                  <a:pt x="29" y="3357"/>
                </a:cubicBezTo>
                <a:cubicBezTo>
                  <a:pt x="0" y="3328"/>
                  <a:pt x="0" y="3282"/>
                  <a:pt x="29" y="3253"/>
                </a:cubicBezTo>
                <a:cubicBezTo>
                  <a:pt x="1589" y="1693"/>
                  <a:pt x="1589" y="1693"/>
                  <a:pt x="1589" y="1693"/>
                </a:cubicBezTo>
                <a:cubicBezTo>
                  <a:pt x="29" y="132"/>
                  <a:pt x="29" y="132"/>
                  <a:pt x="29" y="132"/>
                </a:cubicBezTo>
                <a:cubicBezTo>
                  <a:pt x="0" y="104"/>
                  <a:pt x="0" y="57"/>
                  <a:pt x="29" y="29"/>
                </a:cubicBezTo>
                <a:cubicBezTo>
                  <a:pt x="57" y="0"/>
                  <a:pt x="104" y="0"/>
                  <a:pt x="132" y="29"/>
                </a:cubicBezTo>
                <a:cubicBezTo>
                  <a:pt x="1796" y="1693"/>
                  <a:pt x="1796" y="1693"/>
                  <a:pt x="1796" y="1693"/>
                </a:cubicBezTo>
                <a:cubicBezTo>
                  <a:pt x="132" y="3357"/>
                  <a:pt x="132" y="3357"/>
                  <a:pt x="132" y="3357"/>
                </a:cubicBezTo>
                <a:cubicBezTo>
                  <a:pt x="118" y="3371"/>
                  <a:pt x="99" y="3378"/>
                  <a:pt x="80" y="337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noProof="0">
              <a:latin typeface="Pluto Sans DPD PPT Light" panose="02000000000000000000" pitchFamily="2" charset="0"/>
            </a:endParaRPr>
          </a:p>
        </p:txBody>
      </p:sp>
      <p:sp>
        <p:nvSpPr>
          <p:cNvPr id="15" name="Text Placeholder 14"/>
          <p:cNvSpPr>
            <a:spLocks noGrp="1"/>
          </p:cNvSpPr>
          <p:nvPr>
            <p:ph type="body" sz="quarter" idx="15" hasCustomPrompt="1"/>
          </p:nvPr>
        </p:nvSpPr>
        <p:spPr>
          <a:xfrm>
            <a:off x="6826250" y="2364166"/>
            <a:ext cx="4887913" cy="792162"/>
          </a:xfrm>
          <a:prstGeom prst="rect">
            <a:avLst/>
          </a:prstGeom>
          <a:solidFill>
            <a:schemeClr val="accent1"/>
          </a:solidFill>
        </p:spPr>
        <p:txBody>
          <a:bodyPr lIns="90000" tIns="90000" rIns="90000" bIns="90000">
            <a:normAutofit/>
          </a:bodyPr>
          <a:lstStyle>
            <a:lvl1pPr marL="0" indent="0">
              <a:buNone/>
              <a:defRPr sz="1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p>
        </p:txBody>
      </p:sp>
      <p:sp>
        <p:nvSpPr>
          <p:cNvPr id="20" name="Text Placeholder 14"/>
          <p:cNvSpPr>
            <a:spLocks noGrp="1"/>
          </p:cNvSpPr>
          <p:nvPr>
            <p:ph type="body" sz="quarter" idx="16" hasCustomPrompt="1"/>
          </p:nvPr>
        </p:nvSpPr>
        <p:spPr>
          <a:xfrm>
            <a:off x="6826250" y="3236219"/>
            <a:ext cx="4887913" cy="792162"/>
          </a:xfrm>
          <a:prstGeom prst="rect">
            <a:avLst/>
          </a:prstGeom>
          <a:solidFill>
            <a:schemeClr val="accent6"/>
          </a:solidFill>
        </p:spPr>
        <p:txBody>
          <a:bodyPr lIns="90000" tIns="90000" rIns="90000" bIns="90000">
            <a:normAutofit/>
          </a:bodyPr>
          <a:lstStyle>
            <a:lvl1pPr marL="0" indent="0">
              <a:buNone/>
              <a:defRPr sz="1400">
                <a:ln>
                  <a:noFill/>
                </a:ln>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p>
        </p:txBody>
      </p:sp>
      <p:sp>
        <p:nvSpPr>
          <p:cNvPr id="22" name="Text Placeholder 14"/>
          <p:cNvSpPr>
            <a:spLocks noGrp="1"/>
          </p:cNvSpPr>
          <p:nvPr>
            <p:ph type="body" sz="quarter" idx="18" hasCustomPrompt="1"/>
          </p:nvPr>
        </p:nvSpPr>
        <p:spPr>
          <a:xfrm>
            <a:off x="6826250" y="4980326"/>
            <a:ext cx="4887913" cy="792162"/>
          </a:xfrm>
          <a:prstGeom prst="rect">
            <a:avLst/>
          </a:prstGeom>
          <a:solidFill>
            <a:schemeClr val="accent4"/>
          </a:solidFill>
        </p:spPr>
        <p:txBody>
          <a:bodyPr lIns="90000" tIns="90000" rIns="90000" bIns="90000">
            <a:normAutofit/>
          </a:bodyPr>
          <a:lstStyle>
            <a:lvl1pPr marL="0" indent="0">
              <a:buNone/>
              <a:defRPr sz="1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p>
        </p:txBody>
      </p:sp>
      <p:sp>
        <p:nvSpPr>
          <p:cNvPr id="24" name="Text Placeholder 23"/>
          <p:cNvSpPr>
            <a:spLocks noGrp="1"/>
          </p:cNvSpPr>
          <p:nvPr>
            <p:ph type="body" sz="quarter" idx="19" hasCustomPrompt="1"/>
          </p:nvPr>
        </p:nvSpPr>
        <p:spPr>
          <a:xfrm>
            <a:off x="6825722" y="4108272"/>
            <a:ext cx="4887913" cy="792162"/>
          </a:xfrm>
          <a:prstGeom prst="rect">
            <a:avLst/>
          </a:prstGeom>
          <a:solidFill>
            <a:schemeClr val="tx1"/>
          </a:solidFill>
        </p:spPr>
        <p:txBody>
          <a:bodyPr lIns="90000" tIns="90000" rIns="90000" bIns="90000">
            <a:noAutofit/>
          </a:bodyPr>
          <a:lstStyle>
            <a:lvl1pPr marL="0" indent="0">
              <a:buNone/>
              <a:defRPr sz="1400">
                <a:solidFill>
                  <a:schemeClr val="bg1"/>
                </a:solidFill>
                <a:latin typeface="+mn-lt"/>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Click to add text</a:t>
            </a:r>
          </a:p>
        </p:txBody>
      </p:sp>
      <p:sp>
        <p:nvSpPr>
          <p:cNvPr id="16" name="Picture Placeholder 4">
            <a:extLst>
              <a:ext uri="{FF2B5EF4-FFF2-40B4-BE49-F238E27FC236}">
                <a16:creationId xmlns:a16="http://schemas.microsoft.com/office/drawing/2014/main" id="{29A2FCB5-5723-4A43-B692-D29512D045A5}"/>
              </a:ext>
            </a:extLst>
          </p:cNvPr>
          <p:cNvSpPr>
            <a:spLocks noGrp="1"/>
          </p:cNvSpPr>
          <p:nvPr>
            <p:ph type="pic" sz="quarter" idx="22" hasCustomPrompt="1"/>
          </p:nvPr>
        </p:nvSpPr>
        <p:spPr>
          <a:xfrm>
            <a:off x="1832983" y="2364166"/>
            <a:ext cx="1917181" cy="3408321"/>
          </a:xfrm>
          <a:solidFill>
            <a:schemeClr val="tx1"/>
          </a:solidFill>
        </p:spPr>
        <p:txBody>
          <a:bodyPr anchor="ctr"/>
          <a:lstStyle>
            <a:lvl1pPr algn="ctr">
              <a:defRPr>
                <a:solidFill>
                  <a:schemeClr val="bg1"/>
                </a:solidFill>
              </a:defRPr>
            </a:lvl1pPr>
          </a:lstStyle>
          <a:p>
            <a:r>
              <a:rPr lang="en-GB" noProof="0"/>
              <a:t>Drag &amp; Drop Image</a:t>
            </a:r>
          </a:p>
        </p:txBody>
      </p:sp>
    </p:spTree>
    <p:extLst>
      <p:ext uri="{BB962C8B-B14F-4D97-AF65-F5344CB8AC3E}">
        <p14:creationId xmlns:p14="http://schemas.microsoft.com/office/powerpoint/2010/main" val="13213690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obile_device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 name="Title 1"/>
          <p:cNvSpPr>
            <a:spLocks noGrp="1"/>
          </p:cNvSpPr>
          <p:nvPr>
            <p:ph type="title" hasCustomPrompt="1"/>
          </p:nvPr>
        </p:nvSpPr>
        <p:spPr/>
        <p:txBody>
          <a:bodyPr/>
          <a:lstStyle>
            <a:lvl1pPr>
              <a:defRPr>
                <a:solidFill>
                  <a:schemeClr val="accent1"/>
                </a:solidFill>
              </a:defRPr>
            </a:lvl1pPr>
          </a:lstStyle>
          <a:p>
            <a:r>
              <a:rPr lang="en-GB" noProof="0"/>
              <a:t>Title</a:t>
            </a:r>
          </a:p>
        </p:txBody>
      </p:sp>
      <p:sp>
        <p:nvSpPr>
          <p:cNvPr id="10"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15" name="Text Placeholder 6">
            <a:extLst>
              <a:ext uri="{FF2B5EF4-FFF2-40B4-BE49-F238E27FC236}">
                <a16:creationId xmlns:a16="http://schemas.microsoft.com/office/drawing/2014/main" id="{72F96EE3-7A84-40C3-94D6-FAFC40CF53C4}"/>
              </a:ext>
            </a:extLst>
          </p:cNvPr>
          <p:cNvSpPr>
            <a:spLocks noGrp="1"/>
          </p:cNvSpPr>
          <p:nvPr>
            <p:ph type="body" sz="quarter" idx="12" hasCustomPrompt="1"/>
          </p:nvPr>
        </p:nvSpPr>
        <p:spPr>
          <a:xfrm>
            <a:off x="6508103" y="1808163"/>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6" name="Image Placeholder 18">
            <a:extLst>
              <a:ext uri="{FF2B5EF4-FFF2-40B4-BE49-F238E27FC236}">
                <a16:creationId xmlns:a16="http://schemas.microsoft.com/office/drawing/2014/main" id="{C034C53B-BB53-47B0-B734-18D6DA659722}"/>
              </a:ext>
            </a:extLst>
          </p:cNvPr>
          <p:cNvSpPr>
            <a:spLocks noGrp="1" noChangeAspect="1"/>
          </p:cNvSpPr>
          <p:nvPr>
            <p:ph type="pic" sz="quarter" idx="19" hasCustomPrompt="1"/>
          </p:nvPr>
        </p:nvSpPr>
        <p:spPr>
          <a:xfrm>
            <a:off x="5232001" y="1822190"/>
            <a:ext cx="863999" cy="864000"/>
          </a:xfrm>
          <a:prstGeom prst="rect">
            <a:avLst/>
          </a:prstGeom>
        </p:spPr>
        <p:txBody>
          <a:bodyPr anchor="ctr"/>
          <a:lstStyle>
            <a:lvl1pPr marL="0" indent="0" algn="ctr">
              <a:buNone/>
              <a:defRPr/>
            </a:lvl1pPr>
          </a:lstStyle>
          <a:p>
            <a:r>
              <a:rPr lang="en-GB" noProof="0"/>
              <a:t>Picto</a:t>
            </a:r>
          </a:p>
        </p:txBody>
      </p:sp>
      <p:sp>
        <p:nvSpPr>
          <p:cNvPr id="17" name="Text Placeholder 6">
            <a:extLst>
              <a:ext uri="{FF2B5EF4-FFF2-40B4-BE49-F238E27FC236}">
                <a16:creationId xmlns:a16="http://schemas.microsoft.com/office/drawing/2014/main" id="{F6798055-DA0B-423C-9E8D-2FF3D91E7CED}"/>
              </a:ext>
            </a:extLst>
          </p:cNvPr>
          <p:cNvSpPr>
            <a:spLocks noGrp="1"/>
          </p:cNvSpPr>
          <p:nvPr>
            <p:ph type="body" sz="quarter" idx="20" hasCustomPrompt="1"/>
          </p:nvPr>
        </p:nvSpPr>
        <p:spPr>
          <a:xfrm>
            <a:off x="6508103" y="2726432"/>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8" name="Image Placeholder 18">
            <a:extLst>
              <a:ext uri="{FF2B5EF4-FFF2-40B4-BE49-F238E27FC236}">
                <a16:creationId xmlns:a16="http://schemas.microsoft.com/office/drawing/2014/main" id="{76CB3C0A-16F8-4647-86EA-26E4DEFDD05A}"/>
              </a:ext>
            </a:extLst>
          </p:cNvPr>
          <p:cNvSpPr>
            <a:spLocks noGrp="1" noChangeAspect="1"/>
          </p:cNvSpPr>
          <p:nvPr>
            <p:ph type="pic" sz="quarter" idx="21" hasCustomPrompt="1"/>
          </p:nvPr>
        </p:nvSpPr>
        <p:spPr>
          <a:xfrm>
            <a:off x="5232001" y="2735980"/>
            <a:ext cx="863999" cy="864000"/>
          </a:xfrm>
          <a:prstGeom prst="rect">
            <a:avLst/>
          </a:prstGeom>
        </p:spPr>
        <p:txBody>
          <a:bodyPr anchor="ctr"/>
          <a:lstStyle>
            <a:lvl1pPr marL="0" indent="0" algn="ctr">
              <a:buNone/>
              <a:defRPr/>
            </a:lvl1pPr>
          </a:lstStyle>
          <a:p>
            <a:r>
              <a:rPr lang="en-GB" noProof="0"/>
              <a:t>Picto</a:t>
            </a:r>
          </a:p>
        </p:txBody>
      </p:sp>
      <p:sp>
        <p:nvSpPr>
          <p:cNvPr id="19" name="Text Placeholder 6">
            <a:extLst>
              <a:ext uri="{FF2B5EF4-FFF2-40B4-BE49-F238E27FC236}">
                <a16:creationId xmlns:a16="http://schemas.microsoft.com/office/drawing/2014/main" id="{E72C03A7-BFB5-4B9C-87D8-4439F6D07EE3}"/>
              </a:ext>
            </a:extLst>
          </p:cNvPr>
          <p:cNvSpPr>
            <a:spLocks noGrp="1"/>
          </p:cNvSpPr>
          <p:nvPr>
            <p:ph type="body" sz="quarter" idx="22" hasCustomPrompt="1"/>
          </p:nvPr>
        </p:nvSpPr>
        <p:spPr>
          <a:xfrm>
            <a:off x="6508103" y="3644701"/>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0" name="Image Placeholder 18">
            <a:extLst>
              <a:ext uri="{FF2B5EF4-FFF2-40B4-BE49-F238E27FC236}">
                <a16:creationId xmlns:a16="http://schemas.microsoft.com/office/drawing/2014/main" id="{9517F846-E616-4250-9504-F05D589C8F59}"/>
              </a:ext>
            </a:extLst>
          </p:cNvPr>
          <p:cNvSpPr>
            <a:spLocks noGrp="1" noChangeAspect="1"/>
          </p:cNvSpPr>
          <p:nvPr>
            <p:ph type="pic" sz="quarter" idx="23" hasCustomPrompt="1"/>
          </p:nvPr>
        </p:nvSpPr>
        <p:spPr>
          <a:xfrm>
            <a:off x="5232001" y="3649770"/>
            <a:ext cx="863999" cy="864000"/>
          </a:xfrm>
          <a:prstGeom prst="rect">
            <a:avLst/>
          </a:prstGeom>
        </p:spPr>
        <p:txBody>
          <a:bodyPr anchor="ctr"/>
          <a:lstStyle>
            <a:lvl1pPr marL="0" indent="0" algn="ctr">
              <a:buNone/>
              <a:defRPr/>
            </a:lvl1pPr>
          </a:lstStyle>
          <a:p>
            <a:r>
              <a:rPr lang="en-GB" noProof="0"/>
              <a:t>Picto</a:t>
            </a:r>
          </a:p>
        </p:txBody>
      </p:sp>
      <p:sp>
        <p:nvSpPr>
          <p:cNvPr id="21" name="Text Placeholder 6">
            <a:extLst>
              <a:ext uri="{FF2B5EF4-FFF2-40B4-BE49-F238E27FC236}">
                <a16:creationId xmlns:a16="http://schemas.microsoft.com/office/drawing/2014/main" id="{BAB523E3-E0A8-433A-8C0B-545FF7998EE8}"/>
              </a:ext>
            </a:extLst>
          </p:cNvPr>
          <p:cNvSpPr>
            <a:spLocks noGrp="1"/>
          </p:cNvSpPr>
          <p:nvPr>
            <p:ph type="body" sz="quarter" idx="24" hasCustomPrompt="1"/>
          </p:nvPr>
        </p:nvSpPr>
        <p:spPr>
          <a:xfrm>
            <a:off x="6508103" y="4562970"/>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2" name="Text Placeholder 6">
            <a:extLst>
              <a:ext uri="{FF2B5EF4-FFF2-40B4-BE49-F238E27FC236}">
                <a16:creationId xmlns:a16="http://schemas.microsoft.com/office/drawing/2014/main" id="{29834272-E92A-4879-87C8-D137EFD64EA5}"/>
              </a:ext>
            </a:extLst>
          </p:cNvPr>
          <p:cNvSpPr>
            <a:spLocks noGrp="1"/>
          </p:cNvSpPr>
          <p:nvPr>
            <p:ph type="body" sz="quarter" idx="25" hasCustomPrompt="1"/>
          </p:nvPr>
        </p:nvSpPr>
        <p:spPr>
          <a:xfrm>
            <a:off x="6508103" y="5481238"/>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3" name="Image Placeholder 18">
            <a:extLst>
              <a:ext uri="{FF2B5EF4-FFF2-40B4-BE49-F238E27FC236}">
                <a16:creationId xmlns:a16="http://schemas.microsoft.com/office/drawing/2014/main" id="{A41EB2A3-D533-4152-B152-AE018B93E7A2}"/>
              </a:ext>
            </a:extLst>
          </p:cNvPr>
          <p:cNvSpPr>
            <a:spLocks noGrp="1" noChangeAspect="1"/>
          </p:cNvSpPr>
          <p:nvPr>
            <p:ph type="pic" sz="quarter" idx="26" hasCustomPrompt="1"/>
          </p:nvPr>
        </p:nvSpPr>
        <p:spPr>
          <a:xfrm>
            <a:off x="5232001" y="4563560"/>
            <a:ext cx="863999" cy="864000"/>
          </a:xfrm>
          <a:prstGeom prst="rect">
            <a:avLst/>
          </a:prstGeom>
        </p:spPr>
        <p:txBody>
          <a:bodyPr anchor="ctr"/>
          <a:lstStyle>
            <a:lvl1pPr marL="0" indent="0" algn="ctr">
              <a:buNone/>
              <a:defRPr/>
            </a:lvl1pPr>
          </a:lstStyle>
          <a:p>
            <a:r>
              <a:rPr lang="en-GB" noProof="0"/>
              <a:t>Picto</a:t>
            </a:r>
          </a:p>
        </p:txBody>
      </p:sp>
      <p:sp>
        <p:nvSpPr>
          <p:cNvPr id="24" name="Image Placeholder 18">
            <a:extLst>
              <a:ext uri="{FF2B5EF4-FFF2-40B4-BE49-F238E27FC236}">
                <a16:creationId xmlns:a16="http://schemas.microsoft.com/office/drawing/2014/main" id="{D257FF2D-72B3-4028-8C7C-BBC1072027FE}"/>
              </a:ext>
            </a:extLst>
          </p:cNvPr>
          <p:cNvSpPr>
            <a:spLocks noGrp="1" noChangeAspect="1"/>
          </p:cNvSpPr>
          <p:nvPr>
            <p:ph type="pic" sz="quarter" idx="27" hasCustomPrompt="1"/>
          </p:nvPr>
        </p:nvSpPr>
        <p:spPr>
          <a:xfrm>
            <a:off x="5232001" y="5477351"/>
            <a:ext cx="863999" cy="864000"/>
          </a:xfrm>
          <a:prstGeom prst="rect">
            <a:avLst/>
          </a:prstGeom>
        </p:spPr>
        <p:txBody>
          <a:bodyPr anchor="ctr"/>
          <a:lstStyle>
            <a:lvl1pPr marL="0" indent="0" algn="ctr">
              <a:buNone/>
              <a:defRPr/>
            </a:lvl1pPr>
          </a:lstStyle>
          <a:p>
            <a:r>
              <a:rPr lang="en-GB" noProof="0"/>
              <a:t>Picto</a:t>
            </a:r>
          </a:p>
        </p:txBody>
      </p:sp>
      <p:sp>
        <p:nvSpPr>
          <p:cNvPr id="25" name="Picture Placeholder 4">
            <a:extLst>
              <a:ext uri="{FF2B5EF4-FFF2-40B4-BE49-F238E27FC236}">
                <a16:creationId xmlns:a16="http://schemas.microsoft.com/office/drawing/2014/main" id="{525CC282-7BD9-48CD-8AF5-EE730369B2C3}"/>
              </a:ext>
            </a:extLst>
          </p:cNvPr>
          <p:cNvSpPr>
            <a:spLocks noGrp="1"/>
          </p:cNvSpPr>
          <p:nvPr>
            <p:ph type="pic" sz="quarter" idx="29" hasCustomPrompt="1"/>
          </p:nvPr>
        </p:nvSpPr>
        <p:spPr>
          <a:xfrm>
            <a:off x="1934128" y="1991686"/>
            <a:ext cx="2102399" cy="3737599"/>
          </a:xfrm>
          <a:solidFill>
            <a:schemeClr val="tx1"/>
          </a:solidFill>
        </p:spPr>
        <p:txBody>
          <a:bodyPr anchor="ctr"/>
          <a:lstStyle>
            <a:lvl1pPr algn="ctr">
              <a:defRPr>
                <a:solidFill>
                  <a:schemeClr val="bg1"/>
                </a:solidFill>
              </a:defRPr>
            </a:lvl1pPr>
          </a:lstStyle>
          <a:p>
            <a:r>
              <a:rPr lang="en-GB" noProof="0"/>
              <a:t>Drag &amp; Drop Image</a:t>
            </a:r>
          </a:p>
        </p:txBody>
      </p:sp>
    </p:spTree>
    <p:extLst>
      <p:ext uri="{BB962C8B-B14F-4D97-AF65-F5344CB8AC3E}">
        <p14:creationId xmlns:p14="http://schemas.microsoft.com/office/powerpoint/2010/main" val="1292719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obile_and_Tablet_Device_Slide">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 name="Title 1"/>
          <p:cNvSpPr>
            <a:spLocks noGrp="1"/>
          </p:cNvSpPr>
          <p:nvPr>
            <p:ph type="title" hasCustomPrompt="1"/>
          </p:nvPr>
        </p:nvSpPr>
        <p:spPr/>
        <p:txBody>
          <a:bodyPr/>
          <a:lstStyle>
            <a:lvl1pPr>
              <a:defRPr>
                <a:solidFill>
                  <a:schemeClr val="accent1"/>
                </a:solidFill>
              </a:defRPr>
            </a:lvl1pPr>
          </a:lstStyle>
          <a:p>
            <a:r>
              <a:rPr lang="en-GB" noProof="0"/>
              <a:t>Title</a:t>
            </a:r>
          </a:p>
        </p:txBody>
      </p:sp>
      <p:sp>
        <p:nvSpPr>
          <p:cNvPr id="11" name="Text Placeholder 2"/>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18" name="Text Placeholder 6">
            <a:extLst>
              <a:ext uri="{FF2B5EF4-FFF2-40B4-BE49-F238E27FC236}">
                <a16:creationId xmlns:a16="http://schemas.microsoft.com/office/drawing/2014/main" id="{2AEBBD16-73B9-438B-AB40-48305314E40B}"/>
              </a:ext>
            </a:extLst>
          </p:cNvPr>
          <p:cNvSpPr>
            <a:spLocks noGrp="1"/>
          </p:cNvSpPr>
          <p:nvPr>
            <p:ph type="body" sz="quarter" idx="15" hasCustomPrompt="1"/>
          </p:nvPr>
        </p:nvSpPr>
        <p:spPr>
          <a:xfrm>
            <a:off x="7174281" y="1808163"/>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9" name="Image Placeholder 18">
            <a:extLst>
              <a:ext uri="{FF2B5EF4-FFF2-40B4-BE49-F238E27FC236}">
                <a16:creationId xmlns:a16="http://schemas.microsoft.com/office/drawing/2014/main" id="{87F82CE0-7ECA-4EC4-9FF2-85C15227F81F}"/>
              </a:ext>
            </a:extLst>
          </p:cNvPr>
          <p:cNvSpPr>
            <a:spLocks noGrp="1" noChangeAspect="1"/>
          </p:cNvSpPr>
          <p:nvPr>
            <p:ph type="pic" sz="quarter" idx="19" hasCustomPrompt="1"/>
          </p:nvPr>
        </p:nvSpPr>
        <p:spPr>
          <a:xfrm>
            <a:off x="6107036" y="1822190"/>
            <a:ext cx="863999" cy="864000"/>
          </a:xfrm>
          <a:prstGeom prst="rect">
            <a:avLst/>
          </a:prstGeom>
        </p:spPr>
        <p:txBody>
          <a:bodyPr anchor="ctr"/>
          <a:lstStyle>
            <a:lvl1pPr marL="0" indent="0" algn="ctr">
              <a:buNone/>
              <a:defRPr/>
            </a:lvl1pPr>
          </a:lstStyle>
          <a:p>
            <a:r>
              <a:rPr lang="en-GB" noProof="0"/>
              <a:t>Picto</a:t>
            </a:r>
          </a:p>
        </p:txBody>
      </p:sp>
      <p:sp>
        <p:nvSpPr>
          <p:cNvPr id="20" name="Text Placeholder 6">
            <a:extLst>
              <a:ext uri="{FF2B5EF4-FFF2-40B4-BE49-F238E27FC236}">
                <a16:creationId xmlns:a16="http://schemas.microsoft.com/office/drawing/2014/main" id="{42F3C4A3-539F-4486-A783-3FC03AB00EE4}"/>
              </a:ext>
            </a:extLst>
          </p:cNvPr>
          <p:cNvSpPr>
            <a:spLocks noGrp="1"/>
          </p:cNvSpPr>
          <p:nvPr>
            <p:ph type="body" sz="quarter" idx="20" hasCustomPrompt="1"/>
          </p:nvPr>
        </p:nvSpPr>
        <p:spPr>
          <a:xfrm>
            <a:off x="7174281" y="2726432"/>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1" name="Image Placeholder 18">
            <a:extLst>
              <a:ext uri="{FF2B5EF4-FFF2-40B4-BE49-F238E27FC236}">
                <a16:creationId xmlns:a16="http://schemas.microsoft.com/office/drawing/2014/main" id="{843E66AD-F378-41C5-8736-7B22C4917A35}"/>
              </a:ext>
            </a:extLst>
          </p:cNvPr>
          <p:cNvSpPr>
            <a:spLocks noGrp="1" noChangeAspect="1"/>
          </p:cNvSpPr>
          <p:nvPr>
            <p:ph type="pic" sz="quarter" idx="21" hasCustomPrompt="1"/>
          </p:nvPr>
        </p:nvSpPr>
        <p:spPr>
          <a:xfrm>
            <a:off x="6107036" y="2735980"/>
            <a:ext cx="863999" cy="864000"/>
          </a:xfrm>
          <a:prstGeom prst="rect">
            <a:avLst/>
          </a:prstGeom>
        </p:spPr>
        <p:txBody>
          <a:bodyPr anchor="ctr"/>
          <a:lstStyle>
            <a:lvl1pPr marL="0" indent="0" algn="ctr">
              <a:buNone/>
              <a:defRPr/>
            </a:lvl1pPr>
          </a:lstStyle>
          <a:p>
            <a:r>
              <a:rPr lang="en-GB" noProof="0"/>
              <a:t>Picto</a:t>
            </a:r>
          </a:p>
        </p:txBody>
      </p:sp>
      <p:sp>
        <p:nvSpPr>
          <p:cNvPr id="22" name="Text Placeholder 6">
            <a:extLst>
              <a:ext uri="{FF2B5EF4-FFF2-40B4-BE49-F238E27FC236}">
                <a16:creationId xmlns:a16="http://schemas.microsoft.com/office/drawing/2014/main" id="{03E0EF46-AB15-449B-A936-64B94CEF6E43}"/>
              </a:ext>
            </a:extLst>
          </p:cNvPr>
          <p:cNvSpPr>
            <a:spLocks noGrp="1"/>
          </p:cNvSpPr>
          <p:nvPr>
            <p:ph type="body" sz="quarter" idx="22" hasCustomPrompt="1"/>
          </p:nvPr>
        </p:nvSpPr>
        <p:spPr>
          <a:xfrm>
            <a:off x="7174281" y="3644701"/>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3" name="Image Placeholder 18">
            <a:extLst>
              <a:ext uri="{FF2B5EF4-FFF2-40B4-BE49-F238E27FC236}">
                <a16:creationId xmlns:a16="http://schemas.microsoft.com/office/drawing/2014/main" id="{98FE756E-A69D-448E-99A3-079246DC1731}"/>
              </a:ext>
            </a:extLst>
          </p:cNvPr>
          <p:cNvSpPr>
            <a:spLocks noGrp="1" noChangeAspect="1"/>
          </p:cNvSpPr>
          <p:nvPr>
            <p:ph type="pic" sz="quarter" idx="23" hasCustomPrompt="1"/>
          </p:nvPr>
        </p:nvSpPr>
        <p:spPr>
          <a:xfrm>
            <a:off x="6107036" y="3649770"/>
            <a:ext cx="863999" cy="864000"/>
          </a:xfrm>
          <a:prstGeom prst="rect">
            <a:avLst/>
          </a:prstGeom>
        </p:spPr>
        <p:txBody>
          <a:bodyPr anchor="ctr"/>
          <a:lstStyle>
            <a:lvl1pPr marL="0" indent="0" algn="ctr">
              <a:buNone/>
              <a:defRPr/>
            </a:lvl1pPr>
          </a:lstStyle>
          <a:p>
            <a:r>
              <a:rPr lang="en-GB" noProof="0"/>
              <a:t>Picto</a:t>
            </a:r>
          </a:p>
        </p:txBody>
      </p:sp>
      <p:sp>
        <p:nvSpPr>
          <p:cNvPr id="24" name="Text Placeholder 6">
            <a:extLst>
              <a:ext uri="{FF2B5EF4-FFF2-40B4-BE49-F238E27FC236}">
                <a16:creationId xmlns:a16="http://schemas.microsoft.com/office/drawing/2014/main" id="{54AD5E36-568C-4900-ACA1-7516A7CFC431}"/>
              </a:ext>
            </a:extLst>
          </p:cNvPr>
          <p:cNvSpPr>
            <a:spLocks noGrp="1"/>
          </p:cNvSpPr>
          <p:nvPr>
            <p:ph type="body" sz="quarter" idx="24" hasCustomPrompt="1"/>
          </p:nvPr>
        </p:nvSpPr>
        <p:spPr>
          <a:xfrm>
            <a:off x="7174281" y="4562970"/>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5" name="Text Placeholder 6">
            <a:extLst>
              <a:ext uri="{FF2B5EF4-FFF2-40B4-BE49-F238E27FC236}">
                <a16:creationId xmlns:a16="http://schemas.microsoft.com/office/drawing/2014/main" id="{111EDE34-C13B-4317-A4E2-7B464010CB1F}"/>
              </a:ext>
            </a:extLst>
          </p:cNvPr>
          <p:cNvSpPr>
            <a:spLocks noGrp="1"/>
          </p:cNvSpPr>
          <p:nvPr>
            <p:ph type="body" sz="quarter" idx="25" hasCustomPrompt="1"/>
          </p:nvPr>
        </p:nvSpPr>
        <p:spPr>
          <a:xfrm>
            <a:off x="7174281" y="5481238"/>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6" name="Image Placeholder 18">
            <a:extLst>
              <a:ext uri="{FF2B5EF4-FFF2-40B4-BE49-F238E27FC236}">
                <a16:creationId xmlns:a16="http://schemas.microsoft.com/office/drawing/2014/main" id="{C9068245-5FBB-4CF3-8672-125BA6E96E6C}"/>
              </a:ext>
            </a:extLst>
          </p:cNvPr>
          <p:cNvSpPr>
            <a:spLocks noGrp="1" noChangeAspect="1"/>
          </p:cNvSpPr>
          <p:nvPr>
            <p:ph type="pic" sz="quarter" idx="26" hasCustomPrompt="1"/>
          </p:nvPr>
        </p:nvSpPr>
        <p:spPr>
          <a:xfrm>
            <a:off x="6107036" y="4563560"/>
            <a:ext cx="863999" cy="864000"/>
          </a:xfrm>
          <a:prstGeom prst="rect">
            <a:avLst/>
          </a:prstGeom>
        </p:spPr>
        <p:txBody>
          <a:bodyPr anchor="ctr"/>
          <a:lstStyle>
            <a:lvl1pPr marL="0" indent="0" algn="ctr">
              <a:buNone/>
              <a:defRPr/>
            </a:lvl1pPr>
          </a:lstStyle>
          <a:p>
            <a:r>
              <a:rPr lang="en-GB" noProof="0"/>
              <a:t>Picto</a:t>
            </a:r>
          </a:p>
        </p:txBody>
      </p:sp>
      <p:sp>
        <p:nvSpPr>
          <p:cNvPr id="27" name="Image Placeholder 18">
            <a:extLst>
              <a:ext uri="{FF2B5EF4-FFF2-40B4-BE49-F238E27FC236}">
                <a16:creationId xmlns:a16="http://schemas.microsoft.com/office/drawing/2014/main" id="{7A82D84F-64EC-4B0B-93EB-EC1F6F6DA3F1}"/>
              </a:ext>
            </a:extLst>
          </p:cNvPr>
          <p:cNvSpPr>
            <a:spLocks noGrp="1" noChangeAspect="1"/>
          </p:cNvSpPr>
          <p:nvPr>
            <p:ph type="pic" sz="quarter" idx="27" hasCustomPrompt="1"/>
          </p:nvPr>
        </p:nvSpPr>
        <p:spPr>
          <a:xfrm>
            <a:off x="6107036" y="5477351"/>
            <a:ext cx="863999" cy="864000"/>
          </a:xfrm>
          <a:prstGeom prst="rect">
            <a:avLst/>
          </a:prstGeom>
        </p:spPr>
        <p:txBody>
          <a:bodyPr anchor="ctr"/>
          <a:lstStyle>
            <a:lvl1pPr marL="0" indent="0" algn="ctr">
              <a:buNone/>
              <a:defRPr/>
            </a:lvl1pPr>
          </a:lstStyle>
          <a:p>
            <a:r>
              <a:rPr lang="en-GB" noProof="0"/>
              <a:t>Picto</a:t>
            </a:r>
          </a:p>
        </p:txBody>
      </p:sp>
      <p:sp>
        <p:nvSpPr>
          <p:cNvPr id="29" name="Picture Placeholder 4">
            <a:extLst>
              <a:ext uri="{FF2B5EF4-FFF2-40B4-BE49-F238E27FC236}">
                <a16:creationId xmlns:a16="http://schemas.microsoft.com/office/drawing/2014/main" id="{A59C9371-02A2-42DD-9C3C-485800730520}"/>
              </a:ext>
            </a:extLst>
          </p:cNvPr>
          <p:cNvSpPr>
            <a:spLocks noGrp="1"/>
          </p:cNvSpPr>
          <p:nvPr>
            <p:ph type="pic" sz="quarter" idx="30" hasCustomPrompt="1"/>
          </p:nvPr>
        </p:nvSpPr>
        <p:spPr>
          <a:xfrm>
            <a:off x="806104" y="3342664"/>
            <a:ext cx="1620000" cy="2880000"/>
          </a:xfrm>
          <a:solidFill>
            <a:schemeClr val="tx1"/>
          </a:solidFill>
        </p:spPr>
        <p:txBody>
          <a:bodyPr anchor="ctr"/>
          <a:lstStyle>
            <a:lvl1pPr algn="ctr">
              <a:defRPr>
                <a:solidFill>
                  <a:schemeClr val="bg1"/>
                </a:solidFill>
              </a:defRPr>
            </a:lvl1pPr>
          </a:lstStyle>
          <a:p>
            <a:r>
              <a:rPr lang="en-GB" noProof="0"/>
              <a:t>Drag &amp; Drop Image</a:t>
            </a:r>
          </a:p>
        </p:txBody>
      </p:sp>
      <p:sp>
        <p:nvSpPr>
          <p:cNvPr id="31" name="Picture Placeholder 6">
            <a:extLst>
              <a:ext uri="{FF2B5EF4-FFF2-40B4-BE49-F238E27FC236}">
                <a16:creationId xmlns:a16="http://schemas.microsoft.com/office/drawing/2014/main" id="{4926B898-4DA9-485B-B65A-8F8E95087A88}"/>
              </a:ext>
            </a:extLst>
          </p:cNvPr>
          <p:cNvSpPr>
            <a:spLocks noGrp="1"/>
          </p:cNvSpPr>
          <p:nvPr>
            <p:ph type="pic" sz="quarter" idx="31" hasCustomPrompt="1"/>
          </p:nvPr>
        </p:nvSpPr>
        <p:spPr>
          <a:xfrm>
            <a:off x="2659931" y="2115097"/>
            <a:ext cx="3038400" cy="4050000"/>
          </a:xfrm>
          <a:solidFill>
            <a:schemeClr val="tx1"/>
          </a:solidFill>
        </p:spPr>
        <p:txBody>
          <a:bodyPr anchor="ctr"/>
          <a:lstStyle>
            <a:lvl1pPr marL="0" marR="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30000"/>
              </a:lnSpc>
              <a:spcBef>
                <a:spcPts val="1000"/>
              </a:spcBef>
              <a:spcAft>
                <a:spcPts val="0"/>
              </a:spcAft>
              <a:buClr>
                <a:schemeClr val="accent1"/>
              </a:buClr>
              <a:buSzTx/>
              <a:buFont typeface="Arial" panose="020B0604020202020204" pitchFamily="34" charset="0"/>
              <a:buNone/>
              <a:tabLst/>
              <a:defRPr/>
            </a:pPr>
            <a:r>
              <a:rPr lang="en-GB" noProof="0"/>
              <a:t>Drag &amp; Drop Image</a:t>
            </a:r>
          </a:p>
        </p:txBody>
      </p:sp>
    </p:spTree>
    <p:extLst>
      <p:ext uri="{BB962C8B-B14F-4D97-AF65-F5344CB8AC3E}">
        <p14:creationId xmlns:p14="http://schemas.microsoft.com/office/powerpoint/2010/main" val="3012706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t_device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 name="Title 1"/>
          <p:cNvSpPr>
            <a:spLocks noGrp="1"/>
          </p:cNvSpPr>
          <p:nvPr>
            <p:ph type="title" hasCustomPrompt="1"/>
          </p:nvPr>
        </p:nvSpPr>
        <p:spPr/>
        <p:txBody>
          <a:bodyPr/>
          <a:lstStyle>
            <a:lvl1pPr>
              <a:defRPr>
                <a:solidFill>
                  <a:schemeClr val="accent1"/>
                </a:solidFill>
              </a:defRPr>
            </a:lvl1pPr>
          </a:lstStyle>
          <a:p>
            <a:r>
              <a:rPr lang="en-GB" noProof="0"/>
              <a:t>Title</a:t>
            </a:r>
          </a:p>
        </p:txBody>
      </p:sp>
      <p:sp>
        <p:nvSpPr>
          <p:cNvPr id="15" name="Image Placeholder 18">
            <a:extLst>
              <a:ext uri="{FF2B5EF4-FFF2-40B4-BE49-F238E27FC236}">
                <a16:creationId xmlns:a16="http://schemas.microsoft.com/office/drawing/2014/main" id="{D7DFEFE9-D5C4-4A7B-AAB5-5710DE1729AA}"/>
              </a:ext>
            </a:extLst>
          </p:cNvPr>
          <p:cNvSpPr>
            <a:spLocks noGrp="1" noChangeAspect="1"/>
          </p:cNvSpPr>
          <p:nvPr>
            <p:ph type="pic" sz="quarter" idx="19" hasCustomPrompt="1"/>
          </p:nvPr>
        </p:nvSpPr>
        <p:spPr>
          <a:xfrm>
            <a:off x="5232001" y="1822190"/>
            <a:ext cx="863999" cy="864000"/>
          </a:xfrm>
          <a:prstGeom prst="rect">
            <a:avLst/>
          </a:prstGeom>
        </p:spPr>
        <p:txBody>
          <a:bodyPr anchor="ctr"/>
          <a:lstStyle>
            <a:lvl1pPr marL="0" indent="0" algn="ctr">
              <a:buNone/>
              <a:defRPr/>
            </a:lvl1pPr>
          </a:lstStyle>
          <a:p>
            <a:r>
              <a:rPr lang="en-GB" noProof="0"/>
              <a:t>Picto</a:t>
            </a:r>
          </a:p>
        </p:txBody>
      </p:sp>
      <p:sp>
        <p:nvSpPr>
          <p:cNvPr id="17" name="Image Placeholder 18">
            <a:extLst>
              <a:ext uri="{FF2B5EF4-FFF2-40B4-BE49-F238E27FC236}">
                <a16:creationId xmlns:a16="http://schemas.microsoft.com/office/drawing/2014/main" id="{23A4B628-6B32-4DF8-8444-81C065E504E2}"/>
              </a:ext>
            </a:extLst>
          </p:cNvPr>
          <p:cNvSpPr>
            <a:spLocks noGrp="1" noChangeAspect="1"/>
          </p:cNvSpPr>
          <p:nvPr>
            <p:ph type="pic" sz="quarter" idx="21" hasCustomPrompt="1"/>
          </p:nvPr>
        </p:nvSpPr>
        <p:spPr>
          <a:xfrm>
            <a:off x="5232001" y="2735980"/>
            <a:ext cx="863999" cy="864000"/>
          </a:xfrm>
          <a:prstGeom prst="rect">
            <a:avLst/>
          </a:prstGeom>
        </p:spPr>
        <p:txBody>
          <a:bodyPr anchor="ctr"/>
          <a:lstStyle>
            <a:lvl1pPr marL="0" indent="0" algn="ctr">
              <a:buNone/>
              <a:defRPr/>
            </a:lvl1pPr>
          </a:lstStyle>
          <a:p>
            <a:r>
              <a:rPr lang="en-GB" noProof="0"/>
              <a:t>Picto</a:t>
            </a:r>
          </a:p>
        </p:txBody>
      </p:sp>
      <p:sp>
        <p:nvSpPr>
          <p:cNvPr id="25" name="Image Placeholder 18">
            <a:extLst>
              <a:ext uri="{FF2B5EF4-FFF2-40B4-BE49-F238E27FC236}">
                <a16:creationId xmlns:a16="http://schemas.microsoft.com/office/drawing/2014/main" id="{63E0066E-1670-4E13-9F71-51BEFE882C12}"/>
              </a:ext>
            </a:extLst>
          </p:cNvPr>
          <p:cNvSpPr>
            <a:spLocks noGrp="1" noChangeAspect="1"/>
          </p:cNvSpPr>
          <p:nvPr>
            <p:ph type="pic" sz="quarter" idx="23" hasCustomPrompt="1"/>
          </p:nvPr>
        </p:nvSpPr>
        <p:spPr>
          <a:xfrm>
            <a:off x="5232001" y="3649770"/>
            <a:ext cx="863999" cy="864000"/>
          </a:xfrm>
          <a:prstGeom prst="rect">
            <a:avLst/>
          </a:prstGeom>
        </p:spPr>
        <p:txBody>
          <a:bodyPr anchor="ctr"/>
          <a:lstStyle>
            <a:lvl1pPr marL="0" indent="0" algn="ctr">
              <a:buNone/>
              <a:defRPr/>
            </a:lvl1pPr>
          </a:lstStyle>
          <a:p>
            <a:r>
              <a:rPr lang="en-GB" noProof="0"/>
              <a:t>Picto</a:t>
            </a:r>
          </a:p>
        </p:txBody>
      </p:sp>
      <p:sp>
        <p:nvSpPr>
          <p:cNvPr id="28" name="Image Placeholder 18">
            <a:extLst>
              <a:ext uri="{FF2B5EF4-FFF2-40B4-BE49-F238E27FC236}">
                <a16:creationId xmlns:a16="http://schemas.microsoft.com/office/drawing/2014/main" id="{2DF6C01D-C6A3-467C-8650-83CB7FCC100D}"/>
              </a:ext>
            </a:extLst>
          </p:cNvPr>
          <p:cNvSpPr>
            <a:spLocks noGrp="1" noChangeAspect="1"/>
          </p:cNvSpPr>
          <p:nvPr>
            <p:ph type="pic" sz="quarter" idx="26" hasCustomPrompt="1"/>
          </p:nvPr>
        </p:nvSpPr>
        <p:spPr>
          <a:xfrm>
            <a:off x="5232001" y="4563560"/>
            <a:ext cx="863999" cy="864000"/>
          </a:xfrm>
          <a:prstGeom prst="rect">
            <a:avLst/>
          </a:prstGeom>
        </p:spPr>
        <p:txBody>
          <a:bodyPr anchor="ctr"/>
          <a:lstStyle>
            <a:lvl1pPr marL="0" indent="0" algn="ctr">
              <a:buNone/>
              <a:defRPr/>
            </a:lvl1pPr>
          </a:lstStyle>
          <a:p>
            <a:r>
              <a:rPr lang="en-GB" noProof="0"/>
              <a:t>Picto</a:t>
            </a:r>
          </a:p>
        </p:txBody>
      </p:sp>
      <p:sp>
        <p:nvSpPr>
          <p:cNvPr id="29" name="Image Placeholder 18">
            <a:extLst>
              <a:ext uri="{FF2B5EF4-FFF2-40B4-BE49-F238E27FC236}">
                <a16:creationId xmlns:a16="http://schemas.microsoft.com/office/drawing/2014/main" id="{B685E3C4-4844-4058-BBCD-699778C026E3}"/>
              </a:ext>
            </a:extLst>
          </p:cNvPr>
          <p:cNvSpPr>
            <a:spLocks noGrp="1" noChangeAspect="1"/>
          </p:cNvSpPr>
          <p:nvPr>
            <p:ph type="pic" sz="quarter" idx="27" hasCustomPrompt="1"/>
          </p:nvPr>
        </p:nvSpPr>
        <p:spPr>
          <a:xfrm>
            <a:off x="5232001" y="5477351"/>
            <a:ext cx="863999" cy="864000"/>
          </a:xfrm>
          <a:prstGeom prst="rect">
            <a:avLst/>
          </a:prstGeom>
        </p:spPr>
        <p:txBody>
          <a:bodyPr anchor="ctr"/>
          <a:lstStyle>
            <a:lvl1pPr marL="0" indent="0" algn="ctr">
              <a:buNone/>
              <a:defRPr/>
            </a:lvl1pPr>
          </a:lstStyle>
          <a:p>
            <a:r>
              <a:rPr lang="en-GB" noProof="0"/>
              <a:t>Picto</a:t>
            </a:r>
          </a:p>
        </p:txBody>
      </p:sp>
      <p:sp>
        <p:nvSpPr>
          <p:cNvPr id="18" name="Picture Placeholder 4">
            <a:extLst>
              <a:ext uri="{FF2B5EF4-FFF2-40B4-BE49-F238E27FC236}">
                <a16:creationId xmlns:a16="http://schemas.microsoft.com/office/drawing/2014/main" id="{7189034B-9D6A-45D2-95C5-A6DB25DCB80F}"/>
              </a:ext>
            </a:extLst>
          </p:cNvPr>
          <p:cNvSpPr>
            <a:spLocks noGrp="1"/>
          </p:cNvSpPr>
          <p:nvPr>
            <p:ph type="pic" sz="quarter" idx="29" hasCustomPrompt="1"/>
          </p:nvPr>
        </p:nvSpPr>
        <p:spPr>
          <a:xfrm>
            <a:off x="1531666" y="2115097"/>
            <a:ext cx="3038399" cy="4049999"/>
          </a:xfrm>
          <a:solidFill>
            <a:schemeClr val="tx1"/>
          </a:solidFill>
        </p:spPr>
        <p:txBody>
          <a:bodyPr anchor="ctr"/>
          <a:lstStyle>
            <a:lvl1pPr algn="ctr">
              <a:defRPr>
                <a:solidFill>
                  <a:schemeClr val="bg1"/>
                </a:solidFill>
              </a:defRPr>
            </a:lvl1pPr>
          </a:lstStyle>
          <a:p>
            <a:r>
              <a:rPr lang="en-GB" noProof="0"/>
              <a:t>Drag &amp; Drop Image</a:t>
            </a:r>
          </a:p>
        </p:txBody>
      </p:sp>
      <p:sp>
        <p:nvSpPr>
          <p:cNvPr id="31" name="Text Placeholder 2">
            <a:extLst>
              <a:ext uri="{FF2B5EF4-FFF2-40B4-BE49-F238E27FC236}">
                <a16:creationId xmlns:a16="http://schemas.microsoft.com/office/drawing/2014/main" id="{6168B0B4-33B2-4BEF-B4A7-E93D3AB16232}"/>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32" name="Text Placeholder 6">
            <a:extLst>
              <a:ext uri="{FF2B5EF4-FFF2-40B4-BE49-F238E27FC236}">
                <a16:creationId xmlns:a16="http://schemas.microsoft.com/office/drawing/2014/main" id="{BE51A4EB-3714-449C-A05A-72DD11ECD308}"/>
              </a:ext>
            </a:extLst>
          </p:cNvPr>
          <p:cNvSpPr>
            <a:spLocks noGrp="1"/>
          </p:cNvSpPr>
          <p:nvPr>
            <p:ph type="body" sz="quarter" idx="12" hasCustomPrompt="1"/>
          </p:nvPr>
        </p:nvSpPr>
        <p:spPr>
          <a:xfrm>
            <a:off x="6508103" y="1808163"/>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33" name="Text Placeholder 6">
            <a:extLst>
              <a:ext uri="{FF2B5EF4-FFF2-40B4-BE49-F238E27FC236}">
                <a16:creationId xmlns:a16="http://schemas.microsoft.com/office/drawing/2014/main" id="{236EC0E2-B588-4B68-8038-35F32917AB0F}"/>
              </a:ext>
            </a:extLst>
          </p:cNvPr>
          <p:cNvSpPr>
            <a:spLocks noGrp="1"/>
          </p:cNvSpPr>
          <p:nvPr>
            <p:ph type="body" sz="quarter" idx="20" hasCustomPrompt="1"/>
          </p:nvPr>
        </p:nvSpPr>
        <p:spPr>
          <a:xfrm>
            <a:off x="6508103" y="2726432"/>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34" name="Text Placeholder 6">
            <a:extLst>
              <a:ext uri="{FF2B5EF4-FFF2-40B4-BE49-F238E27FC236}">
                <a16:creationId xmlns:a16="http://schemas.microsoft.com/office/drawing/2014/main" id="{5130E857-8FD7-4AFA-A68D-9865872B2B52}"/>
              </a:ext>
            </a:extLst>
          </p:cNvPr>
          <p:cNvSpPr>
            <a:spLocks noGrp="1"/>
          </p:cNvSpPr>
          <p:nvPr>
            <p:ph type="body" sz="quarter" idx="22" hasCustomPrompt="1"/>
          </p:nvPr>
        </p:nvSpPr>
        <p:spPr>
          <a:xfrm>
            <a:off x="6508103" y="3644701"/>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35" name="Text Placeholder 6">
            <a:extLst>
              <a:ext uri="{FF2B5EF4-FFF2-40B4-BE49-F238E27FC236}">
                <a16:creationId xmlns:a16="http://schemas.microsoft.com/office/drawing/2014/main" id="{E6620695-90F4-4193-87C2-B705ABFBA164}"/>
              </a:ext>
            </a:extLst>
          </p:cNvPr>
          <p:cNvSpPr>
            <a:spLocks noGrp="1"/>
          </p:cNvSpPr>
          <p:nvPr>
            <p:ph type="body" sz="quarter" idx="24" hasCustomPrompt="1"/>
          </p:nvPr>
        </p:nvSpPr>
        <p:spPr>
          <a:xfrm>
            <a:off x="6508103" y="4562970"/>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36" name="Text Placeholder 6">
            <a:extLst>
              <a:ext uri="{FF2B5EF4-FFF2-40B4-BE49-F238E27FC236}">
                <a16:creationId xmlns:a16="http://schemas.microsoft.com/office/drawing/2014/main" id="{F3FC4B11-C8EA-4F17-82DC-5FA994910307}"/>
              </a:ext>
            </a:extLst>
          </p:cNvPr>
          <p:cNvSpPr>
            <a:spLocks noGrp="1"/>
          </p:cNvSpPr>
          <p:nvPr>
            <p:ph type="body" sz="quarter" idx="25" hasCustomPrompt="1"/>
          </p:nvPr>
        </p:nvSpPr>
        <p:spPr>
          <a:xfrm>
            <a:off x="6508103" y="5481238"/>
            <a:ext cx="5206060"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Tree>
    <p:extLst>
      <p:ext uri="{BB962C8B-B14F-4D97-AF65-F5344CB8AC3E}">
        <p14:creationId xmlns:p14="http://schemas.microsoft.com/office/powerpoint/2010/main" val="292404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2">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312024" y="260648"/>
            <a:ext cx="5184650" cy="216275"/>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800">
                <a:solidFill>
                  <a:schemeClr val="bg1"/>
                </a:solidFill>
              </a:defRPr>
            </a:lvl5pPr>
            <a:lvl6pPr marL="0">
              <a:buNone/>
              <a:defRPr sz="1800">
                <a:solidFill>
                  <a:schemeClr val="bg1"/>
                </a:solidFill>
              </a:defRPr>
            </a:lvl6pPr>
            <a:lvl7pPr marL="0">
              <a:buNone/>
              <a:defRPr sz="1800">
                <a:solidFill>
                  <a:schemeClr val="bg1"/>
                </a:solidFill>
              </a:defRPr>
            </a:lvl7pPr>
            <a:lvl8pPr marL="0">
              <a:buNone/>
              <a:defRPr sz="1800">
                <a:solidFill>
                  <a:schemeClr val="bg1"/>
                </a:solidFill>
              </a:defRPr>
            </a:lvl8pPr>
            <a:lvl9pPr marL="0">
              <a:buNone/>
              <a:defRPr sz="1800">
                <a:solidFill>
                  <a:schemeClr val="bg1"/>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312099" y="548680"/>
            <a:ext cx="5184575" cy="576239"/>
          </a:xfrm>
        </p:spPr>
        <p:txBody>
          <a:bodyPr/>
          <a:lstStyle>
            <a:lvl1pPr>
              <a:defRPr>
                <a:solidFill>
                  <a:schemeClr val="bg1"/>
                </a:solidFill>
              </a:defRPr>
            </a:lvl1pPr>
          </a:lstStyle>
          <a:p>
            <a:r>
              <a:rPr lang="en-GB"/>
              <a:t>Heading (36pt) </a:t>
            </a:r>
            <a:r>
              <a:rPr lang="en-GB" err="1"/>
              <a:t>ExtraLight</a:t>
            </a:r>
            <a:endParaRPr lang="en-GB"/>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95325"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a:t>Click icon </a:t>
            </a:r>
            <a:br>
              <a:rPr lang="en-GB"/>
            </a:br>
            <a:r>
              <a:rPr lang="en-GB"/>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bg1"/>
                </a:solidFill>
                <a:latin typeface="+mn-lt"/>
              </a:defRPr>
            </a:lvl1pPr>
          </a:lstStyle>
          <a:p>
            <a:fld id="{9EA669D3-5529-4BB0-8BB4-F8AF37E83BE9}" type="slidenum">
              <a:rPr lang="en-GB" smtClean="0"/>
              <a:pPr/>
              <a:t>‹Nr.›</a:t>
            </a:fld>
            <a:endParaRPr lang="en-GB"/>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bg1"/>
                </a:solidFill>
                <a:latin typeface="+mn-lt"/>
              </a:defRPr>
            </a:lvl1pPr>
          </a:lstStyle>
          <a:p>
            <a:fld id="{230ED67C-0635-4078-9214-CB379B05983E}" type="datetime1">
              <a:rPr lang="de-DE" smtClean="0"/>
              <a:t>19.10.2025</a:t>
            </a:fld>
            <a:endParaRPr lang="en-GB"/>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bg1"/>
                </a:solidFill>
                <a:latin typeface="+mn-lt"/>
              </a:defRPr>
            </a:lvl1pPr>
          </a:lstStyle>
          <a:p>
            <a:r>
              <a:rPr lang="en-GB"/>
              <a:t>DPDgroup</a:t>
            </a:r>
          </a:p>
        </p:txBody>
      </p:sp>
      <p:grpSp>
        <p:nvGrpSpPr>
          <p:cNvPr id="19" name="Group 8">
            <a:extLst>
              <a:ext uri="{FF2B5EF4-FFF2-40B4-BE49-F238E27FC236}">
                <a16:creationId xmlns:a16="http://schemas.microsoft.com/office/drawing/2014/main" id="{D24C86A5-514D-4CAC-967E-88CE36383156}"/>
              </a:ext>
            </a:extLst>
          </p:cNvPr>
          <p:cNvGrpSpPr>
            <a:grpSpLocks noChangeAspect="1"/>
          </p:cNvGrpSpPr>
          <p:nvPr userDrawn="1"/>
        </p:nvGrpSpPr>
        <p:grpSpPr bwMode="invGray">
          <a:xfrm>
            <a:off x="697676" y="6381360"/>
            <a:ext cx="657846" cy="288000"/>
            <a:chOff x="735847" y="6280925"/>
            <a:chExt cx="929441" cy="406902"/>
          </a:xfrm>
        </p:grpSpPr>
        <p:sp>
          <p:nvSpPr>
            <p:cNvPr id="23" name="Freeform: Shape 10">
              <a:extLst>
                <a:ext uri="{FF2B5EF4-FFF2-40B4-BE49-F238E27FC236}">
                  <a16:creationId xmlns:a16="http://schemas.microsoft.com/office/drawing/2014/main" id="{D779235B-B397-448B-9476-2C568AFF620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600"/>
            </a:p>
          </p:txBody>
        </p:sp>
        <p:sp>
          <p:nvSpPr>
            <p:cNvPr id="25" name="Freeform: Shape 11">
              <a:extLst>
                <a:ext uri="{FF2B5EF4-FFF2-40B4-BE49-F238E27FC236}">
                  <a16:creationId xmlns:a16="http://schemas.microsoft.com/office/drawing/2014/main" id="{CDA64AE6-C410-4EF7-B975-629137030064}"/>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600"/>
            </a:p>
          </p:txBody>
        </p:sp>
      </p:grpSp>
    </p:spTree>
    <p:extLst>
      <p:ext uri="{BB962C8B-B14F-4D97-AF65-F5344CB8AC3E}">
        <p14:creationId xmlns:p14="http://schemas.microsoft.com/office/powerpoint/2010/main" val="3702940197"/>
      </p:ext>
    </p:extLst>
  </p:cSld>
  <p:clrMapOvr>
    <a:masterClrMapping/>
  </p:clrMapOvr>
  <p:extLst>
    <p:ext uri="{DCECCB84-F9BA-43D5-87BE-67443E8EF086}">
      <p15:sldGuideLst xmlns:p15="http://schemas.microsoft.com/office/powerpoint/2012/main">
        <p15:guide id="1" pos="3976" userDrawn="1">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ptop_device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 name="Title 1"/>
          <p:cNvSpPr>
            <a:spLocks noGrp="1"/>
          </p:cNvSpPr>
          <p:nvPr>
            <p:ph type="title" hasCustomPrompt="1"/>
          </p:nvPr>
        </p:nvSpPr>
        <p:spPr/>
        <p:txBody>
          <a:bodyPr/>
          <a:lstStyle>
            <a:lvl1pPr>
              <a:defRPr>
                <a:solidFill>
                  <a:schemeClr val="accent1"/>
                </a:solidFill>
              </a:defRPr>
            </a:lvl1pPr>
          </a:lstStyle>
          <a:p>
            <a:r>
              <a:rPr lang="en-GB" noProof="0"/>
              <a:t>Title</a:t>
            </a:r>
          </a:p>
        </p:txBody>
      </p:sp>
      <p:sp>
        <p:nvSpPr>
          <p:cNvPr id="18" name="Image Placeholder 18">
            <a:extLst>
              <a:ext uri="{FF2B5EF4-FFF2-40B4-BE49-F238E27FC236}">
                <a16:creationId xmlns:a16="http://schemas.microsoft.com/office/drawing/2014/main" id="{C7C1FDA0-1739-4978-8BCF-25B46A92A32F}"/>
              </a:ext>
            </a:extLst>
          </p:cNvPr>
          <p:cNvSpPr>
            <a:spLocks noGrp="1" noChangeAspect="1"/>
          </p:cNvSpPr>
          <p:nvPr>
            <p:ph type="pic" sz="quarter" idx="19" hasCustomPrompt="1"/>
          </p:nvPr>
        </p:nvSpPr>
        <p:spPr>
          <a:xfrm>
            <a:off x="6107036" y="1822190"/>
            <a:ext cx="863999" cy="864000"/>
          </a:xfrm>
          <a:prstGeom prst="rect">
            <a:avLst/>
          </a:prstGeom>
        </p:spPr>
        <p:txBody>
          <a:bodyPr anchor="ctr"/>
          <a:lstStyle>
            <a:lvl1pPr marL="0" indent="0" algn="ctr">
              <a:buNone/>
              <a:defRPr/>
            </a:lvl1pPr>
          </a:lstStyle>
          <a:p>
            <a:r>
              <a:rPr lang="en-GB" noProof="0"/>
              <a:t>Picto</a:t>
            </a:r>
          </a:p>
        </p:txBody>
      </p:sp>
      <p:sp>
        <p:nvSpPr>
          <p:cNvPr id="20" name="Image Placeholder 18">
            <a:extLst>
              <a:ext uri="{FF2B5EF4-FFF2-40B4-BE49-F238E27FC236}">
                <a16:creationId xmlns:a16="http://schemas.microsoft.com/office/drawing/2014/main" id="{09ABEAD7-6B83-41EF-A6F8-11A10E6407EF}"/>
              </a:ext>
            </a:extLst>
          </p:cNvPr>
          <p:cNvSpPr>
            <a:spLocks noGrp="1" noChangeAspect="1"/>
          </p:cNvSpPr>
          <p:nvPr>
            <p:ph type="pic" sz="quarter" idx="21" hasCustomPrompt="1"/>
          </p:nvPr>
        </p:nvSpPr>
        <p:spPr>
          <a:xfrm>
            <a:off x="6107036" y="2735980"/>
            <a:ext cx="863999" cy="864000"/>
          </a:xfrm>
          <a:prstGeom prst="rect">
            <a:avLst/>
          </a:prstGeom>
        </p:spPr>
        <p:txBody>
          <a:bodyPr anchor="ctr"/>
          <a:lstStyle>
            <a:lvl1pPr marL="0" indent="0" algn="ctr">
              <a:buNone/>
              <a:defRPr/>
            </a:lvl1pPr>
          </a:lstStyle>
          <a:p>
            <a:r>
              <a:rPr lang="en-GB" noProof="0"/>
              <a:t>Picto</a:t>
            </a:r>
          </a:p>
        </p:txBody>
      </p:sp>
      <p:sp>
        <p:nvSpPr>
          <p:cNvPr id="22" name="Image Placeholder 18">
            <a:extLst>
              <a:ext uri="{FF2B5EF4-FFF2-40B4-BE49-F238E27FC236}">
                <a16:creationId xmlns:a16="http://schemas.microsoft.com/office/drawing/2014/main" id="{B72A42BA-D1F9-4754-9575-BA6EC6B0E856}"/>
              </a:ext>
            </a:extLst>
          </p:cNvPr>
          <p:cNvSpPr>
            <a:spLocks noGrp="1" noChangeAspect="1"/>
          </p:cNvSpPr>
          <p:nvPr>
            <p:ph type="pic" sz="quarter" idx="23" hasCustomPrompt="1"/>
          </p:nvPr>
        </p:nvSpPr>
        <p:spPr>
          <a:xfrm>
            <a:off x="6107036" y="3649770"/>
            <a:ext cx="863999" cy="864000"/>
          </a:xfrm>
          <a:prstGeom prst="rect">
            <a:avLst/>
          </a:prstGeom>
        </p:spPr>
        <p:txBody>
          <a:bodyPr anchor="ctr"/>
          <a:lstStyle>
            <a:lvl1pPr marL="0" indent="0" algn="ctr">
              <a:buNone/>
              <a:defRPr/>
            </a:lvl1pPr>
          </a:lstStyle>
          <a:p>
            <a:r>
              <a:rPr lang="en-GB" noProof="0"/>
              <a:t>Picto</a:t>
            </a:r>
          </a:p>
        </p:txBody>
      </p:sp>
      <p:sp>
        <p:nvSpPr>
          <p:cNvPr id="25" name="Image Placeholder 18">
            <a:extLst>
              <a:ext uri="{FF2B5EF4-FFF2-40B4-BE49-F238E27FC236}">
                <a16:creationId xmlns:a16="http://schemas.microsoft.com/office/drawing/2014/main" id="{22CC9809-3D15-45E9-9029-86A4292DE40F}"/>
              </a:ext>
            </a:extLst>
          </p:cNvPr>
          <p:cNvSpPr>
            <a:spLocks noGrp="1" noChangeAspect="1"/>
          </p:cNvSpPr>
          <p:nvPr>
            <p:ph type="pic" sz="quarter" idx="26" hasCustomPrompt="1"/>
          </p:nvPr>
        </p:nvSpPr>
        <p:spPr>
          <a:xfrm>
            <a:off x="6107036" y="4563560"/>
            <a:ext cx="863999" cy="864000"/>
          </a:xfrm>
          <a:prstGeom prst="rect">
            <a:avLst/>
          </a:prstGeom>
        </p:spPr>
        <p:txBody>
          <a:bodyPr anchor="ctr"/>
          <a:lstStyle>
            <a:lvl1pPr marL="0" indent="0" algn="ctr">
              <a:buNone/>
              <a:defRPr/>
            </a:lvl1pPr>
          </a:lstStyle>
          <a:p>
            <a:r>
              <a:rPr lang="en-GB" noProof="0"/>
              <a:t>Picto</a:t>
            </a:r>
          </a:p>
        </p:txBody>
      </p:sp>
      <p:sp>
        <p:nvSpPr>
          <p:cNvPr id="26" name="Image Placeholder 18">
            <a:extLst>
              <a:ext uri="{FF2B5EF4-FFF2-40B4-BE49-F238E27FC236}">
                <a16:creationId xmlns:a16="http://schemas.microsoft.com/office/drawing/2014/main" id="{1B0CA965-133E-45B2-8C96-3D7C3C775032}"/>
              </a:ext>
            </a:extLst>
          </p:cNvPr>
          <p:cNvSpPr>
            <a:spLocks noGrp="1" noChangeAspect="1"/>
          </p:cNvSpPr>
          <p:nvPr>
            <p:ph type="pic" sz="quarter" idx="27" hasCustomPrompt="1"/>
          </p:nvPr>
        </p:nvSpPr>
        <p:spPr>
          <a:xfrm>
            <a:off x="6107036" y="5477351"/>
            <a:ext cx="863999" cy="864000"/>
          </a:xfrm>
          <a:prstGeom prst="rect">
            <a:avLst/>
          </a:prstGeom>
        </p:spPr>
        <p:txBody>
          <a:bodyPr anchor="ctr"/>
          <a:lstStyle>
            <a:lvl1pPr marL="0" indent="0" algn="ctr">
              <a:buNone/>
              <a:defRPr/>
            </a:lvl1pPr>
          </a:lstStyle>
          <a:p>
            <a:r>
              <a:rPr lang="en-GB" noProof="0"/>
              <a:t>Picto</a:t>
            </a:r>
          </a:p>
        </p:txBody>
      </p:sp>
      <p:sp>
        <p:nvSpPr>
          <p:cNvPr id="28" name="Picture Placeholder 4">
            <a:extLst>
              <a:ext uri="{FF2B5EF4-FFF2-40B4-BE49-F238E27FC236}">
                <a16:creationId xmlns:a16="http://schemas.microsoft.com/office/drawing/2014/main" id="{B0165235-DFCF-4E2C-9C0F-828AF5630570}"/>
              </a:ext>
            </a:extLst>
          </p:cNvPr>
          <p:cNvSpPr>
            <a:spLocks noGrp="1"/>
          </p:cNvSpPr>
          <p:nvPr>
            <p:ph type="pic" sz="quarter" idx="30" hasCustomPrompt="1"/>
          </p:nvPr>
        </p:nvSpPr>
        <p:spPr>
          <a:xfrm>
            <a:off x="849534" y="2432122"/>
            <a:ext cx="4377599" cy="2462400"/>
          </a:xfrm>
          <a:solidFill>
            <a:schemeClr val="tx1"/>
          </a:solidFill>
        </p:spPr>
        <p:txBody>
          <a:bodyPr anchor="ctr"/>
          <a:lstStyle>
            <a:lvl1pPr algn="ctr">
              <a:defRPr>
                <a:solidFill>
                  <a:schemeClr val="bg1"/>
                </a:solidFill>
              </a:defRPr>
            </a:lvl1pPr>
          </a:lstStyle>
          <a:p>
            <a:r>
              <a:rPr lang="en-GB" noProof="0"/>
              <a:t>Drag &amp; Drop Image</a:t>
            </a:r>
          </a:p>
        </p:txBody>
      </p:sp>
      <p:sp>
        <p:nvSpPr>
          <p:cNvPr id="16" name="Text Placeholder 2">
            <a:extLst>
              <a:ext uri="{FF2B5EF4-FFF2-40B4-BE49-F238E27FC236}">
                <a16:creationId xmlns:a16="http://schemas.microsoft.com/office/drawing/2014/main" id="{86CE6984-C7E6-4055-A02B-210F3211084C}"/>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27" name="Text Placeholder 6">
            <a:extLst>
              <a:ext uri="{FF2B5EF4-FFF2-40B4-BE49-F238E27FC236}">
                <a16:creationId xmlns:a16="http://schemas.microsoft.com/office/drawing/2014/main" id="{C1BEB714-A12D-4B8C-8BC1-0FA7EF08D71A}"/>
              </a:ext>
            </a:extLst>
          </p:cNvPr>
          <p:cNvSpPr>
            <a:spLocks noGrp="1"/>
          </p:cNvSpPr>
          <p:nvPr>
            <p:ph type="body" sz="quarter" idx="15" hasCustomPrompt="1"/>
          </p:nvPr>
        </p:nvSpPr>
        <p:spPr>
          <a:xfrm>
            <a:off x="7174281" y="1808163"/>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9" name="Text Placeholder 6">
            <a:extLst>
              <a:ext uri="{FF2B5EF4-FFF2-40B4-BE49-F238E27FC236}">
                <a16:creationId xmlns:a16="http://schemas.microsoft.com/office/drawing/2014/main" id="{05C69123-DBB7-4E08-B237-3D99CDEA2C0D}"/>
              </a:ext>
            </a:extLst>
          </p:cNvPr>
          <p:cNvSpPr>
            <a:spLocks noGrp="1"/>
          </p:cNvSpPr>
          <p:nvPr>
            <p:ph type="body" sz="quarter" idx="20" hasCustomPrompt="1"/>
          </p:nvPr>
        </p:nvSpPr>
        <p:spPr>
          <a:xfrm>
            <a:off x="7174281" y="2726432"/>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30" name="Text Placeholder 6">
            <a:extLst>
              <a:ext uri="{FF2B5EF4-FFF2-40B4-BE49-F238E27FC236}">
                <a16:creationId xmlns:a16="http://schemas.microsoft.com/office/drawing/2014/main" id="{053713EB-ACBF-47CB-B977-91A884209808}"/>
              </a:ext>
            </a:extLst>
          </p:cNvPr>
          <p:cNvSpPr>
            <a:spLocks noGrp="1"/>
          </p:cNvSpPr>
          <p:nvPr>
            <p:ph type="body" sz="quarter" idx="22" hasCustomPrompt="1"/>
          </p:nvPr>
        </p:nvSpPr>
        <p:spPr>
          <a:xfrm>
            <a:off x="7174281" y="3644701"/>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31" name="Text Placeholder 6">
            <a:extLst>
              <a:ext uri="{FF2B5EF4-FFF2-40B4-BE49-F238E27FC236}">
                <a16:creationId xmlns:a16="http://schemas.microsoft.com/office/drawing/2014/main" id="{BCF31A84-7D18-4701-A681-3F4AAACA893F}"/>
              </a:ext>
            </a:extLst>
          </p:cNvPr>
          <p:cNvSpPr>
            <a:spLocks noGrp="1"/>
          </p:cNvSpPr>
          <p:nvPr>
            <p:ph type="body" sz="quarter" idx="24" hasCustomPrompt="1"/>
          </p:nvPr>
        </p:nvSpPr>
        <p:spPr>
          <a:xfrm>
            <a:off x="7174281" y="4562970"/>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32" name="Text Placeholder 6">
            <a:extLst>
              <a:ext uri="{FF2B5EF4-FFF2-40B4-BE49-F238E27FC236}">
                <a16:creationId xmlns:a16="http://schemas.microsoft.com/office/drawing/2014/main" id="{AB7C2358-D75C-4BAF-B212-5A2DD7D4CB8C}"/>
              </a:ext>
            </a:extLst>
          </p:cNvPr>
          <p:cNvSpPr>
            <a:spLocks noGrp="1"/>
          </p:cNvSpPr>
          <p:nvPr>
            <p:ph type="body" sz="quarter" idx="25" hasCustomPrompt="1"/>
          </p:nvPr>
        </p:nvSpPr>
        <p:spPr>
          <a:xfrm>
            <a:off x="7174281" y="5481238"/>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Tree>
    <p:extLst>
      <p:ext uri="{BB962C8B-B14F-4D97-AF65-F5344CB8AC3E}">
        <p14:creationId xmlns:p14="http://schemas.microsoft.com/office/powerpoint/2010/main" val="1348685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sktop_device_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‹Nr.›</a:t>
            </a:fld>
            <a:endParaRPr lang="en-GB" noProof="0"/>
          </a:p>
        </p:txBody>
      </p:sp>
      <p:sp>
        <p:nvSpPr>
          <p:cNvPr id="2" name="Title 1"/>
          <p:cNvSpPr>
            <a:spLocks noGrp="1"/>
          </p:cNvSpPr>
          <p:nvPr>
            <p:ph type="title" hasCustomPrompt="1"/>
          </p:nvPr>
        </p:nvSpPr>
        <p:spPr/>
        <p:txBody>
          <a:bodyPr/>
          <a:lstStyle>
            <a:lvl1pPr>
              <a:defRPr>
                <a:solidFill>
                  <a:schemeClr val="accent1"/>
                </a:solidFill>
              </a:defRPr>
            </a:lvl1pPr>
          </a:lstStyle>
          <a:p>
            <a:r>
              <a:rPr lang="en-GB" noProof="0"/>
              <a:t>Title</a:t>
            </a:r>
          </a:p>
        </p:txBody>
      </p:sp>
      <p:sp>
        <p:nvSpPr>
          <p:cNvPr id="27" name="Image Placeholder 18">
            <a:extLst>
              <a:ext uri="{FF2B5EF4-FFF2-40B4-BE49-F238E27FC236}">
                <a16:creationId xmlns:a16="http://schemas.microsoft.com/office/drawing/2014/main" id="{1B3EFB4E-6A40-4E48-8BD1-082B4065CA85}"/>
              </a:ext>
            </a:extLst>
          </p:cNvPr>
          <p:cNvSpPr>
            <a:spLocks noGrp="1" noChangeAspect="1"/>
          </p:cNvSpPr>
          <p:nvPr>
            <p:ph type="pic" sz="quarter" idx="19" hasCustomPrompt="1"/>
          </p:nvPr>
        </p:nvSpPr>
        <p:spPr>
          <a:xfrm>
            <a:off x="6107036" y="1822190"/>
            <a:ext cx="863999" cy="864000"/>
          </a:xfrm>
          <a:prstGeom prst="rect">
            <a:avLst/>
          </a:prstGeom>
        </p:spPr>
        <p:txBody>
          <a:bodyPr anchor="ctr"/>
          <a:lstStyle>
            <a:lvl1pPr marL="0" indent="0" algn="ctr">
              <a:buNone/>
              <a:defRPr/>
            </a:lvl1pPr>
          </a:lstStyle>
          <a:p>
            <a:r>
              <a:rPr lang="en-GB" noProof="0"/>
              <a:t>Picto</a:t>
            </a:r>
          </a:p>
        </p:txBody>
      </p:sp>
      <p:sp>
        <p:nvSpPr>
          <p:cNvPr id="29" name="Image Placeholder 18">
            <a:extLst>
              <a:ext uri="{FF2B5EF4-FFF2-40B4-BE49-F238E27FC236}">
                <a16:creationId xmlns:a16="http://schemas.microsoft.com/office/drawing/2014/main" id="{ACCAA5EA-5887-47E2-BC8A-DDAA9426CABC}"/>
              </a:ext>
            </a:extLst>
          </p:cNvPr>
          <p:cNvSpPr>
            <a:spLocks noGrp="1" noChangeAspect="1"/>
          </p:cNvSpPr>
          <p:nvPr>
            <p:ph type="pic" sz="quarter" idx="21" hasCustomPrompt="1"/>
          </p:nvPr>
        </p:nvSpPr>
        <p:spPr>
          <a:xfrm>
            <a:off x="6107036" y="2735980"/>
            <a:ext cx="863999" cy="864000"/>
          </a:xfrm>
          <a:prstGeom prst="rect">
            <a:avLst/>
          </a:prstGeom>
        </p:spPr>
        <p:txBody>
          <a:bodyPr anchor="ctr"/>
          <a:lstStyle>
            <a:lvl1pPr marL="0" indent="0" algn="ctr">
              <a:buNone/>
              <a:defRPr/>
            </a:lvl1pPr>
          </a:lstStyle>
          <a:p>
            <a:r>
              <a:rPr lang="en-GB" noProof="0"/>
              <a:t>Picto</a:t>
            </a:r>
          </a:p>
        </p:txBody>
      </p:sp>
      <p:sp>
        <p:nvSpPr>
          <p:cNvPr id="31" name="Image Placeholder 18">
            <a:extLst>
              <a:ext uri="{FF2B5EF4-FFF2-40B4-BE49-F238E27FC236}">
                <a16:creationId xmlns:a16="http://schemas.microsoft.com/office/drawing/2014/main" id="{0DC3077E-7B21-4F57-AC11-5CEFB06FF1AD}"/>
              </a:ext>
            </a:extLst>
          </p:cNvPr>
          <p:cNvSpPr>
            <a:spLocks noGrp="1" noChangeAspect="1"/>
          </p:cNvSpPr>
          <p:nvPr>
            <p:ph type="pic" sz="quarter" idx="23" hasCustomPrompt="1"/>
          </p:nvPr>
        </p:nvSpPr>
        <p:spPr>
          <a:xfrm>
            <a:off x="6107036" y="3649770"/>
            <a:ext cx="863999" cy="864000"/>
          </a:xfrm>
          <a:prstGeom prst="rect">
            <a:avLst/>
          </a:prstGeom>
        </p:spPr>
        <p:txBody>
          <a:bodyPr anchor="ctr"/>
          <a:lstStyle>
            <a:lvl1pPr marL="0" indent="0" algn="ctr">
              <a:buNone/>
              <a:defRPr/>
            </a:lvl1pPr>
          </a:lstStyle>
          <a:p>
            <a:r>
              <a:rPr lang="en-GB" noProof="0"/>
              <a:t>Picto</a:t>
            </a:r>
          </a:p>
        </p:txBody>
      </p:sp>
      <p:sp>
        <p:nvSpPr>
          <p:cNvPr id="34" name="Image Placeholder 18">
            <a:extLst>
              <a:ext uri="{FF2B5EF4-FFF2-40B4-BE49-F238E27FC236}">
                <a16:creationId xmlns:a16="http://schemas.microsoft.com/office/drawing/2014/main" id="{02DA41BB-CF59-4511-A982-3D3161E7BFA3}"/>
              </a:ext>
            </a:extLst>
          </p:cNvPr>
          <p:cNvSpPr>
            <a:spLocks noGrp="1" noChangeAspect="1"/>
          </p:cNvSpPr>
          <p:nvPr>
            <p:ph type="pic" sz="quarter" idx="26" hasCustomPrompt="1"/>
          </p:nvPr>
        </p:nvSpPr>
        <p:spPr>
          <a:xfrm>
            <a:off x="6107036" y="4563560"/>
            <a:ext cx="863999" cy="864000"/>
          </a:xfrm>
          <a:prstGeom prst="rect">
            <a:avLst/>
          </a:prstGeom>
        </p:spPr>
        <p:txBody>
          <a:bodyPr anchor="ctr"/>
          <a:lstStyle>
            <a:lvl1pPr marL="0" indent="0" algn="ctr">
              <a:buNone/>
              <a:defRPr/>
            </a:lvl1pPr>
          </a:lstStyle>
          <a:p>
            <a:r>
              <a:rPr lang="en-GB" noProof="0"/>
              <a:t>Picto</a:t>
            </a:r>
          </a:p>
        </p:txBody>
      </p:sp>
      <p:sp>
        <p:nvSpPr>
          <p:cNvPr id="35" name="Image Placeholder 18">
            <a:extLst>
              <a:ext uri="{FF2B5EF4-FFF2-40B4-BE49-F238E27FC236}">
                <a16:creationId xmlns:a16="http://schemas.microsoft.com/office/drawing/2014/main" id="{A4B66C1B-A93D-4AD3-B901-4CA0B36B47F8}"/>
              </a:ext>
            </a:extLst>
          </p:cNvPr>
          <p:cNvSpPr>
            <a:spLocks noGrp="1" noChangeAspect="1"/>
          </p:cNvSpPr>
          <p:nvPr>
            <p:ph type="pic" sz="quarter" idx="27" hasCustomPrompt="1"/>
          </p:nvPr>
        </p:nvSpPr>
        <p:spPr>
          <a:xfrm>
            <a:off x="6107036" y="5477351"/>
            <a:ext cx="863999" cy="864000"/>
          </a:xfrm>
          <a:prstGeom prst="rect">
            <a:avLst/>
          </a:prstGeom>
        </p:spPr>
        <p:txBody>
          <a:bodyPr anchor="ctr"/>
          <a:lstStyle>
            <a:lvl1pPr marL="0" indent="0" algn="ctr">
              <a:buNone/>
              <a:defRPr/>
            </a:lvl1pPr>
          </a:lstStyle>
          <a:p>
            <a:r>
              <a:rPr lang="en-GB" noProof="0"/>
              <a:t>Picto</a:t>
            </a:r>
          </a:p>
        </p:txBody>
      </p:sp>
      <p:sp>
        <p:nvSpPr>
          <p:cNvPr id="18" name="Picture Placeholder 4">
            <a:extLst>
              <a:ext uri="{FF2B5EF4-FFF2-40B4-BE49-F238E27FC236}">
                <a16:creationId xmlns:a16="http://schemas.microsoft.com/office/drawing/2014/main" id="{76AF759D-56F1-4E0A-9E4F-D3FC42C0D53A}"/>
              </a:ext>
            </a:extLst>
          </p:cNvPr>
          <p:cNvSpPr>
            <a:spLocks noGrp="1"/>
          </p:cNvSpPr>
          <p:nvPr>
            <p:ph type="pic" sz="quarter" idx="30" hasCustomPrompt="1"/>
          </p:nvPr>
        </p:nvSpPr>
        <p:spPr>
          <a:xfrm>
            <a:off x="726560" y="2064741"/>
            <a:ext cx="4915200" cy="2764800"/>
          </a:xfrm>
          <a:solidFill>
            <a:schemeClr val="tx1"/>
          </a:solidFill>
        </p:spPr>
        <p:txBody>
          <a:bodyPr anchor="ctr"/>
          <a:lstStyle>
            <a:lvl1pPr algn="ctr">
              <a:defRPr>
                <a:solidFill>
                  <a:schemeClr val="bg1"/>
                </a:solidFill>
              </a:defRPr>
            </a:lvl1pPr>
          </a:lstStyle>
          <a:p>
            <a:r>
              <a:rPr lang="en-GB" noProof="0"/>
              <a:t>Drag &amp; Drop Image</a:t>
            </a:r>
          </a:p>
        </p:txBody>
      </p:sp>
      <p:sp>
        <p:nvSpPr>
          <p:cNvPr id="16" name="Text Placeholder 2">
            <a:extLst>
              <a:ext uri="{FF2B5EF4-FFF2-40B4-BE49-F238E27FC236}">
                <a16:creationId xmlns:a16="http://schemas.microsoft.com/office/drawing/2014/main" id="{859E580D-979F-49EA-87DC-8F291B13ED62}"/>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latin typeface="+mn-lt"/>
              </a:defRPr>
            </a:lvl1pPr>
          </a:lstStyle>
          <a:p>
            <a:pPr lvl="0"/>
            <a:r>
              <a:rPr lang="en-GB" noProof="0"/>
              <a:t>Subtitle</a:t>
            </a:r>
          </a:p>
        </p:txBody>
      </p:sp>
      <p:sp>
        <p:nvSpPr>
          <p:cNvPr id="17" name="Text Placeholder 6">
            <a:extLst>
              <a:ext uri="{FF2B5EF4-FFF2-40B4-BE49-F238E27FC236}">
                <a16:creationId xmlns:a16="http://schemas.microsoft.com/office/drawing/2014/main" id="{62BCF5C0-CD77-4C35-9E4B-1399314DB260}"/>
              </a:ext>
            </a:extLst>
          </p:cNvPr>
          <p:cNvSpPr>
            <a:spLocks noGrp="1"/>
          </p:cNvSpPr>
          <p:nvPr>
            <p:ph type="body" sz="quarter" idx="15" hasCustomPrompt="1"/>
          </p:nvPr>
        </p:nvSpPr>
        <p:spPr>
          <a:xfrm>
            <a:off x="7174281" y="1808163"/>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9" name="Text Placeholder 6">
            <a:extLst>
              <a:ext uri="{FF2B5EF4-FFF2-40B4-BE49-F238E27FC236}">
                <a16:creationId xmlns:a16="http://schemas.microsoft.com/office/drawing/2014/main" id="{9F9ABE2C-046A-409B-8653-BBF5CF278909}"/>
              </a:ext>
            </a:extLst>
          </p:cNvPr>
          <p:cNvSpPr>
            <a:spLocks noGrp="1"/>
          </p:cNvSpPr>
          <p:nvPr>
            <p:ph type="body" sz="quarter" idx="20" hasCustomPrompt="1"/>
          </p:nvPr>
        </p:nvSpPr>
        <p:spPr>
          <a:xfrm>
            <a:off x="7174281" y="2726432"/>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0" name="Text Placeholder 6">
            <a:extLst>
              <a:ext uri="{FF2B5EF4-FFF2-40B4-BE49-F238E27FC236}">
                <a16:creationId xmlns:a16="http://schemas.microsoft.com/office/drawing/2014/main" id="{E6955D9D-1674-48BE-BB73-FADC3F7359D8}"/>
              </a:ext>
            </a:extLst>
          </p:cNvPr>
          <p:cNvSpPr>
            <a:spLocks noGrp="1"/>
          </p:cNvSpPr>
          <p:nvPr>
            <p:ph type="body" sz="quarter" idx="22" hasCustomPrompt="1"/>
          </p:nvPr>
        </p:nvSpPr>
        <p:spPr>
          <a:xfrm>
            <a:off x="7174281" y="3644701"/>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1" name="Text Placeholder 6">
            <a:extLst>
              <a:ext uri="{FF2B5EF4-FFF2-40B4-BE49-F238E27FC236}">
                <a16:creationId xmlns:a16="http://schemas.microsoft.com/office/drawing/2014/main" id="{822B9501-898A-4AF9-9758-68601164003B}"/>
              </a:ext>
            </a:extLst>
          </p:cNvPr>
          <p:cNvSpPr>
            <a:spLocks noGrp="1"/>
          </p:cNvSpPr>
          <p:nvPr>
            <p:ph type="body" sz="quarter" idx="24" hasCustomPrompt="1"/>
          </p:nvPr>
        </p:nvSpPr>
        <p:spPr>
          <a:xfrm>
            <a:off x="7174281" y="4562970"/>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22" name="Text Placeholder 6">
            <a:extLst>
              <a:ext uri="{FF2B5EF4-FFF2-40B4-BE49-F238E27FC236}">
                <a16:creationId xmlns:a16="http://schemas.microsoft.com/office/drawing/2014/main" id="{2EF8A1F5-14B9-499E-852E-7A0B7546DA09}"/>
              </a:ext>
            </a:extLst>
          </p:cNvPr>
          <p:cNvSpPr>
            <a:spLocks noGrp="1"/>
          </p:cNvSpPr>
          <p:nvPr>
            <p:ph type="body" sz="quarter" idx="25" hasCustomPrompt="1"/>
          </p:nvPr>
        </p:nvSpPr>
        <p:spPr>
          <a:xfrm>
            <a:off x="7174281" y="5481238"/>
            <a:ext cx="4539881" cy="864000"/>
          </a:xfrm>
          <a:prstGeom prst="rect">
            <a:avLst/>
          </a:prstGeom>
        </p:spPr>
        <p:txBody>
          <a:bodyPr lIns="0" anchor="ctr">
            <a:normAutofit/>
          </a:bodyPr>
          <a:lstStyle>
            <a:lvl1pPr marL="0" indent="0" algn="l">
              <a:buNone/>
              <a:defRPr sz="1200">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Tree>
    <p:extLst>
      <p:ext uri="{BB962C8B-B14F-4D97-AF65-F5344CB8AC3E}">
        <p14:creationId xmlns:p14="http://schemas.microsoft.com/office/powerpoint/2010/main" val="716095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_Slide_1">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12192000" cy="6858000"/>
          </a:xfrm>
          <a:prstGeom prst="rect">
            <a:avLst/>
          </a:prstGeom>
          <a:solidFill>
            <a:schemeClr val="accent1">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latin typeface="Pluto Sans DPD PPT Light" panose="02000000000000000000" pitchFamily="2" charset="0"/>
            </a:endParaRPr>
          </a:p>
        </p:txBody>
      </p:sp>
      <p:sp>
        <p:nvSpPr>
          <p:cNvPr id="9"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15" name="Text Placeholder 13"/>
          <p:cNvSpPr>
            <a:spLocks noGrp="1"/>
          </p:cNvSpPr>
          <p:nvPr>
            <p:ph type="body" sz="quarter" idx="16" hasCustomPrompt="1"/>
          </p:nvPr>
        </p:nvSpPr>
        <p:spPr>
          <a:xfrm>
            <a:off x="1775462" y="5183946"/>
            <a:ext cx="8641082" cy="185223"/>
          </a:xfrm>
          <a:prstGeom prst="rect">
            <a:avLst/>
          </a:prstGeom>
          <a:noFill/>
        </p:spPr>
        <p:txBody>
          <a:bodyPr tIns="0" anchor="ctr">
            <a:noAutofit/>
          </a:bodyPr>
          <a:lstStyle>
            <a:lvl1pPr marL="0" indent="0">
              <a:buNone/>
              <a:defRPr sz="1000" b="0">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Title</a:t>
            </a:r>
          </a:p>
        </p:txBody>
      </p:sp>
      <p:sp>
        <p:nvSpPr>
          <p:cNvPr id="14" name="Text Placeholder 13"/>
          <p:cNvSpPr>
            <a:spLocks noGrp="1"/>
          </p:cNvSpPr>
          <p:nvPr>
            <p:ph type="body" sz="quarter" idx="15" hasCustomPrompt="1"/>
          </p:nvPr>
        </p:nvSpPr>
        <p:spPr>
          <a:xfrm>
            <a:off x="1775462" y="4892907"/>
            <a:ext cx="8641082" cy="291028"/>
          </a:xfrm>
          <a:prstGeom prst="rect">
            <a:avLst/>
          </a:prstGeom>
          <a:noFill/>
        </p:spPr>
        <p:txBody>
          <a:bodyPr anchor="ctr">
            <a:noAutofit/>
          </a:bodyPr>
          <a:lstStyle>
            <a:lvl1pPr marL="0" indent="0">
              <a:buNone/>
              <a:defRPr sz="1200" b="1">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Author</a:t>
            </a:r>
          </a:p>
        </p:txBody>
      </p:sp>
      <p:sp>
        <p:nvSpPr>
          <p:cNvPr id="11" name="Text Placeholder 10"/>
          <p:cNvSpPr>
            <a:spLocks noGrp="1"/>
          </p:cNvSpPr>
          <p:nvPr>
            <p:ph type="body" sz="quarter" idx="17" hasCustomPrompt="1"/>
          </p:nvPr>
        </p:nvSpPr>
        <p:spPr>
          <a:xfrm>
            <a:off x="1775461" y="2307771"/>
            <a:ext cx="8641082" cy="2583348"/>
          </a:xfrm>
          <a:prstGeom prst="rect">
            <a:avLst/>
          </a:prstGeom>
          <a:noFill/>
        </p:spPr>
        <p:txBody>
          <a:bodyPr lIns="360000" tIns="360000" rIns="360000" bIns="360000" anchor="ctr">
            <a:normAutofit/>
          </a:bodyPr>
          <a:lstStyle>
            <a:lvl1pPr marL="0" indent="0" algn="ctr">
              <a:buNone/>
              <a:defRPr sz="2200">
                <a:solidFill>
                  <a:schemeClr val="bg1"/>
                </a:solidFill>
                <a:latin typeface="+mn-lt"/>
              </a:defRPr>
            </a:lvl1pPr>
          </a:lstStyle>
          <a:p>
            <a:pPr lvl="0"/>
            <a:r>
              <a:rPr lang="en-GB" noProof="0"/>
              <a:t>Text</a:t>
            </a:r>
          </a:p>
        </p:txBody>
      </p:sp>
      <p:sp>
        <p:nvSpPr>
          <p:cNvPr id="10" name="Text Placeholder 2">
            <a:extLst>
              <a:ext uri="{FF2B5EF4-FFF2-40B4-BE49-F238E27FC236}">
                <a16:creationId xmlns:a16="http://schemas.microsoft.com/office/drawing/2014/main" id="{81ED59CA-D890-4AB5-A572-B0752A6A15F5}"/>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bg1"/>
                </a:solidFill>
                <a:latin typeface="+mn-lt"/>
              </a:defRPr>
            </a:lvl1pPr>
          </a:lstStyle>
          <a:p>
            <a:pPr lvl="0"/>
            <a:r>
              <a:rPr lang="en-GB" noProof="0"/>
              <a:t>Subtitle</a:t>
            </a:r>
          </a:p>
        </p:txBody>
      </p:sp>
      <p:sp>
        <p:nvSpPr>
          <p:cNvPr id="13" name="Title 1">
            <a:extLst>
              <a:ext uri="{FF2B5EF4-FFF2-40B4-BE49-F238E27FC236}">
                <a16:creationId xmlns:a16="http://schemas.microsoft.com/office/drawing/2014/main" id="{41FF4056-1731-42FA-B127-3E6BDB680BD4}"/>
              </a:ext>
            </a:extLst>
          </p:cNvPr>
          <p:cNvSpPr>
            <a:spLocks noGrp="1"/>
          </p:cNvSpPr>
          <p:nvPr>
            <p:ph type="title" hasCustomPrompt="1"/>
          </p:nvPr>
        </p:nvSpPr>
        <p:spPr>
          <a:xfrm>
            <a:off x="477838" y="368300"/>
            <a:ext cx="11236326" cy="375689"/>
          </a:xfrm>
        </p:spPr>
        <p:txBody>
          <a:bodyPr/>
          <a:lstStyle>
            <a:lvl1pPr>
              <a:defRPr>
                <a:solidFill>
                  <a:schemeClr val="bg1"/>
                </a:solidFill>
              </a:defRPr>
            </a:lvl1pPr>
          </a:lstStyle>
          <a:p>
            <a:r>
              <a:rPr lang="en-GB" noProof="0"/>
              <a:t>Title</a:t>
            </a:r>
          </a:p>
        </p:txBody>
      </p:sp>
    </p:spTree>
    <p:extLst>
      <p:ext uri="{BB962C8B-B14F-4D97-AF65-F5344CB8AC3E}">
        <p14:creationId xmlns:p14="http://schemas.microsoft.com/office/powerpoint/2010/main" val="2303093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_Slide_2">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12192000" cy="6858000"/>
          </a:xfrm>
          <a:prstGeom prst="rect">
            <a:avLst/>
          </a:prstGeom>
          <a:solidFill>
            <a:schemeClr val="tx1">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latin typeface="Pluto Sans DPD PPT Light" panose="02000000000000000000" pitchFamily="2" charset="0"/>
            </a:endParaRPr>
          </a:p>
        </p:txBody>
      </p:sp>
      <p:sp>
        <p:nvSpPr>
          <p:cNvPr id="9"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13" name="Title 1">
            <a:extLst>
              <a:ext uri="{FF2B5EF4-FFF2-40B4-BE49-F238E27FC236}">
                <a16:creationId xmlns:a16="http://schemas.microsoft.com/office/drawing/2014/main" id="{F0A06B30-6E87-46BE-9CE1-4B7110C55232}"/>
              </a:ext>
            </a:extLst>
          </p:cNvPr>
          <p:cNvSpPr>
            <a:spLocks noGrp="1"/>
          </p:cNvSpPr>
          <p:nvPr>
            <p:ph type="title" hasCustomPrompt="1"/>
          </p:nvPr>
        </p:nvSpPr>
        <p:spPr>
          <a:xfrm>
            <a:off x="477838" y="368300"/>
            <a:ext cx="11236326" cy="375689"/>
          </a:xfrm>
        </p:spPr>
        <p:txBody>
          <a:bodyPr/>
          <a:lstStyle>
            <a:lvl1pPr>
              <a:defRPr>
                <a:solidFill>
                  <a:schemeClr val="bg1"/>
                </a:solidFill>
              </a:defRPr>
            </a:lvl1pPr>
          </a:lstStyle>
          <a:p>
            <a:r>
              <a:rPr lang="en-GB" noProof="0"/>
              <a:t>Title</a:t>
            </a:r>
          </a:p>
        </p:txBody>
      </p:sp>
      <p:sp>
        <p:nvSpPr>
          <p:cNvPr id="16" name="Text Placeholder 13">
            <a:extLst>
              <a:ext uri="{FF2B5EF4-FFF2-40B4-BE49-F238E27FC236}">
                <a16:creationId xmlns:a16="http://schemas.microsoft.com/office/drawing/2014/main" id="{0B2D90FD-B699-42F7-90C6-2FB12D6573FB}"/>
              </a:ext>
            </a:extLst>
          </p:cNvPr>
          <p:cNvSpPr>
            <a:spLocks noGrp="1"/>
          </p:cNvSpPr>
          <p:nvPr>
            <p:ph type="body" sz="quarter" idx="16" hasCustomPrompt="1"/>
          </p:nvPr>
        </p:nvSpPr>
        <p:spPr>
          <a:xfrm>
            <a:off x="1775462" y="5183946"/>
            <a:ext cx="8641082" cy="185223"/>
          </a:xfrm>
          <a:prstGeom prst="rect">
            <a:avLst/>
          </a:prstGeom>
          <a:noFill/>
        </p:spPr>
        <p:txBody>
          <a:bodyPr tIns="0" anchor="ctr">
            <a:noAutofit/>
          </a:bodyPr>
          <a:lstStyle>
            <a:lvl1pPr marL="0" indent="0">
              <a:buNone/>
              <a:defRPr sz="1000" b="0">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Title</a:t>
            </a:r>
          </a:p>
        </p:txBody>
      </p:sp>
      <p:sp>
        <p:nvSpPr>
          <p:cNvPr id="17" name="Text Placeholder 13">
            <a:extLst>
              <a:ext uri="{FF2B5EF4-FFF2-40B4-BE49-F238E27FC236}">
                <a16:creationId xmlns:a16="http://schemas.microsoft.com/office/drawing/2014/main" id="{13208CCF-DF90-4CDB-845A-648346CFFF66}"/>
              </a:ext>
            </a:extLst>
          </p:cNvPr>
          <p:cNvSpPr>
            <a:spLocks noGrp="1"/>
          </p:cNvSpPr>
          <p:nvPr>
            <p:ph type="body" sz="quarter" idx="15" hasCustomPrompt="1"/>
          </p:nvPr>
        </p:nvSpPr>
        <p:spPr>
          <a:xfrm>
            <a:off x="1775462" y="4892907"/>
            <a:ext cx="8641082" cy="291028"/>
          </a:xfrm>
          <a:prstGeom prst="rect">
            <a:avLst/>
          </a:prstGeom>
          <a:noFill/>
        </p:spPr>
        <p:txBody>
          <a:bodyPr anchor="ctr">
            <a:noAutofit/>
          </a:bodyPr>
          <a:lstStyle>
            <a:lvl1pPr marL="0" indent="0">
              <a:buNone/>
              <a:defRPr sz="1200" b="1">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Author</a:t>
            </a:r>
          </a:p>
        </p:txBody>
      </p:sp>
      <p:sp>
        <p:nvSpPr>
          <p:cNvPr id="18" name="Text Placeholder 10">
            <a:extLst>
              <a:ext uri="{FF2B5EF4-FFF2-40B4-BE49-F238E27FC236}">
                <a16:creationId xmlns:a16="http://schemas.microsoft.com/office/drawing/2014/main" id="{7CECB148-D885-44E7-86E0-00F5D9E7AE3C}"/>
              </a:ext>
            </a:extLst>
          </p:cNvPr>
          <p:cNvSpPr>
            <a:spLocks noGrp="1"/>
          </p:cNvSpPr>
          <p:nvPr>
            <p:ph type="body" sz="quarter" idx="17" hasCustomPrompt="1"/>
          </p:nvPr>
        </p:nvSpPr>
        <p:spPr>
          <a:xfrm>
            <a:off x="1775461" y="2307771"/>
            <a:ext cx="8641082" cy="2583348"/>
          </a:xfrm>
          <a:prstGeom prst="rect">
            <a:avLst/>
          </a:prstGeom>
          <a:noFill/>
        </p:spPr>
        <p:txBody>
          <a:bodyPr lIns="360000" tIns="360000" rIns="360000" bIns="360000" anchor="ctr">
            <a:normAutofit/>
          </a:bodyPr>
          <a:lstStyle>
            <a:lvl1pPr marL="0" indent="0" algn="ctr">
              <a:buNone/>
              <a:defRPr sz="2200">
                <a:solidFill>
                  <a:schemeClr val="bg1"/>
                </a:solidFill>
                <a:latin typeface="+mn-lt"/>
              </a:defRPr>
            </a:lvl1pPr>
          </a:lstStyle>
          <a:p>
            <a:pPr lvl="0"/>
            <a:r>
              <a:rPr lang="en-GB" noProof="0"/>
              <a:t>Text</a:t>
            </a:r>
          </a:p>
        </p:txBody>
      </p:sp>
      <p:sp>
        <p:nvSpPr>
          <p:cNvPr id="19" name="Text Placeholder 2">
            <a:extLst>
              <a:ext uri="{FF2B5EF4-FFF2-40B4-BE49-F238E27FC236}">
                <a16:creationId xmlns:a16="http://schemas.microsoft.com/office/drawing/2014/main" id="{4F74C55A-1793-4DB4-A19C-D91969A6D49B}"/>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bg1"/>
                </a:solidFill>
                <a:latin typeface="+mn-lt"/>
              </a:defRPr>
            </a:lvl1pPr>
          </a:lstStyle>
          <a:p>
            <a:pPr lvl="0"/>
            <a:r>
              <a:rPr lang="en-GB" noProof="0"/>
              <a:t>Subtitle</a:t>
            </a:r>
          </a:p>
        </p:txBody>
      </p:sp>
    </p:spTree>
    <p:extLst>
      <p:ext uri="{BB962C8B-B14F-4D97-AF65-F5344CB8AC3E}">
        <p14:creationId xmlns:p14="http://schemas.microsoft.com/office/powerpoint/2010/main" val="722657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_Slide_3">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12192000" cy="6858000"/>
          </a:xfrm>
          <a:prstGeom prst="rect">
            <a:avLst/>
          </a:prstGeom>
          <a:solidFill>
            <a:schemeClr val="accent4">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latin typeface="Pluto Sans DPD PPT Light" panose="02000000000000000000" pitchFamily="2" charset="0"/>
            </a:endParaRPr>
          </a:p>
        </p:txBody>
      </p:sp>
      <p:sp>
        <p:nvSpPr>
          <p:cNvPr id="9"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13" name="Title 1">
            <a:extLst>
              <a:ext uri="{FF2B5EF4-FFF2-40B4-BE49-F238E27FC236}">
                <a16:creationId xmlns:a16="http://schemas.microsoft.com/office/drawing/2014/main" id="{ACB2D33F-86FE-403E-A5A6-317AD60212BB}"/>
              </a:ext>
            </a:extLst>
          </p:cNvPr>
          <p:cNvSpPr>
            <a:spLocks noGrp="1"/>
          </p:cNvSpPr>
          <p:nvPr>
            <p:ph type="title" hasCustomPrompt="1"/>
          </p:nvPr>
        </p:nvSpPr>
        <p:spPr>
          <a:xfrm>
            <a:off x="477838" y="368300"/>
            <a:ext cx="11236326" cy="375689"/>
          </a:xfrm>
        </p:spPr>
        <p:txBody>
          <a:bodyPr/>
          <a:lstStyle>
            <a:lvl1pPr>
              <a:defRPr>
                <a:solidFill>
                  <a:schemeClr val="bg1"/>
                </a:solidFill>
              </a:defRPr>
            </a:lvl1pPr>
          </a:lstStyle>
          <a:p>
            <a:r>
              <a:rPr lang="en-GB" noProof="0"/>
              <a:t>Title</a:t>
            </a:r>
          </a:p>
        </p:txBody>
      </p:sp>
      <p:sp>
        <p:nvSpPr>
          <p:cNvPr id="16" name="Text Placeholder 13">
            <a:extLst>
              <a:ext uri="{FF2B5EF4-FFF2-40B4-BE49-F238E27FC236}">
                <a16:creationId xmlns:a16="http://schemas.microsoft.com/office/drawing/2014/main" id="{9B4E1D11-CF58-4F02-AD07-33E26C3BEDC0}"/>
              </a:ext>
            </a:extLst>
          </p:cNvPr>
          <p:cNvSpPr>
            <a:spLocks noGrp="1"/>
          </p:cNvSpPr>
          <p:nvPr>
            <p:ph type="body" sz="quarter" idx="16" hasCustomPrompt="1"/>
          </p:nvPr>
        </p:nvSpPr>
        <p:spPr>
          <a:xfrm>
            <a:off x="1775462" y="5183946"/>
            <a:ext cx="8641082" cy="185223"/>
          </a:xfrm>
          <a:prstGeom prst="rect">
            <a:avLst/>
          </a:prstGeom>
          <a:noFill/>
        </p:spPr>
        <p:txBody>
          <a:bodyPr tIns="0" anchor="ctr">
            <a:noAutofit/>
          </a:bodyPr>
          <a:lstStyle>
            <a:lvl1pPr marL="0" indent="0">
              <a:buNone/>
              <a:defRPr sz="1000" b="0">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Title</a:t>
            </a:r>
          </a:p>
        </p:txBody>
      </p:sp>
      <p:sp>
        <p:nvSpPr>
          <p:cNvPr id="17" name="Text Placeholder 13">
            <a:extLst>
              <a:ext uri="{FF2B5EF4-FFF2-40B4-BE49-F238E27FC236}">
                <a16:creationId xmlns:a16="http://schemas.microsoft.com/office/drawing/2014/main" id="{A854751C-D1E8-417C-8BFC-39428DADEFCF}"/>
              </a:ext>
            </a:extLst>
          </p:cNvPr>
          <p:cNvSpPr>
            <a:spLocks noGrp="1"/>
          </p:cNvSpPr>
          <p:nvPr>
            <p:ph type="body" sz="quarter" idx="15" hasCustomPrompt="1"/>
          </p:nvPr>
        </p:nvSpPr>
        <p:spPr>
          <a:xfrm>
            <a:off x="1775462" y="4892907"/>
            <a:ext cx="8641082" cy="291028"/>
          </a:xfrm>
          <a:prstGeom prst="rect">
            <a:avLst/>
          </a:prstGeom>
          <a:noFill/>
        </p:spPr>
        <p:txBody>
          <a:bodyPr anchor="ctr">
            <a:noAutofit/>
          </a:bodyPr>
          <a:lstStyle>
            <a:lvl1pPr marL="0" indent="0">
              <a:buNone/>
              <a:defRPr sz="1200" b="1">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Author</a:t>
            </a:r>
          </a:p>
        </p:txBody>
      </p:sp>
      <p:sp>
        <p:nvSpPr>
          <p:cNvPr id="18" name="Text Placeholder 10">
            <a:extLst>
              <a:ext uri="{FF2B5EF4-FFF2-40B4-BE49-F238E27FC236}">
                <a16:creationId xmlns:a16="http://schemas.microsoft.com/office/drawing/2014/main" id="{71CDB4FB-9F61-48E3-9B6D-493AAA5AD872}"/>
              </a:ext>
            </a:extLst>
          </p:cNvPr>
          <p:cNvSpPr>
            <a:spLocks noGrp="1"/>
          </p:cNvSpPr>
          <p:nvPr>
            <p:ph type="body" sz="quarter" idx="17" hasCustomPrompt="1"/>
          </p:nvPr>
        </p:nvSpPr>
        <p:spPr>
          <a:xfrm>
            <a:off x="1775461" y="2307771"/>
            <a:ext cx="8641082" cy="2583348"/>
          </a:xfrm>
          <a:prstGeom prst="rect">
            <a:avLst/>
          </a:prstGeom>
          <a:noFill/>
        </p:spPr>
        <p:txBody>
          <a:bodyPr lIns="360000" tIns="360000" rIns="360000" bIns="360000" anchor="ctr">
            <a:normAutofit/>
          </a:bodyPr>
          <a:lstStyle>
            <a:lvl1pPr marL="0" indent="0" algn="ctr">
              <a:buNone/>
              <a:defRPr sz="2200">
                <a:solidFill>
                  <a:schemeClr val="bg1"/>
                </a:solidFill>
                <a:latin typeface="+mn-lt"/>
              </a:defRPr>
            </a:lvl1pPr>
          </a:lstStyle>
          <a:p>
            <a:pPr lvl="0"/>
            <a:r>
              <a:rPr lang="en-GB" noProof="0"/>
              <a:t>Text</a:t>
            </a:r>
          </a:p>
        </p:txBody>
      </p:sp>
      <p:sp>
        <p:nvSpPr>
          <p:cNvPr id="19" name="Text Placeholder 2">
            <a:extLst>
              <a:ext uri="{FF2B5EF4-FFF2-40B4-BE49-F238E27FC236}">
                <a16:creationId xmlns:a16="http://schemas.microsoft.com/office/drawing/2014/main" id="{18D6DD2A-FBB3-49C3-91FD-E24554D30997}"/>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bg1"/>
                </a:solidFill>
                <a:latin typeface="+mn-lt"/>
              </a:defRPr>
            </a:lvl1pPr>
          </a:lstStyle>
          <a:p>
            <a:pPr lvl="0"/>
            <a:r>
              <a:rPr lang="en-GB" noProof="0"/>
              <a:t>Subtitle</a:t>
            </a:r>
          </a:p>
        </p:txBody>
      </p:sp>
    </p:spTree>
    <p:extLst>
      <p:ext uri="{BB962C8B-B14F-4D97-AF65-F5344CB8AC3E}">
        <p14:creationId xmlns:p14="http://schemas.microsoft.com/office/powerpoint/2010/main" val="37498585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_Slide_4">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12192000" cy="6858000"/>
          </a:xfrm>
          <a:prstGeom prst="rect">
            <a:avLst/>
          </a:prstGeom>
          <a:solidFill>
            <a:schemeClr val="accent6">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latin typeface="Pluto Sans DPD PPT Light" panose="02000000000000000000" pitchFamily="2" charset="0"/>
            </a:endParaRPr>
          </a:p>
        </p:txBody>
      </p:sp>
      <p:sp>
        <p:nvSpPr>
          <p:cNvPr id="9"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tx1"/>
                </a:solidFill>
              </a:defRPr>
            </a:lvl1pPr>
          </a:lstStyle>
          <a:p>
            <a:fld id="{F18D249E-531C-448D-97B7-84919B9EBFFF}" type="slidenum">
              <a:rPr lang="en-GB" noProof="0" smtClean="0"/>
              <a:pPr/>
              <a:t>‹Nr.›</a:t>
            </a:fld>
            <a:endParaRPr lang="en-GB" noProof="0"/>
          </a:p>
        </p:txBody>
      </p:sp>
      <p:sp>
        <p:nvSpPr>
          <p:cNvPr id="15" name="Text Placeholder 13"/>
          <p:cNvSpPr>
            <a:spLocks noGrp="1"/>
          </p:cNvSpPr>
          <p:nvPr>
            <p:ph type="body" sz="quarter" idx="16" hasCustomPrompt="1"/>
          </p:nvPr>
        </p:nvSpPr>
        <p:spPr>
          <a:xfrm>
            <a:off x="1775462" y="5183946"/>
            <a:ext cx="8641082" cy="185223"/>
          </a:xfrm>
          <a:prstGeom prst="rect">
            <a:avLst/>
          </a:prstGeom>
          <a:noFill/>
        </p:spPr>
        <p:txBody>
          <a:bodyPr tIns="0" anchor="ctr">
            <a:noAutofit/>
          </a:bodyPr>
          <a:lstStyle>
            <a:lvl1pPr marL="0" indent="0">
              <a:buNone/>
              <a:defRPr sz="1000" b="0">
                <a:solidFill>
                  <a:schemeClr val="tx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Title</a:t>
            </a:r>
          </a:p>
        </p:txBody>
      </p:sp>
      <p:sp>
        <p:nvSpPr>
          <p:cNvPr id="14" name="Text Placeholder 13"/>
          <p:cNvSpPr>
            <a:spLocks noGrp="1"/>
          </p:cNvSpPr>
          <p:nvPr>
            <p:ph type="body" sz="quarter" idx="15" hasCustomPrompt="1"/>
          </p:nvPr>
        </p:nvSpPr>
        <p:spPr>
          <a:xfrm>
            <a:off x="1775462" y="4892907"/>
            <a:ext cx="8641082" cy="291028"/>
          </a:xfrm>
          <a:prstGeom prst="rect">
            <a:avLst/>
          </a:prstGeom>
          <a:noFill/>
        </p:spPr>
        <p:txBody>
          <a:bodyPr anchor="ctr">
            <a:noAutofit/>
          </a:bodyPr>
          <a:lstStyle>
            <a:lvl1pPr marL="0" indent="0">
              <a:buNone/>
              <a:defRPr sz="1200" b="1">
                <a:solidFill>
                  <a:schemeClr val="tx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Author</a:t>
            </a:r>
          </a:p>
        </p:txBody>
      </p:sp>
      <p:sp>
        <p:nvSpPr>
          <p:cNvPr id="11" name="Text Placeholder 10"/>
          <p:cNvSpPr>
            <a:spLocks noGrp="1"/>
          </p:cNvSpPr>
          <p:nvPr>
            <p:ph type="body" sz="quarter" idx="17" hasCustomPrompt="1"/>
          </p:nvPr>
        </p:nvSpPr>
        <p:spPr>
          <a:xfrm>
            <a:off x="1775461" y="2307771"/>
            <a:ext cx="8641082" cy="2583348"/>
          </a:xfrm>
          <a:prstGeom prst="rect">
            <a:avLst/>
          </a:prstGeom>
          <a:noFill/>
        </p:spPr>
        <p:txBody>
          <a:bodyPr lIns="360000" tIns="360000" rIns="360000" bIns="360000" anchor="ctr">
            <a:normAutofit/>
          </a:bodyPr>
          <a:lstStyle>
            <a:lvl1pPr marL="0" indent="0" algn="ctr">
              <a:buNone/>
              <a:defRPr sz="2200">
                <a:solidFill>
                  <a:schemeClr val="tx1"/>
                </a:solidFill>
                <a:latin typeface="+mn-lt"/>
              </a:defRPr>
            </a:lvl1pPr>
          </a:lstStyle>
          <a:p>
            <a:pPr lvl="0"/>
            <a:r>
              <a:rPr lang="en-GB" noProof="0"/>
              <a:t>Text</a:t>
            </a:r>
          </a:p>
        </p:txBody>
      </p:sp>
      <p:sp>
        <p:nvSpPr>
          <p:cNvPr id="16" name="Text Placeholder 2">
            <a:extLst>
              <a:ext uri="{FF2B5EF4-FFF2-40B4-BE49-F238E27FC236}">
                <a16:creationId xmlns:a16="http://schemas.microsoft.com/office/drawing/2014/main" id="{CD57C6A8-34D6-46AE-8BDF-10E596CA7E5E}"/>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tx1"/>
                </a:solidFill>
                <a:latin typeface="+mn-lt"/>
              </a:defRPr>
            </a:lvl1pPr>
          </a:lstStyle>
          <a:p>
            <a:pPr lvl="0"/>
            <a:r>
              <a:rPr lang="en-GB" noProof="0"/>
              <a:t>Subtitle</a:t>
            </a:r>
          </a:p>
        </p:txBody>
      </p:sp>
      <p:sp>
        <p:nvSpPr>
          <p:cNvPr id="17" name="Title 1">
            <a:extLst>
              <a:ext uri="{FF2B5EF4-FFF2-40B4-BE49-F238E27FC236}">
                <a16:creationId xmlns:a16="http://schemas.microsoft.com/office/drawing/2014/main" id="{EC5026D7-3024-4A9C-B382-3B00070C9753}"/>
              </a:ext>
            </a:extLst>
          </p:cNvPr>
          <p:cNvSpPr>
            <a:spLocks noGrp="1"/>
          </p:cNvSpPr>
          <p:nvPr>
            <p:ph type="title" hasCustomPrompt="1"/>
          </p:nvPr>
        </p:nvSpPr>
        <p:spPr>
          <a:xfrm>
            <a:off x="477838" y="368300"/>
            <a:ext cx="11236326" cy="375689"/>
          </a:xfrm>
        </p:spPr>
        <p:txBody>
          <a:bodyPr/>
          <a:lstStyle>
            <a:lvl1pPr>
              <a:defRPr>
                <a:solidFill>
                  <a:schemeClr val="tx1"/>
                </a:solidFill>
              </a:defRPr>
            </a:lvl1pPr>
          </a:lstStyle>
          <a:p>
            <a:r>
              <a:rPr lang="en-GB" noProof="0"/>
              <a:t>Title</a:t>
            </a:r>
          </a:p>
        </p:txBody>
      </p:sp>
    </p:spTree>
    <p:extLst>
      <p:ext uri="{BB962C8B-B14F-4D97-AF65-F5344CB8AC3E}">
        <p14:creationId xmlns:p14="http://schemas.microsoft.com/office/powerpoint/2010/main" val="36298563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_Slide_5">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12192000" cy="6858000"/>
          </a:xfrm>
          <a:prstGeom prst="rect">
            <a:avLst/>
          </a:prstGeom>
          <a:solidFill>
            <a:schemeClr val="accent2">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latin typeface="Pluto Sans DPD PPT Light" panose="02000000000000000000" pitchFamily="2" charset="0"/>
            </a:endParaRPr>
          </a:p>
        </p:txBody>
      </p:sp>
      <p:sp>
        <p:nvSpPr>
          <p:cNvPr id="9"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13" name="Title 1">
            <a:extLst>
              <a:ext uri="{FF2B5EF4-FFF2-40B4-BE49-F238E27FC236}">
                <a16:creationId xmlns:a16="http://schemas.microsoft.com/office/drawing/2014/main" id="{615828FA-13E9-4A86-8658-E8F4C21AD651}"/>
              </a:ext>
            </a:extLst>
          </p:cNvPr>
          <p:cNvSpPr>
            <a:spLocks noGrp="1"/>
          </p:cNvSpPr>
          <p:nvPr>
            <p:ph type="title" hasCustomPrompt="1"/>
          </p:nvPr>
        </p:nvSpPr>
        <p:spPr>
          <a:xfrm>
            <a:off x="477838" y="368300"/>
            <a:ext cx="11236326" cy="375689"/>
          </a:xfrm>
        </p:spPr>
        <p:txBody>
          <a:bodyPr/>
          <a:lstStyle>
            <a:lvl1pPr>
              <a:defRPr>
                <a:solidFill>
                  <a:schemeClr val="bg1"/>
                </a:solidFill>
              </a:defRPr>
            </a:lvl1pPr>
          </a:lstStyle>
          <a:p>
            <a:r>
              <a:rPr lang="en-GB" noProof="0"/>
              <a:t>Title</a:t>
            </a:r>
          </a:p>
        </p:txBody>
      </p:sp>
      <p:sp>
        <p:nvSpPr>
          <p:cNvPr id="16" name="Text Placeholder 13">
            <a:extLst>
              <a:ext uri="{FF2B5EF4-FFF2-40B4-BE49-F238E27FC236}">
                <a16:creationId xmlns:a16="http://schemas.microsoft.com/office/drawing/2014/main" id="{363ABCE4-EB94-4230-853A-843FC9600417}"/>
              </a:ext>
            </a:extLst>
          </p:cNvPr>
          <p:cNvSpPr>
            <a:spLocks noGrp="1"/>
          </p:cNvSpPr>
          <p:nvPr>
            <p:ph type="body" sz="quarter" idx="16" hasCustomPrompt="1"/>
          </p:nvPr>
        </p:nvSpPr>
        <p:spPr>
          <a:xfrm>
            <a:off x="1775462" y="5183946"/>
            <a:ext cx="8641082" cy="185223"/>
          </a:xfrm>
          <a:prstGeom prst="rect">
            <a:avLst/>
          </a:prstGeom>
          <a:noFill/>
        </p:spPr>
        <p:txBody>
          <a:bodyPr tIns="0" anchor="ctr">
            <a:noAutofit/>
          </a:bodyPr>
          <a:lstStyle>
            <a:lvl1pPr marL="0" indent="0">
              <a:buNone/>
              <a:defRPr sz="1000" b="0">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Title</a:t>
            </a:r>
          </a:p>
        </p:txBody>
      </p:sp>
      <p:sp>
        <p:nvSpPr>
          <p:cNvPr id="17" name="Text Placeholder 13">
            <a:extLst>
              <a:ext uri="{FF2B5EF4-FFF2-40B4-BE49-F238E27FC236}">
                <a16:creationId xmlns:a16="http://schemas.microsoft.com/office/drawing/2014/main" id="{2A5F3E0C-2B8A-46EA-8590-CFA61998D431}"/>
              </a:ext>
            </a:extLst>
          </p:cNvPr>
          <p:cNvSpPr>
            <a:spLocks noGrp="1"/>
          </p:cNvSpPr>
          <p:nvPr>
            <p:ph type="body" sz="quarter" idx="15" hasCustomPrompt="1"/>
          </p:nvPr>
        </p:nvSpPr>
        <p:spPr>
          <a:xfrm>
            <a:off x="1775462" y="4892907"/>
            <a:ext cx="8641082" cy="291028"/>
          </a:xfrm>
          <a:prstGeom prst="rect">
            <a:avLst/>
          </a:prstGeom>
          <a:noFill/>
        </p:spPr>
        <p:txBody>
          <a:bodyPr anchor="ctr">
            <a:noAutofit/>
          </a:bodyPr>
          <a:lstStyle>
            <a:lvl1pPr marL="0" indent="0">
              <a:buNone/>
              <a:defRPr sz="1200" b="1">
                <a:solidFill>
                  <a:schemeClr val="bg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Author</a:t>
            </a:r>
          </a:p>
        </p:txBody>
      </p:sp>
      <p:sp>
        <p:nvSpPr>
          <p:cNvPr id="18" name="Text Placeholder 10">
            <a:extLst>
              <a:ext uri="{FF2B5EF4-FFF2-40B4-BE49-F238E27FC236}">
                <a16:creationId xmlns:a16="http://schemas.microsoft.com/office/drawing/2014/main" id="{4F242712-5208-49B1-8C87-1CD76CD3FC1B}"/>
              </a:ext>
            </a:extLst>
          </p:cNvPr>
          <p:cNvSpPr>
            <a:spLocks noGrp="1"/>
          </p:cNvSpPr>
          <p:nvPr>
            <p:ph type="body" sz="quarter" idx="17" hasCustomPrompt="1"/>
          </p:nvPr>
        </p:nvSpPr>
        <p:spPr>
          <a:xfrm>
            <a:off x="1775461" y="2307771"/>
            <a:ext cx="8641082" cy="2583348"/>
          </a:xfrm>
          <a:prstGeom prst="rect">
            <a:avLst/>
          </a:prstGeom>
          <a:noFill/>
        </p:spPr>
        <p:txBody>
          <a:bodyPr lIns="360000" tIns="360000" rIns="360000" bIns="360000" anchor="ctr">
            <a:normAutofit/>
          </a:bodyPr>
          <a:lstStyle>
            <a:lvl1pPr marL="0" indent="0" algn="ctr">
              <a:buNone/>
              <a:defRPr sz="2200">
                <a:solidFill>
                  <a:schemeClr val="bg1"/>
                </a:solidFill>
                <a:latin typeface="+mn-lt"/>
              </a:defRPr>
            </a:lvl1pPr>
          </a:lstStyle>
          <a:p>
            <a:pPr lvl="0"/>
            <a:r>
              <a:rPr lang="en-GB" noProof="0"/>
              <a:t>Text</a:t>
            </a:r>
          </a:p>
        </p:txBody>
      </p:sp>
      <p:sp>
        <p:nvSpPr>
          <p:cNvPr id="19" name="Text Placeholder 2">
            <a:extLst>
              <a:ext uri="{FF2B5EF4-FFF2-40B4-BE49-F238E27FC236}">
                <a16:creationId xmlns:a16="http://schemas.microsoft.com/office/drawing/2014/main" id="{FA34B675-6D38-4826-A772-430950DFF34D}"/>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bg1"/>
                </a:solidFill>
                <a:latin typeface="+mn-lt"/>
              </a:defRPr>
            </a:lvl1pPr>
          </a:lstStyle>
          <a:p>
            <a:pPr lvl="0"/>
            <a:r>
              <a:rPr lang="en-GB" noProof="0"/>
              <a:t>Subtitle</a:t>
            </a:r>
          </a:p>
        </p:txBody>
      </p:sp>
    </p:spTree>
    <p:extLst>
      <p:ext uri="{BB962C8B-B14F-4D97-AF65-F5344CB8AC3E}">
        <p14:creationId xmlns:p14="http://schemas.microsoft.com/office/powerpoint/2010/main" val="42496223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Quote_Slide_6">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12192000" cy="6858000"/>
          </a:xfrm>
          <a:prstGeom prst="rect">
            <a:avLst/>
          </a:prstGeom>
          <a:solidFill>
            <a:schemeClr val="accent5">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solidFill>
                <a:schemeClr val="tx1"/>
              </a:solidFill>
              <a:latin typeface="Pluto Sans DPD PPT Light" panose="02000000000000000000" pitchFamily="2" charset="0"/>
            </a:endParaRPr>
          </a:p>
        </p:txBody>
      </p:sp>
      <p:sp>
        <p:nvSpPr>
          <p:cNvPr id="9"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tx1"/>
                </a:solidFill>
              </a:defRPr>
            </a:lvl1pPr>
          </a:lstStyle>
          <a:p>
            <a:fld id="{F18D249E-531C-448D-97B7-84919B9EBFFF}" type="slidenum">
              <a:rPr lang="en-GB" noProof="0" smtClean="0"/>
              <a:pPr/>
              <a:t>‹Nr.›</a:t>
            </a:fld>
            <a:endParaRPr lang="en-GB" noProof="0"/>
          </a:p>
        </p:txBody>
      </p:sp>
      <p:sp>
        <p:nvSpPr>
          <p:cNvPr id="15" name="Text Placeholder 13"/>
          <p:cNvSpPr>
            <a:spLocks noGrp="1"/>
          </p:cNvSpPr>
          <p:nvPr>
            <p:ph type="body" sz="quarter" idx="16" hasCustomPrompt="1"/>
          </p:nvPr>
        </p:nvSpPr>
        <p:spPr>
          <a:xfrm>
            <a:off x="1775462" y="5183946"/>
            <a:ext cx="8641082" cy="185223"/>
          </a:xfrm>
          <a:prstGeom prst="rect">
            <a:avLst/>
          </a:prstGeom>
          <a:noFill/>
        </p:spPr>
        <p:txBody>
          <a:bodyPr tIns="0" anchor="ctr">
            <a:noAutofit/>
          </a:bodyPr>
          <a:lstStyle>
            <a:lvl1pPr marL="0" indent="0">
              <a:buNone/>
              <a:defRPr sz="1000" b="0">
                <a:solidFill>
                  <a:schemeClr val="tx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Title</a:t>
            </a:r>
          </a:p>
        </p:txBody>
      </p:sp>
      <p:sp>
        <p:nvSpPr>
          <p:cNvPr id="14" name="Text Placeholder 13"/>
          <p:cNvSpPr>
            <a:spLocks noGrp="1"/>
          </p:cNvSpPr>
          <p:nvPr>
            <p:ph type="body" sz="quarter" idx="15" hasCustomPrompt="1"/>
          </p:nvPr>
        </p:nvSpPr>
        <p:spPr>
          <a:xfrm>
            <a:off x="1775462" y="4892907"/>
            <a:ext cx="8641082" cy="291028"/>
          </a:xfrm>
          <a:prstGeom prst="rect">
            <a:avLst/>
          </a:prstGeom>
          <a:noFill/>
        </p:spPr>
        <p:txBody>
          <a:bodyPr anchor="ctr">
            <a:noAutofit/>
          </a:bodyPr>
          <a:lstStyle>
            <a:lvl1pPr marL="0" indent="0">
              <a:buNone/>
              <a:defRPr sz="1200" b="1">
                <a:solidFill>
                  <a:schemeClr val="tx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Author</a:t>
            </a:r>
          </a:p>
        </p:txBody>
      </p:sp>
      <p:sp>
        <p:nvSpPr>
          <p:cNvPr id="11" name="Text Placeholder 10"/>
          <p:cNvSpPr>
            <a:spLocks noGrp="1"/>
          </p:cNvSpPr>
          <p:nvPr>
            <p:ph type="body" sz="quarter" idx="17" hasCustomPrompt="1"/>
          </p:nvPr>
        </p:nvSpPr>
        <p:spPr>
          <a:xfrm>
            <a:off x="1775461" y="2307771"/>
            <a:ext cx="8641082" cy="2583348"/>
          </a:xfrm>
          <a:prstGeom prst="rect">
            <a:avLst/>
          </a:prstGeom>
          <a:noFill/>
        </p:spPr>
        <p:txBody>
          <a:bodyPr lIns="360000" tIns="360000" rIns="360000" bIns="360000" anchor="ctr">
            <a:normAutofit/>
          </a:bodyPr>
          <a:lstStyle>
            <a:lvl1pPr marL="0" indent="0" algn="ctr">
              <a:buNone/>
              <a:defRPr sz="2200">
                <a:solidFill>
                  <a:schemeClr val="tx1"/>
                </a:solidFill>
                <a:latin typeface="+mn-lt"/>
              </a:defRPr>
            </a:lvl1pPr>
          </a:lstStyle>
          <a:p>
            <a:pPr lvl="0"/>
            <a:r>
              <a:rPr lang="en-GB" noProof="0"/>
              <a:t>Text</a:t>
            </a:r>
          </a:p>
        </p:txBody>
      </p:sp>
      <p:sp>
        <p:nvSpPr>
          <p:cNvPr id="10" name="Text Placeholder 2">
            <a:extLst>
              <a:ext uri="{FF2B5EF4-FFF2-40B4-BE49-F238E27FC236}">
                <a16:creationId xmlns:a16="http://schemas.microsoft.com/office/drawing/2014/main" id="{A4AE9CDC-98B6-40C4-8B83-035C1DECEDFE}"/>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tx1"/>
                </a:solidFill>
                <a:latin typeface="+mn-lt"/>
              </a:defRPr>
            </a:lvl1pPr>
          </a:lstStyle>
          <a:p>
            <a:pPr lvl="0"/>
            <a:r>
              <a:rPr lang="en-GB" noProof="0"/>
              <a:t>Subtitle</a:t>
            </a:r>
          </a:p>
        </p:txBody>
      </p:sp>
      <p:sp>
        <p:nvSpPr>
          <p:cNvPr id="13" name="Title 1">
            <a:extLst>
              <a:ext uri="{FF2B5EF4-FFF2-40B4-BE49-F238E27FC236}">
                <a16:creationId xmlns:a16="http://schemas.microsoft.com/office/drawing/2014/main" id="{4C585DAB-7117-4427-AD70-51DABC080422}"/>
              </a:ext>
            </a:extLst>
          </p:cNvPr>
          <p:cNvSpPr>
            <a:spLocks noGrp="1"/>
          </p:cNvSpPr>
          <p:nvPr>
            <p:ph type="title" hasCustomPrompt="1"/>
          </p:nvPr>
        </p:nvSpPr>
        <p:spPr>
          <a:xfrm>
            <a:off x="477838" y="368300"/>
            <a:ext cx="11236326" cy="375689"/>
          </a:xfrm>
        </p:spPr>
        <p:txBody>
          <a:bodyPr/>
          <a:lstStyle>
            <a:lvl1pPr>
              <a:defRPr>
                <a:solidFill>
                  <a:schemeClr val="tx1"/>
                </a:solidFill>
              </a:defRPr>
            </a:lvl1pPr>
          </a:lstStyle>
          <a:p>
            <a:r>
              <a:rPr lang="en-GB" noProof="0"/>
              <a:t>Title</a:t>
            </a:r>
          </a:p>
        </p:txBody>
      </p:sp>
    </p:spTree>
    <p:extLst>
      <p:ext uri="{BB962C8B-B14F-4D97-AF65-F5344CB8AC3E}">
        <p14:creationId xmlns:p14="http://schemas.microsoft.com/office/powerpoint/2010/main" val="31998827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_Slide_7">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12192000" cy="6858000"/>
          </a:xfrm>
          <a:prstGeom prst="rect">
            <a:avLst/>
          </a:prstGeom>
          <a:solidFill>
            <a:schemeClr val="bg1">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solidFill>
                <a:schemeClr val="tx1"/>
              </a:solidFill>
              <a:latin typeface="Pluto Sans DPD PPT Light" panose="02000000000000000000" pitchFamily="2" charset="0"/>
            </a:endParaRPr>
          </a:p>
        </p:txBody>
      </p:sp>
      <p:sp>
        <p:nvSpPr>
          <p:cNvPr id="9"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tx1"/>
                </a:solidFill>
              </a:defRPr>
            </a:lvl1pPr>
          </a:lstStyle>
          <a:p>
            <a:fld id="{F18D249E-531C-448D-97B7-84919B9EBFFF}" type="slidenum">
              <a:rPr lang="en-GB" noProof="0" smtClean="0"/>
              <a:pPr/>
              <a:t>‹Nr.›</a:t>
            </a:fld>
            <a:endParaRPr lang="en-GB" noProof="0"/>
          </a:p>
        </p:txBody>
      </p:sp>
      <p:sp>
        <p:nvSpPr>
          <p:cNvPr id="15" name="Text Placeholder 13"/>
          <p:cNvSpPr>
            <a:spLocks noGrp="1"/>
          </p:cNvSpPr>
          <p:nvPr>
            <p:ph type="body" sz="quarter" idx="16" hasCustomPrompt="1"/>
          </p:nvPr>
        </p:nvSpPr>
        <p:spPr>
          <a:xfrm>
            <a:off x="1775462" y="5183946"/>
            <a:ext cx="8641082" cy="185223"/>
          </a:xfrm>
          <a:prstGeom prst="rect">
            <a:avLst/>
          </a:prstGeom>
          <a:noFill/>
        </p:spPr>
        <p:txBody>
          <a:bodyPr tIns="0" anchor="ctr">
            <a:noAutofit/>
          </a:bodyPr>
          <a:lstStyle>
            <a:lvl1pPr marL="0" indent="0">
              <a:buNone/>
              <a:defRPr sz="1000" b="0">
                <a:solidFill>
                  <a:schemeClr val="tx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Title</a:t>
            </a:r>
          </a:p>
        </p:txBody>
      </p:sp>
      <p:sp>
        <p:nvSpPr>
          <p:cNvPr id="14" name="Text Placeholder 13"/>
          <p:cNvSpPr>
            <a:spLocks noGrp="1"/>
          </p:cNvSpPr>
          <p:nvPr>
            <p:ph type="body" sz="quarter" idx="15" hasCustomPrompt="1"/>
          </p:nvPr>
        </p:nvSpPr>
        <p:spPr>
          <a:xfrm>
            <a:off x="1775462" y="4892907"/>
            <a:ext cx="8641082" cy="291028"/>
          </a:xfrm>
          <a:prstGeom prst="rect">
            <a:avLst/>
          </a:prstGeom>
          <a:noFill/>
        </p:spPr>
        <p:txBody>
          <a:bodyPr anchor="ctr">
            <a:noAutofit/>
          </a:bodyPr>
          <a:lstStyle>
            <a:lvl1pPr marL="0" indent="0">
              <a:buNone/>
              <a:defRPr sz="1200" b="1">
                <a:solidFill>
                  <a:schemeClr val="tx1"/>
                </a:solidFill>
                <a:latin typeface="+mn-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Author</a:t>
            </a:r>
          </a:p>
        </p:txBody>
      </p:sp>
      <p:sp>
        <p:nvSpPr>
          <p:cNvPr id="11" name="Text Placeholder 10"/>
          <p:cNvSpPr>
            <a:spLocks noGrp="1"/>
          </p:cNvSpPr>
          <p:nvPr>
            <p:ph type="body" sz="quarter" idx="17" hasCustomPrompt="1"/>
          </p:nvPr>
        </p:nvSpPr>
        <p:spPr>
          <a:xfrm>
            <a:off x="1775461" y="2307771"/>
            <a:ext cx="8641082" cy="2583348"/>
          </a:xfrm>
          <a:prstGeom prst="rect">
            <a:avLst/>
          </a:prstGeom>
          <a:noFill/>
        </p:spPr>
        <p:txBody>
          <a:bodyPr lIns="360000" tIns="360000" rIns="360000" bIns="360000" anchor="ctr">
            <a:normAutofit/>
          </a:bodyPr>
          <a:lstStyle>
            <a:lvl1pPr marL="0" indent="0" algn="ctr">
              <a:buNone/>
              <a:defRPr sz="2200">
                <a:solidFill>
                  <a:schemeClr val="tx1"/>
                </a:solidFill>
                <a:latin typeface="+mn-lt"/>
              </a:defRPr>
            </a:lvl1pPr>
          </a:lstStyle>
          <a:p>
            <a:pPr lvl="0"/>
            <a:r>
              <a:rPr lang="en-GB" noProof="0"/>
              <a:t>Text</a:t>
            </a:r>
          </a:p>
        </p:txBody>
      </p:sp>
      <p:sp>
        <p:nvSpPr>
          <p:cNvPr id="10" name="Text Placeholder 2">
            <a:extLst>
              <a:ext uri="{FF2B5EF4-FFF2-40B4-BE49-F238E27FC236}">
                <a16:creationId xmlns:a16="http://schemas.microsoft.com/office/drawing/2014/main" id="{D1A422F4-D96C-44CE-8C33-E347DC4214E5}"/>
              </a:ext>
            </a:extLst>
          </p:cNvPr>
          <p:cNvSpPr>
            <a:spLocks noGrp="1"/>
          </p:cNvSpPr>
          <p:nvPr>
            <p:ph type="body" sz="quarter" idx="14" hasCustomPrompt="1"/>
          </p:nvPr>
        </p:nvSpPr>
        <p:spPr>
          <a:xfrm>
            <a:off x="478368" y="771306"/>
            <a:ext cx="11235267" cy="641351"/>
          </a:xfrm>
          <a:prstGeom prst="rect">
            <a:avLst/>
          </a:prstGeom>
        </p:spPr>
        <p:txBody>
          <a:bodyPr lIns="0">
            <a:normAutofit/>
          </a:bodyPr>
          <a:lstStyle>
            <a:lvl1pPr marL="0" indent="0">
              <a:buNone/>
              <a:defRPr sz="2000">
                <a:solidFill>
                  <a:schemeClr val="tx1"/>
                </a:solidFill>
                <a:latin typeface="+mn-lt"/>
              </a:defRPr>
            </a:lvl1pPr>
          </a:lstStyle>
          <a:p>
            <a:pPr lvl="0"/>
            <a:r>
              <a:rPr lang="en-GB" noProof="0"/>
              <a:t>Subtitle</a:t>
            </a:r>
          </a:p>
        </p:txBody>
      </p:sp>
      <p:sp>
        <p:nvSpPr>
          <p:cNvPr id="13" name="Title 1">
            <a:extLst>
              <a:ext uri="{FF2B5EF4-FFF2-40B4-BE49-F238E27FC236}">
                <a16:creationId xmlns:a16="http://schemas.microsoft.com/office/drawing/2014/main" id="{739047F1-5F90-4635-B8E8-129BEC1922A5}"/>
              </a:ext>
            </a:extLst>
          </p:cNvPr>
          <p:cNvSpPr>
            <a:spLocks noGrp="1"/>
          </p:cNvSpPr>
          <p:nvPr>
            <p:ph type="title" hasCustomPrompt="1"/>
          </p:nvPr>
        </p:nvSpPr>
        <p:spPr>
          <a:xfrm>
            <a:off x="477838" y="368300"/>
            <a:ext cx="11236326" cy="375689"/>
          </a:xfrm>
        </p:spPr>
        <p:txBody>
          <a:bodyPr/>
          <a:lstStyle>
            <a:lvl1pPr>
              <a:defRPr>
                <a:solidFill>
                  <a:schemeClr val="tx1"/>
                </a:solidFill>
              </a:defRPr>
            </a:lvl1pPr>
          </a:lstStyle>
          <a:p>
            <a:r>
              <a:rPr lang="en-GB" noProof="0"/>
              <a:t>Title</a:t>
            </a:r>
          </a:p>
        </p:txBody>
      </p:sp>
    </p:spTree>
    <p:extLst>
      <p:ext uri="{BB962C8B-B14F-4D97-AF65-F5344CB8AC3E}">
        <p14:creationId xmlns:p14="http://schemas.microsoft.com/office/powerpoint/2010/main" val="1444880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hapter_DPD-red">
    <p:bg>
      <p:bgPr>
        <a:solidFill>
          <a:schemeClr val="accent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8" name="Text Placeholder 7"/>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bg1"/>
                </a:solidFill>
                <a:latin typeface="+mn-lt"/>
              </a:defRPr>
            </a:lvl1pPr>
          </a:lstStyle>
          <a:p>
            <a:pPr lvl="0"/>
            <a:r>
              <a:rPr lang="en-GB" noProof="0"/>
              <a:t>#</a:t>
            </a:r>
          </a:p>
        </p:txBody>
      </p:sp>
      <p:sp>
        <p:nvSpPr>
          <p:cNvPr id="6" name="Text Placeholder 10"/>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bg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2" name="Title 1"/>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bg1"/>
                </a:solidFill>
                <a:latin typeface="+mj-lt"/>
              </a:defRPr>
            </a:lvl1pPr>
          </a:lstStyle>
          <a:p>
            <a:r>
              <a:rPr lang="en-GB" noProof="0"/>
              <a:t>Title</a:t>
            </a:r>
          </a:p>
        </p:txBody>
      </p:sp>
    </p:spTree>
    <p:extLst>
      <p:ext uri="{BB962C8B-B14F-4D97-AF65-F5344CB8AC3E}">
        <p14:creationId xmlns:p14="http://schemas.microsoft.com/office/powerpoint/2010/main" val="17727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3">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93931" y="-253523"/>
            <a:ext cx="10802744" cy="154131"/>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95326" y="260648"/>
            <a:ext cx="5184650" cy="216275"/>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800">
                <a:solidFill>
                  <a:schemeClr val="tx2"/>
                </a:solidFill>
              </a:defRPr>
            </a:lvl5pPr>
            <a:lvl6pPr marL="0">
              <a:buNone/>
              <a:defRPr sz="1800">
                <a:solidFill>
                  <a:schemeClr val="tx2"/>
                </a:solidFill>
              </a:defRPr>
            </a:lvl6pPr>
            <a:lvl7pPr marL="0">
              <a:buNone/>
              <a:defRPr sz="1800">
                <a:solidFill>
                  <a:schemeClr val="tx2"/>
                </a:solidFill>
              </a:defRPr>
            </a:lvl7pPr>
            <a:lvl8pPr marL="0">
              <a:buNone/>
              <a:defRPr sz="1800">
                <a:solidFill>
                  <a:schemeClr val="tx2"/>
                </a:solidFill>
              </a:defRPr>
            </a:lvl8pPr>
            <a:lvl9pPr marL="0">
              <a:buNone/>
              <a:defRPr sz="1800">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95401" y="548680"/>
            <a:ext cx="5184575" cy="576239"/>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678241" y="430952"/>
            <a:ext cx="4818433" cy="5618204"/>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4C50345F-429A-489E-8AF2-EDB683264C5A}" type="datetime1">
              <a:rPr lang="de-DE" smtClean="0"/>
              <a:t>19.10.2025</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AF8B1418-F57A-4C2A-BBA9-6FFE85860449}"/>
              </a:ext>
            </a:extLst>
          </p:cNvPr>
          <p:cNvSpPr txBox="1">
            <a:spLocks noChangeAspect="1"/>
          </p:cNvSpPr>
          <p:nvPr userDrawn="1"/>
        </p:nvSpPr>
        <p:spPr bwMode="gray">
          <a:xfrm>
            <a:off x="698097" y="6381360"/>
            <a:ext cx="654252" cy="288000"/>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2907718813"/>
      </p:ext>
    </p:extLst>
  </p:cSld>
  <p:clrMapOvr>
    <a:masterClrMapping/>
  </p:clrMapOvr>
  <p:extLst>
    <p:ext uri="{DCECCB84-F9BA-43D5-87BE-67443E8EF086}">
      <p15:sldGuideLst xmlns:p15="http://schemas.microsoft.com/office/powerpoint/2012/main">
        <p15:guide id="1" pos="4520">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hapter_DPD-black">
    <p:bg>
      <p:bgPr>
        <a:solidFill>
          <a:schemeClr val="accent3"/>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9" name="Text Placeholder 7">
            <a:extLst>
              <a:ext uri="{FF2B5EF4-FFF2-40B4-BE49-F238E27FC236}">
                <a16:creationId xmlns:a16="http://schemas.microsoft.com/office/drawing/2014/main" id="{89C0AFF0-55D4-4AF7-A955-69B3BF617242}"/>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bg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B437624A-4758-4C45-8F99-0C99B3DBDBE7}"/>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bg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99AA5B94-3CB0-4012-AB49-E3263F75D7B6}"/>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bg1"/>
                </a:solidFill>
                <a:latin typeface="+mj-lt"/>
              </a:defRPr>
            </a:lvl1pPr>
          </a:lstStyle>
          <a:p>
            <a:r>
              <a:rPr lang="en-GB" noProof="0"/>
              <a:t>Title</a:t>
            </a:r>
          </a:p>
        </p:txBody>
      </p:sp>
    </p:spTree>
    <p:extLst>
      <p:ext uri="{BB962C8B-B14F-4D97-AF65-F5344CB8AC3E}">
        <p14:creationId xmlns:p14="http://schemas.microsoft.com/office/powerpoint/2010/main" val="398398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hapter_dark-red">
    <p:bg>
      <p:bgPr>
        <a:solidFill>
          <a:schemeClr val="accent4"/>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8" name="Text Placeholder 7">
            <a:extLst>
              <a:ext uri="{FF2B5EF4-FFF2-40B4-BE49-F238E27FC236}">
                <a16:creationId xmlns:a16="http://schemas.microsoft.com/office/drawing/2014/main" id="{1FE7EA10-276D-45C8-B346-E58E95AA9144}"/>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bg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0DA90DB5-8E24-451A-9EB6-2B87B6240FFE}"/>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bg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F4CF032F-46AB-403E-A2DF-42F3EA5917B8}"/>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bg1"/>
                </a:solidFill>
                <a:latin typeface="+mj-lt"/>
              </a:defRPr>
            </a:lvl1pPr>
          </a:lstStyle>
          <a:p>
            <a:r>
              <a:rPr lang="en-GB" noProof="0"/>
              <a:t>Title</a:t>
            </a:r>
          </a:p>
        </p:txBody>
      </p:sp>
    </p:spTree>
    <p:extLst>
      <p:ext uri="{BB962C8B-B14F-4D97-AF65-F5344CB8AC3E}">
        <p14:creationId xmlns:p14="http://schemas.microsoft.com/office/powerpoint/2010/main" val="23826850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hapter_Mid-grey">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8" name="Text Placeholder 7">
            <a:extLst>
              <a:ext uri="{FF2B5EF4-FFF2-40B4-BE49-F238E27FC236}">
                <a16:creationId xmlns:a16="http://schemas.microsoft.com/office/drawing/2014/main" id="{8F5A0BDD-6F7A-4E31-8164-DE81C9F92F96}"/>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bg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2A9C7F8A-7E5D-467B-8E62-FCA8568842BB}"/>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bg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4165A792-EC34-4D6F-B749-731C925717F6}"/>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bg1"/>
                </a:solidFill>
                <a:latin typeface="+mj-lt"/>
              </a:defRPr>
            </a:lvl1pPr>
          </a:lstStyle>
          <a:p>
            <a:r>
              <a:rPr lang="en-GB" noProof="0"/>
              <a:t>Title</a:t>
            </a:r>
          </a:p>
        </p:txBody>
      </p:sp>
    </p:spTree>
    <p:extLst>
      <p:ext uri="{BB962C8B-B14F-4D97-AF65-F5344CB8AC3E}">
        <p14:creationId xmlns:p14="http://schemas.microsoft.com/office/powerpoint/2010/main" val="28545817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hapter_Warm-grey">
    <p:bg>
      <p:bgPr>
        <a:solidFill>
          <a:schemeClr val="accent6"/>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tx1"/>
                </a:solidFill>
              </a:defRPr>
            </a:lvl1pPr>
          </a:lstStyle>
          <a:p>
            <a:fld id="{F18D249E-531C-448D-97B7-84919B9EBFFF}" type="slidenum">
              <a:rPr lang="en-GB" noProof="0" smtClean="0"/>
              <a:pPr/>
              <a:t>‹Nr.›</a:t>
            </a:fld>
            <a:endParaRPr lang="en-GB" noProof="0"/>
          </a:p>
        </p:txBody>
      </p:sp>
      <p:sp>
        <p:nvSpPr>
          <p:cNvPr id="8" name="Text Placeholder 7">
            <a:extLst>
              <a:ext uri="{FF2B5EF4-FFF2-40B4-BE49-F238E27FC236}">
                <a16:creationId xmlns:a16="http://schemas.microsoft.com/office/drawing/2014/main" id="{78E277DE-86B7-4BCB-AB81-8EFE564FDD4D}"/>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tx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C8572A60-9468-4B56-9197-BA8D4E055294}"/>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tx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E15DCE14-FD44-4488-B322-B1C53BE108DB}"/>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tx1"/>
                </a:solidFill>
                <a:latin typeface="+mj-lt"/>
              </a:defRPr>
            </a:lvl1pPr>
          </a:lstStyle>
          <a:p>
            <a:r>
              <a:rPr lang="en-GB" noProof="0"/>
              <a:t>Title</a:t>
            </a:r>
          </a:p>
        </p:txBody>
      </p:sp>
    </p:spTree>
    <p:extLst>
      <p:ext uri="{BB962C8B-B14F-4D97-AF65-F5344CB8AC3E}">
        <p14:creationId xmlns:p14="http://schemas.microsoft.com/office/powerpoint/2010/main" val="260917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hapter_light-grey">
    <p:bg>
      <p:bgPr>
        <a:solidFill>
          <a:schemeClr val="accent5"/>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tx1"/>
                </a:solidFill>
              </a:defRPr>
            </a:lvl1pPr>
          </a:lstStyle>
          <a:p>
            <a:fld id="{F18D249E-531C-448D-97B7-84919B9EBFFF}" type="slidenum">
              <a:rPr lang="en-GB" noProof="0" smtClean="0"/>
              <a:pPr/>
              <a:t>‹Nr.›</a:t>
            </a:fld>
            <a:endParaRPr lang="en-GB" noProof="0"/>
          </a:p>
        </p:txBody>
      </p:sp>
      <p:sp>
        <p:nvSpPr>
          <p:cNvPr id="8" name="Text Placeholder 7">
            <a:extLst>
              <a:ext uri="{FF2B5EF4-FFF2-40B4-BE49-F238E27FC236}">
                <a16:creationId xmlns:a16="http://schemas.microsoft.com/office/drawing/2014/main" id="{E3748FAF-5656-4541-9775-7EE5489C7686}"/>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tx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4F48626D-BE30-4AA5-B551-E186BE4ED95A}"/>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tx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434BA02E-BAF4-4674-A34B-90F8E2FF0CAF}"/>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tx1"/>
                </a:solidFill>
                <a:latin typeface="+mj-lt"/>
              </a:defRPr>
            </a:lvl1pPr>
          </a:lstStyle>
          <a:p>
            <a:r>
              <a:rPr lang="en-GB" noProof="0"/>
              <a:t>Title</a:t>
            </a:r>
          </a:p>
        </p:txBody>
      </p:sp>
    </p:spTree>
    <p:extLst>
      <p:ext uri="{BB962C8B-B14F-4D97-AF65-F5344CB8AC3E}">
        <p14:creationId xmlns:p14="http://schemas.microsoft.com/office/powerpoint/2010/main" val="1585945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hapter_white">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7">
            <a:extLst>
              <a:ext uri="{FF2B5EF4-FFF2-40B4-BE49-F238E27FC236}">
                <a16:creationId xmlns:a16="http://schemas.microsoft.com/office/drawing/2014/main" id="{0597A20D-778D-4080-8B47-7114AE1BEEB8}"/>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tx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70BBDF2D-F006-4833-B3F1-1D33C964272D}"/>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tx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2F8FF0FB-6E13-4970-9552-8BF95EB43FF5}"/>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tx1"/>
                </a:solidFill>
                <a:latin typeface="+mj-lt"/>
              </a:defRPr>
            </a:lvl1pPr>
          </a:lstStyle>
          <a:p>
            <a:r>
              <a:rPr lang="en-GB" noProof="0"/>
              <a:t>Title</a:t>
            </a:r>
          </a:p>
        </p:txBody>
      </p:sp>
    </p:spTree>
    <p:extLst>
      <p:ext uri="{BB962C8B-B14F-4D97-AF65-F5344CB8AC3E}">
        <p14:creationId xmlns:p14="http://schemas.microsoft.com/office/powerpoint/2010/main" val="1550621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hapter_photo_Black-Font">
    <p:bg>
      <p:bgPr>
        <a:solidFill>
          <a:schemeClr val="bg1"/>
        </a:solidFill>
        <a:effectLst/>
      </p:bgPr>
    </p:bg>
    <p:spTree>
      <p:nvGrpSpPr>
        <p:cNvPr id="1" name=""/>
        <p:cNvGrpSpPr/>
        <p:nvPr/>
      </p:nvGrpSpPr>
      <p:grpSpPr>
        <a:xfrm>
          <a:off x="0" y="0"/>
          <a:ext cx="0" cy="0"/>
          <a:chOff x="0" y="0"/>
          <a:chExt cx="0" cy="0"/>
        </a:xfrm>
      </p:grpSpPr>
      <p:sp>
        <p:nvSpPr>
          <p:cNvPr id="4" name="Image Placeholder 3"/>
          <p:cNvSpPr>
            <a:spLocks noGrp="1"/>
          </p:cNvSpPr>
          <p:nvPr>
            <p:ph type="pic" sz="quarter" idx="15" hasCustomPrompt="1"/>
          </p:nvPr>
        </p:nvSpPr>
        <p:spPr>
          <a:xfrm>
            <a:off x="0" y="0"/>
            <a:ext cx="12192000" cy="6858000"/>
          </a:xfrm>
          <a:prstGeom prst="rect">
            <a:avLst/>
          </a:prstGeom>
        </p:spPr>
        <p:txBody>
          <a:bodyPr anchor="ctr"/>
          <a:lstStyle>
            <a:lvl1pPr marL="0" indent="0" algn="ctr">
              <a:buNone/>
              <a:defRPr/>
            </a:lvl1pPr>
          </a:lstStyle>
          <a:p>
            <a:r>
              <a:rPr lang="en-GB" noProof="0"/>
              <a:t>Drag&amp;Drop image-background</a:t>
            </a:r>
          </a:p>
        </p:txBody>
      </p:sp>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9" name="Text Placeholder 7">
            <a:extLst>
              <a:ext uri="{FF2B5EF4-FFF2-40B4-BE49-F238E27FC236}">
                <a16:creationId xmlns:a16="http://schemas.microsoft.com/office/drawing/2014/main" id="{C3D695D6-3C19-4AD3-93BF-9A224F06674A}"/>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tx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B57731A2-B139-4B32-84C1-1887FCC9924A}"/>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tx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C88868DD-6F25-4F28-BF55-0D880B15824D}"/>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tx1"/>
                </a:solidFill>
                <a:latin typeface="+mj-lt"/>
              </a:defRPr>
            </a:lvl1pPr>
          </a:lstStyle>
          <a:p>
            <a:r>
              <a:rPr lang="en-GB" noProof="0"/>
              <a:t>Title</a:t>
            </a:r>
          </a:p>
        </p:txBody>
      </p:sp>
    </p:spTree>
    <p:extLst>
      <p:ext uri="{BB962C8B-B14F-4D97-AF65-F5344CB8AC3E}">
        <p14:creationId xmlns:p14="http://schemas.microsoft.com/office/powerpoint/2010/main" val="26016544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hapter_photo_white_font">
    <p:bg>
      <p:bgPr>
        <a:solidFill>
          <a:schemeClr val="bg1"/>
        </a:solidFill>
        <a:effectLst/>
      </p:bgPr>
    </p:bg>
    <p:spTree>
      <p:nvGrpSpPr>
        <p:cNvPr id="1" name=""/>
        <p:cNvGrpSpPr/>
        <p:nvPr/>
      </p:nvGrpSpPr>
      <p:grpSpPr>
        <a:xfrm>
          <a:off x="0" y="0"/>
          <a:ext cx="0" cy="0"/>
          <a:chOff x="0" y="0"/>
          <a:chExt cx="0" cy="0"/>
        </a:xfrm>
      </p:grpSpPr>
      <p:sp>
        <p:nvSpPr>
          <p:cNvPr id="4" name="Image Placeholder 3"/>
          <p:cNvSpPr>
            <a:spLocks noGrp="1"/>
          </p:cNvSpPr>
          <p:nvPr>
            <p:ph type="pic" sz="quarter" idx="15" hasCustomPrompt="1"/>
          </p:nvPr>
        </p:nvSpPr>
        <p:spPr>
          <a:xfrm>
            <a:off x="0" y="0"/>
            <a:ext cx="12192000" cy="6858000"/>
          </a:xfrm>
          <a:prstGeom prst="rect">
            <a:avLst/>
          </a:prstGeom>
          <a:solidFill>
            <a:schemeClr val="tx1"/>
          </a:solidFill>
        </p:spPr>
        <p:txBody>
          <a:bodyPr anchor="ctr"/>
          <a:lstStyle>
            <a:lvl1pPr marL="0" indent="0" algn="ctr">
              <a:buNone/>
              <a:defRPr/>
            </a:lvl1pPr>
          </a:lstStyle>
          <a:p>
            <a:r>
              <a:rPr lang="en-GB" noProof="0"/>
              <a:t>Drag&amp;Drop image-background</a:t>
            </a:r>
          </a:p>
        </p:txBody>
      </p:sp>
      <p:sp>
        <p:nvSpPr>
          <p:cNvPr id="7"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chemeClr val="bg1"/>
                </a:solidFill>
              </a:defRPr>
            </a:lvl1pPr>
          </a:lstStyle>
          <a:p>
            <a:fld id="{F18D249E-531C-448D-97B7-84919B9EBFFF}" type="slidenum">
              <a:rPr lang="en-GB" noProof="0" smtClean="0"/>
              <a:pPr/>
              <a:t>‹Nr.›</a:t>
            </a:fld>
            <a:endParaRPr lang="en-GB" noProof="0"/>
          </a:p>
        </p:txBody>
      </p:sp>
      <p:sp>
        <p:nvSpPr>
          <p:cNvPr id="9" name="Text Placeholder 7">
            <a:extLst>
              <a:ext uri="{FF2B5EF4-FFF2-40B4-BE49-F238E27FC236}">
                <a16:creationId xmlns:a16="http://schemas.microsoft.com/office/drawing/2014/main" id="{644D4B99-5B5B-44BD-8D96-E266C6CCD72F}"/>
              </a:ext>
            </a:extLst>
          </p:cNvPr>
          <p:cNvSpPr>
            <a:spLocks noGrp="1"/>
          </p:cNvSpPr>
          <p:nvPr>
            <p:ph type="body" sz="quarter" idx="14" hasCustomPrompt="1"/>
          </p:nvPr>
        </p:nvSpPr>
        <p:spPr>
          <a:xfrm>
            <a:off x="5569055" y="3431368"/>
            <a:ext cx="6142959" cy="2808288"/>
          </a:xfrm>
          <a:prstGeom prst="rect">
            <a:avLst/>
          </a:prstGeom>
        </p:spPr>
        <p:txBody>
          <a:bodyPr anchor="t" anchorCtr="0">
            <a:noAutofit/>
          </a:bodyPr>
          <a:lstStyle>
            <a:lvl1pPr marL="0" indent="0" algn="r">
              <a:lnSpc>
                <a:spcPts val="27498"/>
              </a:lnSpc>
              <a:spcBef>
                <a:spcPts val="0"/>
              </a:spcBef>
              <a:buNone/>
              <a:defRPr sz="24998">
                <a:solidFill>
                  <a:schemeClr val="bg1"/>
                </a:solidFill>
                <a:latin typeface="+mn-lt"/>
              </a:defRPr>
            </a:lvl1pPr>
          </a:lstStyle>
          <a:p>
            <a:pPr lvl="0"/>
            <a:r>
              <a:rPr lang="en-GB" noProof="0"/>
              <a:t>#</a:t>
            </a:r>
          </a:p>
        </p:txBody>
      </p:sp>
      <p:sp>
        <p:nvSpPr>
          <p:cNvPr id="10" name="Text Placeholder 10">
            <a:extLst>
              <a:ext uri="{FF2B5EF4-FFF2-40B4-BE49-F238E27FC236}">
                <a16:creationId xmlns:a16="http://schemas.microsoft.com/office/drawing/2014/main" id="{13F6D838-DEEF-472E-9FBE-CE02E5009D75}"/>
              </a:ext>
            </a:extLst>
          </p:cNvPr>
          <p:cNvSpPr>
            <a:spLocks noGrp="1"/>
          </p:cNvSpPr>
          <p:nvPr>
            <p:ph type="body" sz="quarter" idx="13" hasCustomPrompt="1"/>
          </p:nvPr>
        </p:nvSpPr>
        <p:spPr>
          <a:xfrm>
            <a:off x="476733" y="955682"/>
            <a:ext cx="11235267" cy="641351"/>
          </a:xfrm>
          <a:prstGeom prst="rect">
            <a:avLst/>
          </a:prstGeom>
        </p:spPr>
        <p:txBody>
          <a:bodyPr lIns="0">
            <a:noAutofit/>
          </a:bodyPr>
          <a:lstStyle>
            <a:lvl1pPr marL="0" indent="0">
              <a:buNone/>
              <a:defRPr sz="2000">
                <a:solidFill>
                  <a:schemeClr val="bg1"/>
                </a:solidFill>
                <a:latin typeface="Pluto Sans DPD PPT Light" panose="02000000000000000000" pitchFamily="2" charset="0"/>
              </a:defRPr>
            </a:lvl1pPr>
            <a:lvl2pPr>
              <a:defRPr sz="1600"/>
            </a:lvl2pPr>
            <a:lvl3pPr>
              <a:defRPr sz="1400"/>
            </a:lvl3pPr>
            <a:lvl4pPr>
              <a:defRPr sz="1200"/>
            </a:lvl4pPr>
            <a:lvl5pPr>
              <a:defRPr sz="1200"/>
            </a:lvl5pPr>
          </a:lstStyle>
          <a:p>
            <a:pPr lvl="0"/>
            <a:r>
              <a:rPr lang="en-GB" noProof="0"/>
              <a:t>Subtitle</a:t>
            </a:r>
          </a:p>
        </p:txBody>
      </p:sp>
      <p:sp>
        <p:nvSpPr>
          <p:cNvPr id="11" name="Title 1">
            <a:extLst>
              <a:ext uri="{FF2B5EF4-FFF2-40B4-BE49-F238E27FC236}">
                <a16:creationId xmlns:a16="http://schemas.microsoft.com/office/drawing/2014/main" id="{6A7C3B60-8F88-41C2-A7E5-37CC350A4B1F}"/>
              </a:ext>
            </a:extLst>
          </p:cNvPr>
          <p:cNvSpPr>
            <a:spLocks noGrp="1"/>
          </p:cNvSpPr>
          <p:nvPr>
            <p:ph type="title" hasCustomPrompt="1"/>
          </p:nvPr>
        </p:nvSpPr>
        <p:spPr>
          <a:xfrm>
            <a:off x="480001" y="365127"/>
            <a:ext cx="11232000" cy="590548"/>
          </a:xfrm>
          <a:prstGeom prst="rect">
            <a:avLst/>
          </a:prstGeom>
        </p:spPr>
        <p:txBody>
          <a:bodyPr lIns="0" anchor="t">
            <a:noAutofit/>
          </a:bodyPr>
          <a:lstStyle>
            <a:lvl1pPr>
              <a:defRPr sz="4400">
                <a:solidFill>
                  <a:schemeClr val="bg1"/>
                </a:solidFill>
                <a:latin typeface="+mj-lt"/>
              </a:defRPr>
            </a:lvl1pPr>
          </a:lstStyle>
          <a:p>
            <a:r>
              <a:rPr lang="en-GB" noProof="0"/>
              <a:t>Title</a:t>
            </a:r>
          </a:p>
        </p:txBody>
      </p:sp>
    </p:spTree>
    <p:extLst>
      <p:ext uri="{BB962C8B-B14F-4D97-AF65-F5344CB8AC3E}">
        <p14:creationId xmlns:p14="http://schemas.microsoft.com/office/powerpoint/2010/main" val="42401630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Photo_Background_White">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solidFill>
            <a:schemeClr val="bg1">
              <a:alpha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sz="1800" noProof="0">
              <a:latin typeface="Pluto Sans DPD PPT Light" panose="02000000000000000000" pitchFamily="2" charset="0"/>
            </a:endParaRPr>
          </a:p>
        </p:txBody>
      </p:sp>
      <p:sp>
        <p:nvSpPr>
          <p:cNvPr id="6"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sp>
        <p:nvSpPr>
          <p:cNvPr id="8" name="Text Placeholder 10">
            <a:extLst>
              <a:ext uri="{FF2B5EF4-FFF2-40B4-BE49-F238E27FC236}">
                <a16:creationId xmlns:a16="http://schemas.microsoft.com/office/drawing/2014/main" id="{9185902D-7763-4986-8798-C71241315697}"/>
              </a:ext>
            </a:extLst>
          </p:cNvPr>
          <p:cNvSpPr>
            <a:spLocks noGrp="1"/>
          </p:cNvSpPr>
          <p:nvPr>
            <p:ph type="body" sz="quarter" idx="13" hasCustomPrompt="1"/>
          </p:nvPr>
        </p:nvSpPr>
        <p:spPr>
          <a:xfrm>
            <a:off x="1276239" y="3575888"/>
            <a:ext cx="9636256" cy="641351"/>
          </a:xfrm>
          <a:prstGeom prst="rect">
            <a:avLst/>
          </a:prstGeom>
        </p:spPr>
        <p:txBody>
          <a:bodyPr>
            <a:noAutofit/>
          </a:bodyPr>
          <a:lstStyle>
            <a:lvl1pPr marL="0" indent="0">
              <a:buNone/>
              <a:defRPr sz="2000">
                <a:solidFill>
                  <a:schemeClr val="tx1"/>
                </a:solidFill>
                <a:latin typeface="+mn-lt"/>
              </a:defRPr>
            </a:lvl1pPr>
            <a:lvl2pPr>
              <a:defRPr sz="1600"/>
            </a:lvl2pPr>
            <a:lvl3pPr>
              <a:defRPr sz="1400"/>
            </a:lvl3pPr>
            <a:lvl4pPr>
              <a:defRPr sz="1200"/>
            </a:lvl4pPr>
            <a:lvl5pPr>
              <a:defRPr sz="1200"/>
            </a:lvl5pPr>
          </a:lstStyle>
          <a:p>
            <a:pPr lvl="0"/>
            <a:r>
              <a:rPr lang="en-GB" noProof="0"/>
              <a:t>Subtitle</a:t>
            </a:r>
          </a:p>
        </p:txBody>
      </p:sp>
      <p:sp>
        <p:nvSpPr>
          <p:cNvPr id="10" name="Title 1">
            <a:extLst>
              <a:ext uri="{FF2B5EF4-FFF2-40B4-BE49-F238E27FC236}">
                <a16:creationId xmlns:a16="http://schemas.microsoft.com/office/drawing/2014/main" id="{93C91F4A-26DD-4B9F-BD2F-0BE9A7783BC0}"/>
              </a:ext>
            </a:extLst>
          </p:cNvPr>
          <p:cNvSpPr>
            <a:spLocks noGrp="1"/>
          </p:cNvSpPr>
          <p:nvPr>
            <p:ph type="title" hasCustomPrompt="1"/>
          </p:nvPr>
        </p:nvSpPr>
        <p:spPr>
          <a:xfrm>
            <a:off x="1276240" y="2306233"/>
            <a:ext cx="9639523" cy="1269663"/>
          </a:xfrm>
          <a:prstGeom prst="rect">
            <a:avLst/>
          </a:prstGeom>
        </p:spPr>
        <p:txBody>
          <a:bodyPr anchor="b">
            <a:noAutofit/>
          </a:bodyPr>
          <a:lstStyle>
            <a:lvl1pPr>
              <a:defRPr sz="4400">
                <a:solidFill>
                  <a:schemeClr val="tx1"/>
                </a:solidFill>
                <a:latin typeface="+mj-lt"/>
              </a:defRPr>
            </a:lvl1pPr>
          </a:lstStyle>
          <a:p>
            <a:r>
              <a:rPr lang="en-GB" noProof="0"/>
              <a:t>Title</a:t>
            </a:r>
          </a:p>
        </p:txBody>
      </p:sp>
    </p:spTree>
    <p:extLst>
      <p:ext uri="{BB962C8B-B14F-4D97-AF65-F5344CB8AC3E}">
        <p14:creationId xmlns:p14="http://schemas.microsoft.com/office/powerpoint/2010/main" val="1001995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End_Chart_white">
    <p:bg>
      <p:bgPr>
        <a:solidFill>
          <a:schemeClr val="bg1"/>
        </a:solidFill>
        <a:effectLst/>
      </p:bgPr>
    </p:bg>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defRPr>
            </a:lvl1pPr>
          </a:lstStyle>
          <a:p>
            <a:fld id="{F18D249E-531C-448D-97B7-84919B9EBFFF}" type="slidenum">
              <a:rPr lang="en-GB" noProof="0" smtClean="0"/>
              <a:pPr/>
              <a:t>‹Nr.›</a:t>
            </a:fld>
            <a:endParaRPr lang="en-GB" noProof="0"/>
          </a:p>
        </p:txBody>
      </p:sp>
      <p:pic>
        <p:nvPicPr>
          <p:cNvPr id="13" name="Graphic 12">
            <a:extLst>
              <a:ext uri="{FF2B5EF4-FFF2-40B4-BE49-F238E27FC236}">
                <a16:creationId xmlns:a16="http://schemas.microsoft.com/office/drawing/2014/main" id="{7E0822E8-832E-4B81-A86E-6D9B83A931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2718" y="2489199"/>
            <a:ext cx="2526563" cy="1494000"/>
          </a:xfrm>
          <a:prstGeom prst="rect">
            <a:avLst/>
          </a:prstGeom>
        </p:spPr>
      </p:pic>
    </p:spTree>
    <p:extLst>
      <p:ext uri="{BB962C8B-B14F-4D97-AF65-F5344CB8AC3E}">
        <p14:creationId xmlns:p14="http://schemas.microsoft.com/office/powerpoint/2010/main" val="20859372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8" Type="http://schemas.openxmlformats.org/officeDocument/2006/relationships/slideLayout" Target="../slideLayouts/slideLayout103.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59" Type="http://schemas.openxmlformats.org/officeDocument/2006/relationships/slideLayout" Target="../slideLayouts/slideLayout104.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6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image" Target="../media/image2.svg"/><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theme" Target="../theme/theme3.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8" Type="http://schemas.openxmlformats.org/officeDocument/2006/relationships/slideLayout" Target="../slideLayouts/slideLayout112.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image" Target="../media/image1.png"/><Relationship Id="rId20" Type="http://schemas.openxmlformats.org/officeDocument/2006/relationships/slideLayout" Target="../slideLayouts/slideLayout124.xml"/><Relationship Id="rId41"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image" Target="../media/image2.sv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image" Target="../media/image1.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theme" Target="../theme/theme4.xml"/><Relationship Id="rId8" Type="http://schemas.openxmlformats.org/officeDocument/2006/relationships/slideLayout" Target="../slideLayouts/slideLayout156.xml"/><Relationship Id="rId3" Type="http://schemas.openxmlformats.org/officeDocument/2006/relationships/slideLayout" Target="../slideLayouts/slideLayout1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image" Target="../media/image2.svg"/><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image" Target="../media/image1.png"/><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theme" Target="../theme/theme5.xml"/><Relationship Id="rId8" Type="http://schemas.openxmlformats.org/officeDocument/2006/relationships/slideLayout" Target="../slideLayouts/slideLayout190.xml"/><Relationship Id="rId3"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695999" y="1846287"/>
            <a:ext cx="10800000" cy="4391025"/>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Click to edit text.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3" name="Gruppieren 2">
            <a:extLst>
              <a:ext uri="{FF2B5EF4-FFF2-40B4-BE49-F238E27FC236}">
                <a16:creationId xmlns:a16="http://schemas.microsoft.com/office/drawing/2014/main" id="{441129D2-0673-441F-89A7-E2EA73ED4E62}"/>
              </a:ext>
            </a:extLst>
          </p:cNvPr>
          <p:cNvGrpSpPr/>
          <p:nvPr userDrawn="1"/>
        </p:nvGrpSpPr>
        <p:grpSpPr bwMode="gray">
          <a:xfrm>
            <a:off x="693931" y="-253523"/>
            <a:ext cx="10802744" cy="154131"/>
            <a:chOff x="693931" y="-289132"/>
            <a:chExt cx="10802744" cy="154131"/>
          </a:xfrm>
        </p:grpSpPr>
        <p:sp>
          <p:nvSpPr>
            <p:cNvPr id="7" name="Rechteck 6">
              <a:extLst>
                <a:ext uri="{FF2B5EF4-FFF2-40B4-BE49-F238E27FC236}">
                  <a16:creationId xmlns:a16="http://schemas.microsoft.com/office/drawing/2014/main" id="{B38F0909-C600-4EBC-91A9-F3EA7EC013C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Rechteck 8">
              <a:extLst>
                <a:ext uri="{FF2B5EF4-FFF2-40B4-BE49-F238E27FC236}">
                  <a16:creationId xmlns:a16="http://schemas.microsoft.com/office/drawing/2014/main" id="{88A9D363-08E9-4C31-9B5C-EF4A746B5815}"/>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Rechteck 9">
              <a:extLst>
                <a:ext uri="{FF2B5EF4-FFF2-40B4-BE49-F238E27FC236}">
                  <a16:creationId xmlns:a16="http://schemas.microsoft.com/office/drawing/2014/main" id="{F168CA64-392B-4E8A-84C2-E86139E862B2}"/>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Rechteck 10">
              <a:extLst>
                <a:ext uri="{FF2B5EF4-FFF2-40B4-BE49-F238E27FC236}">
                  <a16:creationId xmlns:a16="http://schemas.microsoft.com/office/drawing/2014/main" id="{4850BF0B-83C9-4421-B36B-58AB04BFE565}"/>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echteck 12">
              <a:extLst>
                <a:ext uri="{FF2B5EF4-FFF2-40B4-BE49-F238E27FC236}">
                  <a16:creationId xmlns:a16="http://schemas.microsoft.com/office/drawing/2014/main" id="{10258523-4396-4951-9411-7A0EB10EB6A6}"/>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hteck 13">
              <a:extLst>
                <a:ext uri="{FF2B5EF4-FFF2-40B4-BE49-F238E27FC236}">
                  <a16:creationId xmlns:a16="http://schemas.microsoft.com/office/drawing/2014/main" id="{BA59A49B-08C6-4C88-B1EB-1D27B6A14A4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6" name="Titelplatzhalter 1">
            <a:extLst>
              <a:ext uri="{FF2B5EF4-FFF2-40B4-BE49-F238E27FC236}">
                <a16:creationId xmlns:a16="http://schemas.microsoft.com/office/drawing/2014/main" id="{58F4AEF8-D383-4DB5-B0EA-5233064C5D8A}"/>
              </a:ext>
            </a:extLst>
          </p:cNvPr>
          <p:cNvSpPr>
            <a:spLocks noGrp="1"/>
          </p:cNvSpPr>
          <p:nvPr>
            <p:ph type="title"/>
          </p:nvPr>
        </p:nvSpPr>
        <p:spPr bwMode="gray">
          <a:xfrm>
            <a:off x="695400" y="548680"/>
            <a:ext cx="10801275" cy="576239"/>
          </a:xfrm>
          <a:prstGeom prst="rect">
            <a:avLst/>
          </a:prstGeom>
        </p:spPr>
        <p:txBody>
          <a:bodyPr vert="horz" lIns="0" tIns="0" rIns="0" bIns="0" rtlCol="0" anchor="t">
            <a:noAutofit/>
          </a:bodyPr>
          <a:lstStyle/>
          <a:p>
            <a:r>
              <a:rPr lang="en-GB" dirty="0"/>
              <a:t>Heading (36pt) </a:t>
            </a:r>
            <a:r>
              <a:rPr lang="en-GB" dirty="0" err="1"/>
              <a:t>ExtraLight</a:t>
            </a:r>
            <a:endParaRPr lang="en-GB" dirty="0"/>
          </a:p>
        </p:txBody>
      </p:sp>
      <p:sp>
        <p:nvSpPr>
          <p:cNvPr id="21" name="Slide Number Placeholder 33">
            <a:extLst>
              <a:ext uri="{FF2B5EF4-FFF2-40B4-BE49-F238E27FC236}">
                <a16:creationId xmlns:a16="http://schemas.microsoft.com/office/drawing/2014/main" id="{329E26EE-0456-4664-ACE6-E5A8173AA887}"/>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22" name="Datumsplatzhalter 127">
            <a:extLst>
              <a:ext uri="{FF2B5EF4-FFF2-40B4-BE49-F238E27FC236}">
                <a16:creationId xmlns:a16="http://schemas.microsoft.com/office/drawing/2014/main" id="{21B0B277-5A32-4263-8CFE-877ECBFF8A8D}"/>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CA45AA21-A1FF-40B3-BEA2-1CC373015BEE}" type="datetime1">
              <a:rPr lang="de-DE" smtClean="0"/>
              <a:t>19.10.2025</a:t>
            </a:fld>
            <a:endParaRPr lang="en-GB" dirty="0"/>
          </a:p>
        </p:txBody>
      </p:sp>
      <p:sp>
        <p:nvSpPr>
          <p:cNvPr id="23" name="Fußzeilenplatzhalter 128">
            <a:extLst>
              <a:ext uri="{FF2B5EF4-FFF2-40B4-BE49-F238E27FC236}">
                <a16:creationId xmlns:a16="http://schemas.microsoft.com/office/drawing/2014/main" id="{E7909DB3-594C-4F08-AEBD-3C95DE2F1B4B}"/>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0B4DE8E0-BF58-46FE-BFF4-EFD6DB0ED238}"/>
              </a:ext>
            </a:extLst>
          </p:cNvPr>
          <p:cNvSpPr txBox="1">
            <a:spLocks noChangeAspect="1"/>
          </p:cNvSpPr>
          <p:nvPr userDrawn="1"/>
        </p:nvSpPr>
        <p:spPr bwMode="gray">
          <a:xfrm>
            <a:off x="698097" y="6381360"/>
            <a:ext cx="654252" cy="288000"/>
          </a:xfrm>
          <a:prstGeom prst="rect">
            <a:avLst/>
          </a:prstGeom>
          <a:blipFill dpi="0" rotWithShape="1">
            <a:blip r:embed="rId47" cstate="print">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284083331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5" r:id="rId42"/>
    <p:sldLayoutId id="2147483776" r:id="rId43"/>
    <p:sldLayoutId id="2147483872" r:id="rId44"/>
    <p:sldLayoutId id="2147484016" r:id="rId45"/>
  </p:sldLayoutIdLst>
  <p:hf hdr="0" ftr="0" dt="0"/>
  <p:txStyles>
    <p:title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p:titleStyle>
    <p:body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p:bodyStyle>
    <p:otherStyle>
      <a:defPPr>
        <a:defRPr lang="x-none"/>
      </a:defPPr>
      <a:lvl1pPr marL="200000" marR="200000" algn="l" defTabSz="914400" rtl="0" eaLnBrk="1" latinLnBrk="0" hangingPunct="1">
        <a:defRPr sz="1200" kern="1200">
          <a:solidFill>
            <a:schemeClr val="tx1"/>
          </a:solidFill>
          <a:latin typeface="+mn-lt"/>
          <a:ea typeface="+mn-ea"/>
          <a:cs typeface="+mn-cs"/>
        </a:defRPr>
      </a:lvl1pPr>
      <a:lvl2pPr marL="200000" marR="200000" algn="l" defTabSz="914400" rtl="0" eaLnBrk="1" latinLnBrk="0" hangingPunct="1">
        <a:defRPr sz="1000" kern="1200">
          <a:solidFill>
            <a:schemeClr val="tx1"/>
          </a:solidFill>
          <a:latin typeface="+mn-lt"/>
          <a:ea typeface="+mn-ea"/>
          <a:cs typeface="+mn-cs"/>
        </a:defRPr>
      </a:lvl2pPr>
      <a:lvl3pPr marL="200000" marR="200000" algn="l" defTabSz="914400" rtl="0" eaLnBrk="1" latinLnBrk="0" hangingPunct="1">
        <a:defRPr sz="800" kern="1200">
          <a:solidFill>
            <a:schemeClr val="tx1"/>
          </a:solidFill>
          <a:latin typeface="+mn-lt"/>
          <a:ea typeface="+mn-ea"/>
          <a:cs typeface="+mn-cs"/>
        </a:defRPr>
      </a:lvl3pPr>
      <a:lvl4pPr marL="200000" marR="200000" algn="l" defTabSz="914400" rtl="0" eaLnBrk="1" latinLnBrk="0" hangingPunct="1">
        <a:defRPr sz="800" kern="1200">
          <a:solidFill>
            <a:schemeClr val="tx1"/>
          </a:solidFill>
          <a:latin typeface="+mn-lt"/>
          <a:ea typeface="+mn-ea"/>
          <a:cs typeface="+mn-cs"/>
        </a:defRPr>
      </a:lvl4pPr>
      <a:lvl5pPr marL="200000" marR="200000" algn="l" defTabSz="914400" rtl="0" eaLnBrk="1" latinLnBrk="0" hangingPunct="1">
        <a:defRPr sz="800" kern="1200">
          <a:solidFill>
            <a:schemeClr val="tx1"/>
          </a:solidFill>
          <a:latin typeface="+mn-lt"/>
          <a:ea typeface="+mn-ea"/>
          <a:cs typeface="+mn-cs"/>
        </a:defRPr>
      </a:lvl5pPr>
      <a:lvl6pPr marL="200000" marR="200000" algn="l" defTabSz="914400" rtl="0" eaLnBrk="1" latinLnBrk="0" hangingPunct="1">
        <a:defRPr sz="800" kern="1200">
          <a:solidFill>
            <a:schemeClr val="tx1"/>
          </a:solidFill>
          <a:latin typeface="+mn-lt"/>
          <a:ea typeface="+mn-ea"/>
          <a:cs typeface="+mn-cs"/>
        </a:defRPr>
      </a:lvl6pPr>
      <a:lvl7pPr marL="200000" marR="200000" algn="l" defTabSz="914400" rtl="0" eaLnBrk="1" latinLnBrk="0" hangingPunct="1">
        <a:defRPr sz="800" kern="1200">
          <a:solidFill>
            <a:schemeClr val="tx1"/>
          </a:solidFill>
          <a:latin typeface="+mn-lt"/>
          <a:ea typeface="+mn-ea"/>
          <a:cs typeface="+mn-cs"/>
        </a:defRPr>
      </a:lvl7pPr>
      <a:lvl8pPr marL="200000" marR="200000" algn="l" defTabSz="914400" rtl="0" eaLnBrk="1" latinLnBrk="0" hangingPunct="1">
        <a:defRPr sz="800" kern="1200">
          <a:solidFill>
            <a:schemeClr val="tx1"/>
          </a:solidFill>
          <a:latin typeface="+mn-lt"/>
          <a:ea typeface="+mn-ea"/>
          <a:cs typeface="+mn-cs"/>
        </a:defRPr>
      </a:lvl8pPr>
      <a:lvl9pPr marL="200000" marR="200000" algn="l" defTabSz="914400" rtl="0" eaLnBrk="1" latinLnBrk="0" hangingPunct="1">
        <a:defRPr sz="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64">
          <p15:clr>
            <a:srgbClr val="A4A3A4"/>
          </p15:clr>
        </p15:guide>
        <p15:guide id="3" orient="horz" pos="3929">
          <p15:clr>
            <a:srgbClr val="F26B43"/>
          </p15:clr>
        </p15:guide>
        <p15:guide id="4" pos="438">
          <p15:clr>
            <a:srgbClr val="F26B43"/>
          </p15:clr>
        </p15:guide>
        <p15:guide id="5" pos="7242">
          <p15:clr>
            <a:srgbClr val="F26B43"/>
          </p15:clr>
        </p15:guide>
        <p15:guide id="15" orient="horz" pos="1162">
          <p15:clr>
            <a:srgbClr val="F26B43"/>
          </p15:clr>
        </p15:guide>
        <p15:guide id="21" orient="horz" pos="4156">
          <p15:clr>
            <a:srgbClr val="A4A3A4"/>
          </p15:clr>
        </p15:guide>
        <p15:guide id="22" orient="horz" pos="709">
          <p15:clr>
            <a:srgbClr val="F26B43"/>
          </p15:clr>
        </p15:guide>
        <p15:guide id="23"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5"/>
          <p:cNvSpPr>
            <a:spLocks noGrp="1"/>
          </p:cNvSpPr>
          <p:nvPr>
            <p:ph type="sldNum" sz="quarter" idx="4"/>
          </p:nvPr>
        </p:nvSpPr>
        <p:spPr>
          <a:xfrm>
            <a:off x="11376561" y="6588991"/>
            <a:ext cx="337602" cy="116609"/>
          </a:xfrm>
          <a:prstGeom prst="rect">
            <a:avLst/>
          </a:prstGeom>
        </p:spPr>
        <p:txBody>
          <a:bodyPr vert="horz" lIns="54000" tIns="0" rIns="0" bIns="0" rtlCol="0" anchor="t" anchorCtr="0">
            <a:noAutofit/>
          </a:bodyPr>
          <a:lstStyle>
            <a:lvl1pPr algn="r">
              <a:defRPr sz="800">
                <a:solidFill>
                  <a:srgbClr val="414042"/>
                </a:solidFill>
                <a:latin typeface="Pluto Sans DPD PPT Light" panose="02000000000000000000" pitchFamily="2" charset="0"/>
              </a:defRPr>
            </a:lvl1pPr>
          </a:lstStyle>
          <a:p>
            <a:fld id="{F18D249E-531C-448D-97B7-84919B9EBFFF}" type="slidenum">
              <a:rPr lang="en-GB" noProof="0" smtClean="0"/>
              <a:pPr/>
              <a:t>‹Nr.›</a:t>
            </a:fld>
            <a:endParaRPr lang="en-GB" noProof="0"/>
          </a:p>
        </p:txBody>
      </p:sp>
      <p:sp>
        <p:nvSpPr>
          <p:cNvPr id="2" name="Titelplatzhalter 1"/>
          <p:cNvSpPr>
            <a:spLocks noGrp="1"/>
          </p:cNvSpPr>
          <p:nvPr>
            <p:ph type="title"/>
          </p:nvPr>
        </p:nvSpPr>
        <p:spPr>
          <a:xfrm>
            <a:off x="477838" y="368300"/>
            <a:ext cx="11236326" cy="375689"/>
          </a:xfrm>
          <a:prstGeom prst="rect">
            <a:avLst/>
          </a:prstGeom>
        </p:spPr>
        <p:txBody>
          <a:bodyPr vert="horz" lIns="0" tIns="45720" rIns="91440" bIns="45720" rtlCol="0" anchor="t">
            <a:noAutofit/>
          </a:bodyPr>
          <a:lstStyle/>
          <a:p>
            <a:r>
              <a:rPr lang="en-US"/>
              <a:t>Click to edit Master title style</a:t>
            </a:r>
            <a:endParaRPr lang="en-GB" noProof="0"/>
          </a:p>
        </p:txBody>
      </p:sp>
      <p:sp>
        <p:nvSpPr>
          <p:cNvPr id="4" name="Text Placeholder 3">
            <a:extLst>
              <a:ext uri="{FF2B5EF4-FFF2-40B4-BE49-F238E27FC236}">
                <a16:creationId xmlns:a16="http://schemas.microsoft.com/office/drawing/2014/main" id="{05711E02-FEFF-45DA-9FC0-7E2E440A031C}"/>
              </a:ext>
            </a:extLst>
          </p:cNvPr>
          <p:cNvSpPr>
            <a:spLocks noGrp="1"/>
          </p:cNvSpPr>
          <p:nvPr>
            <p:ph type="body" idx="1"/>
          </p:nvPr>
        </p:nvSpPr>
        <p:spPr>
          <a:xfrm>
            <a:off x="477837" y="1808164"/>
            <a:ext cx="11236325" cy="4537074"/>
          </a:xfrm>
          <a:prstGeom prst="rect">
            <a:avLst/>
          </a:prstGeom>
        </p:spPr>
        <p:txBody>
          <a:bodyPr vert="horz" lIns="0" tIns="0" rIns="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15188663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4" r:id="rId47"/>
    <p:sldLayoutId id="2147483825" r:id="rId48"/>
    <p:sldLayoutId id="2147483826" r:id="rId49"/>
    <p:sldLayoutId id="2147483827" r:id="rId50"/>
    <p:sldLayoutId id="2147483828" r:id="rId51"/>
    <p:sldLayoutId id="2147483829" r:id="rId52"/>
    <p:sldLayoutId id="2147483830" r:id="rId53"/>
    <p:sldLayoutId id="2147483831" r:id="rId54"/>
    <p:sldLayoutId id="2147483832" r:id="rId55"/>
    <p:sldLayoutId id="2147483833" r:id="rId56"/>
    <p:sldLayoutId id="2147483834" r:id="rId57"/>
    <p:sldLayoutId id="2147483835" r:id="rId58"/>
    <p:sldLayoutId id="2147483836" r:id="rId59"/>
  </p:sldLayoutIdLst>
  <p:hf hdr="0" ft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0" indent="0" algn="l" defTabSz="914400" rtl="0" eaLnBrk="1" latinLnBrk="0" hangingPunct="1">
        <a:lnSpc>
          <a:spcPct val="130000"/>
        </a:lnSpc>
        <a:spcBef>
          <a:spcPts val="1000"/>
        </a:spcBef>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360363" indent="-360363"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tx1"/>
          </a:solidFill>
          <a:latin typeface="Pluto Sans DPD PPT Light" panose="02000000000000000000" pitchFamily="2" charset="0"/>
          <a:ea typeface="+mn-ea"/>
          <a:cs typeface="+mn-cs"/>
        </a:defRPr>
      </a:lvl2pPr>
      <a:lvl3pPr marL="715963" indent="-355600" algn="l" defTabSz="914400" rtl="0" eaLnBrk="1" latinLnBrk="0" hangingPunct="1">
        <a:lnSpc>
          <a:spcPct val="130000"/>
        </a:lnSpc>
        <a:spcBef>
          <a:spcPts val="500"/>
        </a:spcBef>
        <a:buClr>
          <a:schemeClr val="accent4"/>
        </a:buClr>
        <a:buFont typeface="Arial" panose="020B0604020202020204" pitchFamily="34" charset="0"/>
        <a:buChar char="•"/>
        <a:defRPr sz="1600" kern="1200">
          <a:solidFill>
            <a:schemeClr val="tx1"/>
          </a:solidFill>
          <a:latin typeface="Pluto Sans DPD PPT Light" panose="02000000000000000000" pitchFamily="2" charset="0"/>
          <a:ea typeface="+mn-ea"/>
          <a:cs typeface="+mn-cs"/>
        </a:defRPr>
      </a:lvl3pPr>
      <a:lvl4pPr marL="1076325" indent="-360363"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Pluto Sans DPD PPT Light" panose="02000000000000000000" pitchFamily="2" charset="0"/>
          <a:ea typeface="+mn-ea"/>
          <a:cs typeface="+mn-cs"/>
        </a:defRPr>
      </a:lvl4pPr>
      <a:lvl5pPr marL="1438275" indent="-361950" algn="l" defTabSz="914400" rtl="0" eaLnBrk="1" latinLnBrk="0" hangingPunct="1">
        <a:lnSpc>
          <a:spcPct val="130000"/>
        </a:lnSpc>
        <a:spcBef>
          <a:spcPts val="500"/>
        </a:spcBef>
        <a:buFont typeface="Arial" panose="020B0604020202020204" pitchFamily="34" charset="0"/>
        <a:buChar char="•"/>
        <a:defRPr sz="1200" kern="1200">
          <a:solidFill>
            <a:schemeClr val="tx1"/>
          </a:solidFill>
          <a:latin typeface="Pluto Sans DPD PPT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24">
          <p15:clr>
            <a:srgbClr val="F26B43"/>
          </p15:clr>
        </p15:guide>
        <p15:guide id="4" pos="7379">
          <p15:clr>
            <a:srgbClr val="F26B43"/>
          </p15:clr>
        </p15:guide>
        <p15:guide id="5" pos="301">
          <p15:clr>
            <a:srgbClr val="F26B43"/>
          </p15:clr>
        </p15:guide>
        <p15:guide id="6" orient="horz" pos="3997">
          <p15:clr>
            <a:srgbClr val="F26B43"/>
          </p15:clr>
        </p15:guide>
        <p15:guide id="7" orient="horz" pos="232">
          <p15:clr>
            <a:srgbClr val="F26B43"/>
          </p15:clr>
        </p15:guide>
        <p15:guide id="8" orient="horz" pos="11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695999" y="1846287"/>
            <a:ext cx="10800000" cy="4391025"/>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Click to edit text.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3" name="Gruppieren 2">
            <a:extLst>
              <a:ext uri="{FF2B5EF4-FFF2-40B4-BE49-F238E27FC236}">
                <a16:creationId xmlns:a16="http://schemas.microsoft.com/office/drawing/2014/main" id="{441129D2-0673-441F-89A7-E2EA73ED4E62}"/>
              </a:ext>
            </a:extLst>
          </p:cNvPr>
          <p:cNvGrpSpPr/>
          <p:nvPr userDrawn="1"/>
        </p:nvGrpSpPr>
        <p:grpSpPr bwMode="gray">
          <a:xfrm>
            <a:off x="693931" y="-253523"/>
            <a:ext cx="10802744" cy="154131"/>
            <a:chOff x="693931" y="-289132"/>
            <a:chExt cx="10802744" cy="154131"/>
          </a:xfrm>
        </p:grpSpPr>
        <p:sp>
          <p:nvSpPr>
            <p:cNvPr id="7" name="Rechteck 6">
              <a:extLst>
                <a:ext uri="{FF2B5EF4-FFF2-40B4-BE49-F238E27FC236}">
                  <a16:creationId xmlns:a16="http://schemas.microsoft.com/office/drawing/2014/main" id="{B38F0909-C600-4EBC-91A9-F3EA7EC013C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Rechteck 8">
              <a:extLst>
                <a:ext uri="{FF2B5EF4-FFF2-40B4-BE49-F238E27FC236}">
                  <a16:creationId xmlns:a16="http://schemas.microsoft.com/office/drawing/2014/main" id="{88A9D363-08E9-4C31-9B5C-EF4A746B5815}"/>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Rechteck 9">
              <a:extLst>
                <a:ext uri="{FF2B5EF4-FFF2-40B4-BE49-F238E27FC236}">
                  <a16:creationId xmlns:a16="http://schemas.microsoft.com/office/drawing/2014/main" id="{F168CA64-392B-4E8A-84C2-E86139E862B2}"/>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Rechteck 10">
              <a:extLst>
                <a:ext uri="{FF2B5EF4-FFF2-40B4-BE49-F238E27FC236}">
                  <a16:creationId xmlns:a16="http://schemas.microsoft.com/office/drawing/2014/main" id="{4850BF0B-83C9-4421-B36B-58AB04BFE565}"/>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echteck 12">
              <a:extLst>
                <a:ext uri="{FF2B5EF4-FFF2-40B4-BE49-F238E27FC236}">
                  <a16:creationId xmlns:a16="http://schemas.microsoft.com/office/drawing/2014/main" id="{10258523-4396-4951-9411-7A0EB10EB6A6}"/>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hteck 13">
              <a:extLst>
                <a:ext uri="{FF2B5EF4-FFF2-40B4-BE49-F238E27FC236}">
                  <a16:creationId xmlns:a16="http://schemas.microsoft.com/office/drawing/2014/main" id="{BA59A49B-08C6-4C88-B1EB-1D27B6A14A4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6" name="Titelplatzhalter 1">
            <a:extLst>
              <a:ext uri="{FF2B5EF4-FFF2-40B4-BE49-F238E27FC236}">
                <a16:creationId xmlns:a16="http://schemas.microsoft.com/office/drawing/2014/main" id="{58F4AEF8-D383-4DB5-B0EA-5233064C5D8A}"/>
              </a:ext>
            </a:extLst>
          </p:cNvPr>
          <p:cNvSpPr>
            <a:spLocks noGrp="1"/>
          </p:cNvSpPr>
          <p:nvPr>
            <p:ph type="title"/>
          </p:nvPr>
        </p:nvSpPr>
        <p:spPr bwMode="gray">
          <a:xfrm>
            <a:off x="695400" y="548680"/>
            <a:ext cx="10801275" cy="576239"/>
          </a:xfrm>
          <a:prstGeom prst="rect">
            <a:avLst/>
          </a:prstGeom>
        </p:spPr>
        <p:txBody>
          <a:bodyPr vert="horz" lIns="0" tIns="0" rIns="0" bIns="0" rtlCol="0" anchor="t">
            <a:noAutofit/>
          </a:bodyPr>
          <a:lstStyle/>
          <a:p>
            <a:r>
              <a:rPr lang="en-GB" dirty="0"/>
              <a:t>Heading (36pt) </a:t>
            </a:r>
            <a:r>
              <a:rPr lang="en-GB" dirty="0" err="1"/>
              <a:t>ExtraLight</a:t>
            </a:r>
            <a:endParaRPr lang="en-GB" dirty="0"/>
          </a:p>
        </p:txBody>
      </p:sp>
      <p:sp>
        <p:nvSpPr>
          <p:cNvPr id="21" name="Slide Number Placeholder 33">
            <a:extLst>
              <a:ext uri="{FF2B5EF4-FFF2-40B4-BE49-F238E27FC236}">
                <a16:creationId xmlns:a16="http://schemas.microsoft.com/office/drawing/2014/main" id="{329E26EE-0456-4664-ACE6-E5A8173AA887}"/>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22" name="Datumsplatzhalter 127">
            <a:extLst>
              <a:ext uri="{FF2B5EF4-FFF2-40B4-BE49-F238E27FC236}">
                <a16:creationId xmlns:a16="http://schemas.microsoft.com/office/drawing/2014/main" id="{21B0B277-5A32-4263-8CFE-877ECBFF8A8D}"/>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fld id="{CA45AA21-A1FF-40B3-BEA2-1CC373015BEE}" type="datetime1">
              <a:rPr lang="de-DE" smtClean="0"/>
              <a:t>19.10.2025</a:t>
            </a:fld>
            <a:endParaRPr lang="en-GB" dirty="0"/>
          </a:p>
        </p:txBody>
      </p:sp>
      <p:sp>
        <p:nvSpPr>
          <p:cNvPr id="23" name="Fußzeilenplatzhalter 128">
            <a:extLst>
              <a:ext uri="{FF2B5EF4-FFF2-40B4-BE49-F238E27FC236}">
                <a16:creationId xmlns:a16="http://schemas.microsoft.com/office/drawing/2014/main" id="{E7909DB3-594C-4F08-AEBD-3C95DE2F1B4B}"/>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0B4DE8E0-BF58-46FE-BFF4-EFD6DB0ED238}"/>
              </a:ext>
            </a:extLst>
          </p:cNvPr>
          <p:cNvSpPr txBox="1">
            <a:spLocks noChangeAspect="1"/>
          </p:cNvSpPr>
          <p:nvPr userDrawn="1"/>
        </p:nvSpPr>
        <p:spPr bwMode="gray">
          <a:xfrm>
            <a:off x="698097" y="6381360"/>
            <a:ext cx="654252" cy="288000"/>
          </a:xfrm>
          <a:prstGeom prst="rect">
            <a:avLst/>
          </a:prstGeom>
          <a:blipFill dpi="0" rotWithShape="1">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Tree>
    <p:extLst>
      <p:ext uri="{BB962C8B-B14F-4D97-AF65-F5344CB8AC3E}">
        <p14:creationId xmlns:p14="http://schemas.microsoft.com/office/powerpoint/2010/main" val="205438110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8" r:id="rId44"/>
  </p:sldLayoutIdLst>
  <p:hf hdr="0" ftr="0" dt="0"/>
  <p:txStyles>
    <p:title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p:titleStyle>
    <p:body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p:bodyStyle>
    <p:otherStyle>
      <a:defPPr>
        <a:defRPr lang="x-none"/>
      </a:defPPr>
      <a:lvl1pPr marL="200000" marR="200000" algn="l" defTabSz="914400" rtl="0" eaLnBrk="1" latinLnBrk="0" hangingPunct="1">
        <a:defRPr sz="1200" kern="1200">
          <a:solidFill>
            <a:schemeClr val="tx1"/>
          </a:solidFill>
          <a:latin typeface="+mn-lt"/>
          <a:ea typeface="+mn-ea"/>
          <a:cs typeface="+mn-cs"/>
        </a:defRPr>
      </a:lvl1pPr>
      <a:lvl2pPr marL="200000" marR="200000" algn="l" defTabSz="914400" rtl="0" eaLnBrk="1" latinLnBrk="0" hangingPunct="1">
        <a:defRPr sz="1000" kern="1200">
          <a:solidFill>
            <a:schemeClr val="tx1"/>
          </a:solidFill>
          <a:latin typeface="+mn-lt"/>
          <a:ea typeface="+mn-ea"/>
          <a:cs typeface="+mn-cs"/>
        </a:defRPr>
      </a:lvl2pPr>
      <a:lvl3pPr marL="200000" marR="200000" algn="l" defTabSz="914400" rtl="0" eaLnBrk="1" latinLnBrk="0" hangingPunct="1">
        <a:defRPr sz="800" kern="1200">
          <a:solidFill>
            <a:schemeClr val="tx1"/>
          </a:solidFill>
          <a:latin typeface="+mn-lt"/>
          <a:ea typeface="+mn-ea"/>
          <a:cs typeface="+mn-cs"/>
        </a:defRPr>
      </a:lvl3pPr>
      <a:lvl4pPr marL="200000" marR="200000" algn="l" defTabSz="914400" rtl="0" eaLnBrk="1" latinLnBrk="0" hangingPunct="1">
        <a:defRPr sz="800" kern="1200">
          <a:solidFill>
            <a:schemeClr val="tx1"/>
          </a:solidFill>
          <a:latin typeface="+mn-lt"/>
          <a:ea typeface="+mn-ea"/>
          <a:cs typeface="+mn-cs"/>
        </a:defRPr>
      </a:lvl4pPr>
      <a:lvl5pPr marL="200000" marR="200000" algn="l" defTabSz="914400" rtl="0" eaLnBrk="1" latinLnBrk="0" hangingPunct="1">
        <a:defRPr sz="800" kern="1200">
          <a:solidFill>
            <a:schemeClr val="tx1"/>
          </a:solidFill>
          <a:latin typeface="+mn-lt"/>
          <a:ea typeface="+mn-ea"/>
          <a:cs typeface="+mn-cs"/>
        </a:defRPr>
      </a:lvl5pPr>
      <a:lvl6pPr marL="200000" marR="200000" algn="l" defTabSz="914400" rtl="0" eaLnBrk="1" latinLnBrk="0" hangingPunct="1">
        <a:defRPr sz="800" kern="1200">
          <a:solidFill>
            <a:schemeClr val="tx1"/>
          </a:solidFill>
          <a:latin typeface="+mn-lt"/>
          <a:ea typeface="+mn-ea"/>
          <a:cs typeface="+mn-cs"/>
        </a:defRPr>
      </a:lvl6pPr>
      <a:lvl7pPr marL="200000" marR="200000" algn="l" defTabSz="914400" rtl="0" eaLnBrk="1" latinLnBrk="0" hangingPunct="1">
        <a:defRPr sz="800" kern="1200">
          <a:solidFill>
            <a:schemeClr val="tx1"/>
          </a:solidFill>
          <a:latin typeface="+mn-lt"/>
          <a:ea typeface="+mn-ea"/>
          <a:cs typeface="+mn-cs"/>
        </a:defRPr>
      </a:lvl7pPr>
      <a:lvl8pPr marL="200000" marR="200000" algn="l" defTabSz="914400" rtl="0" eaLnBrk="1" latinLnBrk="0" hangingPunct="1">
        <a:defRPr sz="800" kern="1200">
          <a:solidFill>
            <a:schemeClr val="tx1"/>
          </a:solidFill>
          <a:latin typeface="+mn-lt"/>
          <a:ea typeface="+mn-ea"/>
          <a:cs typeface="+mn-cs"/>
        </a:defRPr>
      </a:lvl8pPr>
      <a:lvl9pPr marL="200000" marR="200000" algn="l" defTabSz="914400" rtl="0" eaLnBrk="1" latinLnBrk="0" hangingPunct="1">
        <a:defRPr sz="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64">
          <p15:clr>
            <a:srgbClr val="A4A3A4"/>
          </p15:clr>
        </p15:guide>
        <p15:guide id="3" orient="horz" pos="3929">
          <p15:clr>
            <a:srgbClr val="F26B43"/>
          </p15:clr>
        </p15:guide>
        <p15:guide id="4" pos="438">
          <p15:clr>
            <a:srgbClr val="F26B43"/>
          </p15:clr>
        </p15:guide>
        <p15:guide id="5" pos="7242">
          <p15:clr>
            <a:srgbClr val="F26B43"/>
          </p15:clr>
        </p15:guide>
        <p15:guide id="15" orient="horz" pos="1162">
          <p15:clr>
            <a:srgbClr val="F26B43"/>
          </p15:clr>
        </p15:guide>
        <p15:guide id="21" orient="horz" pos="4156">
          <p15:clr>
            <a:srgbClr val="A4A3A4"/>
          </p15:clr>
        </p15:guide>
        <p15:guide id="22" orient="horz" pos="709">
          <p15:clr>
            <a:srgbClr val="F26B43"/>
          </p15:clr>
        </p15:guide>
        <p15:guide id="23" orient="horz" pos="34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695999" y="1846287"/>
            <a:ext cx="10800000" cy="4391025"/>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Click to edit text.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Text Placeholder 7">
            <a:extLst>
              <a:ext uri="{FF2B5EF4-FFF2-40B4-BE49-F238E27FC236}">
                <a16:creationId xmlns:a16="http://schemas.microsoft.com/office/drawing/2014/main" id="{57219496-506C-479E-A667-C8D9D9FD03F0}"/>
              </a:ext>
            </a:extLst>
          </p:cNvPr>
          <p:cNvSpPr txBox="1">
            <a:spLocks noChangeAspect="1"/>
          </p:cNvSpPr>
          <p:nvPr userDrawn="1"/>
        </p:nvSpPr>
        <p:spPr bwMode="gray">
          <a:xfrm>
            <a:off x="698097" y="6381360"/>
            <a:ext cx="654252" cy="288000"/>
          </a:xfrm>
          <a:prstGeom prst="rect">
            <a:avLst/>
          </a:prstGeom>
          <a:blipFill dpi="0" rotWithShape="1">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grpSp>
        <p:nvGrpSpPr>
          <p:cNvPr id="3" name="Gruppieren 2">
            <a:extLst>
              <a:ext uri="{FF2B5EF4-FFF2-40B4-BE49-F238E27FC236}">
                <a16:creationId xmlns:a16="http://schemas.microsoft.com/office/drawing/2014/main" id="{441129D2-0673-441F-89A7-E2EA73ED4E62}"/>
              </a:ext>
            </a:extLst>
          </p:cNvPr>
          <p:cNvGrpSpPr/>
          <p:nvPr userDrawn="1"/>
        </p:nvGrpSpPr>
        <p:grpSpPr bwMode="gray">
          <a:xfrm>
            <a:off x="693931" y="-253523"/>
            <a:ext cx="10802744" cy="154131"/>
            <a:chOff x="693931" y="-289132"/>
            <a:chExt cx="10802744" cy="154131"/>
          </a:xfrm>
        </p:grpSpPr>
        <p:sp>
          <p:nvSpPr>
            <p:cNvPr id="7" name="Rechteck 6">
              <a:extLst>
                <a:ext uri="{FF2B5EF4-FFF2-40B4-BE49-F238E27FC236}">
                  <a16:creationId xmlns:a16="http://schemas.microsoft.com/office/drawing/2014/main" id="{B38F0909-C600-4EBC-91A9-F3EA7EC013C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Rechteck 8">
              <a:extLst>
                <a:ext uri="{FF2B5EF4-FFF2-40B4-BE49-F238E27FC236}">
                  <a16:creationId xmlns:a16="http://schemas.microsoft.com/office/drawing/2014/main" id="{88A9D363-08E9-4C31-9B5C-EF4A746B5815}"/>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Rechteck 9">
              <a:extLst>
                <a:ext uri="{FF2B5EF4-FFF2-40B4-BE49-F238E27FC236}">
                  <a16:creationId xmlns:a16="http://schemas.microsoft.com/office/drawing/2014/main" id="{F168CA64-392B-4E8A-84C2-E86139E862B2}"/>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Rechteck 10">
              <a:extLst>
                <a:ext uri="{FF2B5EF4-FFF2-40B4-BE49-F238E27FC236}">
                  <a16:creationId xmlns:a16="http://schemas.microsoft.com/office/drawing/2014/main" id="{4850BF0B-83C9-4421-B36B-58AB04BFE565}"/>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echteck 12">
              <a:extLst>
                <a:ext uri="{FF2B5EF4-FFF2-40B4-BE49-F238E27FC236}">
                  <a16:creationId xmlns:a16="http://schemas.microsoft.com/office/drawing/2014/main" id="{10258523-4396-4951-9411-7A0EB10EB6A6}"/>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hteck 13">
              <a:extLst>
                <a:ext uri="{FF2B5EF4-FFF2-40B4-BE49-F238E27FC236}">
                  <a16:creationId xmlns:a16="http://schemas.microsoft.com/office/drawing/2014/main" id="{BA59A49B-08C6-4C88-B1EB-1D27B6A14A4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sp>
        <p:nvSpPr>
          <p:cNvPr id="16" name="Titelplatzhalter 1">
            <a:extLst>
              <a:ext uri="{FF2B5EF4-FFF2-40B4-BE49-F238E27FC236}">
                <a16:creationId xmlns:a16="http://schemas.microsoft.com/office/drawing/2014/main" id="{58F4AEF8-D383-4DB5-B0EA-5233064C5D8A}"/>
              </a:ext>
            </a:extLst>
          </p:cNvPr>
          <p:cNvSpPr>
            <a:spLocks noGrp="1"/>
          </p:cNvSpPr>
          <p:nvPr>
            <p:ph type="title"/>
          </p:nvPr>
        </p:nvSpPr>
        <p:spPr bwMode="gray">
          <a:xfrm>
            <a:off x="695400" y="548680"/>
            <a:ext cx="10801275" cy="576239"/>
          </a:xfrm>
          <a:prstGeom prst="rect">
            <a:avLst/>
          </a:prstGeom>
        </p:spPr>
        <p:txBody>
          <a:bodyPr vert="horz" lIns="0" tIns="0" rIns="0" bIns="0" rtlCol="0" anchor="t">
            <a:noAutofit/>
          </a:bodyPr>
          <a:lstStyle/>
          <a:p>
            <a:r>
              <a:rPr lang="en-GB" dirty="0"/>
              <a:t>Heading in one line (36pt) </a:t>
            </a:r>
            <a:r>
              <a:rPr lang="en-GB" dirty="0" err="1"/>
              <a:t>ExtraLight</a:t>
            </a:r>
            <a:endParaRPr lang="en-GB" dirty="0"/>
          </a:p>
        </p:txBody>
      </p:sp>
      <p:sp>
        <p:nvSpPr>
          <p:cNvPr id="18" name="Slide Number Placeholder 33">
            <a:extLst>
              <a:ext uri="{FF2B5EF4-FFF2-40B4-BE49-F238E27FC236}">
                <a16:creationId xmlns:a16="http://schemas.microsoft.com/office/drawing/2014/main" id="{268805FC-48E1-49E6-B7A8-2546B6F7DAE7}"/>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dirty="0"/>
          </a:p>
        </p:txBody>
      </p:sp>
      <p:sp>
        <p:nvSpPr>
          <p:cNvPr id="19" name="Datumsplatzhalter 127">
            <a:extLst>
              <a:ext uri="{FF2B5EF4-FFF2-40B4-BE49-F238E27FC236}">
                <a16:creationId xmlns:a16="http://schemas.microsoft.com/office/drawing/2014/main" id="{DC4397B5-E283-40DD-91D2-0C5C972977D8}"/>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endParaRPr lang="en-GB" dirty="0"/>
          </a:p>
        </p:txBody>
      </p:sp>
      <p:sp>
        <p:nvSpPr>
          <p:cNvPr id="20" name="Fußzeilenplatzhalter 128">
            <a:extLst>
              <a:ext uri="{FF2B5EF4-FFF2-40B4-BE49-F238E27FC236}">
                <a16:creationId xmlns:a16="http://schemas.microsoft.com/office/drawing/2014/main" id="{BC70FFCA-750F-41CF-82B5-100155DDD26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endParaRPr lang="en-GB" dirty="0"/>
          </a:p>
        </p:txBody>
      </p:sp>
    </p:spTree>
    <p:extLst>
      <p:ext uri="{BB962C8B-B14F-4D97-AF65-F5344CB8AC3E}">
        <p14:creationId xmlns:p14="http://schemas.microsoft.com/office/powerpoint/2010/main" val="181482241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3" r:id="rId22"/>
    <p:sldLayoutId id="2147484004" r:id="rId23"/>
    <p:sldLayoutId id="2147484005" r:id="rId24"/>
    <p:sldLayoutId id="2147484006" r:id="rId25"/>
    <p:sldLayoutId id="2147484007" r:id="rId26"/>
    <p:sldLayoutId id="2147484008" r:id="rId27"/>
    <p:sldLayoutId id="2147484009" r:id="rId28"/>
    <p:sldLayoutId id="2147484010" r:id="rId29"/>
    <p:sldLayoutId id="2147484011" r:id="rId30"/>
    <p:sldLayoutId id="2147484012" r:id="rId31"/>
    <p:sldLayoutId id="2147484017" r:id="rId32"/>
    <p:sldLayoutId id="2147484018" r:id="rId33"/>
    <p:sldLayoutId id="2147484019" r:id="rId34"/>
  </p:sldLayoutIdLst>
  <p:hf hdr="0" ftr="0" dt="0"/>
  <p:txStyles>
    <p:title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p:titleStyle>
    <p:body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p:bodyStyle>
    <p:otherStyle>
      <a:defPPr>
        <a:defRPr lang="x-none"/>
      </a:defPPr>
      <a:lvl1pPr marL="200000" marR="200000" algn="l" defTabSz="914400" rtl="0" eaLnBrk="1" latinLnBrk="0" hangingPunct="1">
        <a:defRPr sz="1200" kern="1200">
          <a:solidFill>
            <a:schemeClr val="tx1"/>
          </a:solidFill>
          <a:latin typeface="+mn-lt"/>
          <a:ea typeface="+mn-ea"/>
          <a:cs typeface="+mn-cs"/>
        </a:defRPr>
      </a:lvl1pPr>
      <a:lvl2pPr marL="200000" marR="200000" algn="l" defTabSz="914400" rtl="0" eaLnBrk="1" latinLnBrk="0" hangingPunct="1">
        <a:defRPr sz="1000" kern="1200">
          <a:solidFill>
            <a:schemeClr val="tx1"/>
          </a:solidFill>
          <a:latin typeface="+mn-lt"/>
          <a:ea typeface="+mn-ea"/>
          <a:cs typeface="+mn-cs"/>
        </a:defRPr>
      </a:lvl2pPr>
      <a:lvl3pPr marL="200000" marR="200000" algn="l" defTabSz="914400" rtl="0" eaLnBrk="1" latinLnBrk="0" hangingPunct="1">
        <a:defRPr sz="800" kern="1200">
          <a:solidFill>
            <a:schemeClr val="tx1"/>
          </a:solidFill>
          <a:latin typeface="+mn-lt"/>
          <a:ea typeface="+mn-ea"/>
          <a:cs typeface="+mn-cs"/>
        </a:defRPr>
      </a:lvl3pPr>
      <a:lvl4pPr marL="200000" marR="200000" algn="l" defTabSz="914400" rtl="0" eaLnBrk="1" latinLnBrk="0" hangingPunct="1">
        <a:defRPr sz="800" kern="1200">
          <a:solidFill>
            <a:schemeClr val="tx1"/>
          </a:solidFill>
          <a:latin typeface="+mn-lt"/>
          <a:ea typeface="+mn-ea"/>
          <a:cs typeface="+mn-cs"/>
        </a:defRPr>
      </a:lvl4pPr>
      <a:lvl5pPr marL="200000" marR="200000" algn="l" defTabSz="914400" rtl="0" eaLnBrk="1" latinLnBrk="0" hangingPunct="1">
        <a:defRPr sz="800" kern="1200">
          <a:solidFill>
            <a:schemeClr val="tx1"/>
          </a:solidFill>
          <a:latin typeface="+mn-lt"/>
          <a:ea typeface="+mn-ea"/>
          <a:cs typeface="+mn-cs"/>
        </a:defRPr>
      </a:lvl5pPr>
      <a:lvl6pPr marL="200000" marR="200000" algn="l" defTabSz="914400" rtl="0" eaLnBrk="1" latinLnBrk="0" hangingPunct="1">
        <a:defRPr sz="800" kern="1200">
          <a:solidFill>
            <a:schemeClr val="tx1"/>
          </a:solidFill>
          <a:latin typeface="+mn-lt"/>
          <a:ea typeface="+mn-ea"/>
          <a:cs typeface="+mn-cs"/>
        </a:defRPr>
      </a:lvl6pPr>
      <a:lvl7pPr marL="200000" marR="200000" algn="l" defTabSz="914400" rtl="0" eaLnBrk="1" latinLnBrk="0" hangingPunct="1">
        <a:defRPr sz="800" kern="1200">
          <a:solidFill>
            <a:schemeClr val="tx1"/>
          </a:solidFill>
          <a:latin typeface="+mn-lt"/>
          <a:ea typeface="+mn-ea"/>
          <a:cs typeface="+mn-cs"/>
        </a:defRPr>
      </a:lvl7pPr>
      <a:lvl8pPr marL="200000" marR="200000" algn="l" defTabSz="914400" rtl="0" eaLnBrk="1" latinLnBrk="0" hangingPunct="1">
        <a:defRPr sz="800" kern="1200">
          <a:solidFill>
            <a:schemeClr val="tx1"/>
          </a:solidFill>
          <a:latin typeface="+mn-lt"/>
          <a:ea typeface="+mn-ea"/>
          <a:cs typeface="+mn-cs"/>
        </a:defRPr>
      </a:lvl8pPr>
      <a:lvl9pPr marL="200000" marR="200000" algn="l" defTabSz="914400" rtl="0" eaLnBrk="1" latinLnBrk="0" hangingPunct="1">
        <a:defRPr sz="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64">
          <p15:clr>
            <a:srgbClr val="A4A3A4"/>
          </p15:clr>
        </p15:guide>
        <p15:guide id="3" orient="horz" pos="3929">
          <p15:clr>
            <a:srgbClr val="F26B43"/>
          </p15:clr>
        </p15:guide>
        <p15:guide id="4" pos="438">
          <p15:clr>
            <a:srgbClr val="F26B43"/>
          </p15:clr>
        </p15:guide>
        <p15:guide id="5" pos="7242">
          <p15:clr>
            <a:srgbClr val="F26B43"/>
          </p15:clr>
        </p15:guide>
        <p15:guide id="15" orient="horz" pos="1162">
          <p15:clr>
            <a:srgbClr val="F26B43"/>
          </p15:clr>
        </p15:guide>
        <p15:guide id="21" orient="horz" pos="4156">
          <p15:clr>
            <a:srgbClr val="A4A3A4"/>
          </p15:clr>
        </p15:guide>
        <p15:guide id="22" orient="horz" pos="709">
          <p15:clr>
            <a:srgbClr val="F26B43"/>
          </p15:clr>
        </p15:guide>
        <p15:guide id="23" orient="horz" pos="34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695999" y="1846289"/>
            <a:ext cx="10800000" cy="4391025"/>
          </a:xfrm>
          <a:prstGeom prst="rect">
            <a:avLst/>
          </a:prstGeom>
        </p:spPr>
        <p:txBody>
          <a:bodyPr vert="horz" lIns="0" tIns="0" rIns="0" bIns="0" rtlCol="0">
            <a:noAutofit/>
          </a:bodyPr>
          <a:lstStyle/>
          <a:p>
            <a:pPr marL="0" marR="0" lvl="0" indent="0" algn="l" defTabSz="914377"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a:t>Click to edit text. Use the buttons “Increase List Level” and “Decrease List Level” for copytext or bullet levels.</a:t>
            </a:r>
          </a:p>
          <a:p>
            <a:pPr lvl="1"/>
            <a:r>
              <a:rPr lang="en-GB"/>
              <a:t>Optional Subheading</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8" name="Text Placeholder 7">
            <a:extLst>
              <a:ext uri="{FF2B5EF4-FFF2-40B4-BE49-F238E27FC236}">
                <a16:creationId xmlns:a16="http://schemas.microsoft.com/office/drawing/2014/main" id="{57219496-506C-479E-A667-C8D9D9FD03F0}"/>
              </a:ext>
            </a:extLst>
          </p:cNvPr>
          <p:cNvSpPr txBox="1">
            <a:spLocks noChangeAspect="1"/>
          </p:cNvSpPr>
          <p:nvPr userDrawn="1"/>
        </p:nvSpPr>
        <p:spPr bwMode="gray">
          <a:xfrm>
            <a:off x="698098" y="6381360"/>
            <a:ext cx="654252" cy="288000"/>
          </a:xfrm>
          <a:prstGeom prst="rect">
            <a:avLst/>
          </a:prstGeom>
          <a:blipFill dpi="0" rotWithShape="1">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33"/>
              <a:t> </a:t>
            </a:r>
          </a:p>
        </p:txBody>
      </p:sp>
      <p:grpSp>
        <p:nvGrpSpPr>
          <p:cNvPr id="3" name="Gruppieren 2">
            <a:extLst>
              <a:ext uri="{FF2B5EF4-FFF2-40B4-BE49-F238E27FC236}">
                <a16:creationId xmlns:a16="http://schemas.microsoft.com/office/drawing/2014/main" id="{441129D2-0673-441F-89A7-E2EA73ED4E62}"/>
              </a:ext>
            </a:extLst>
          </p:cNvPr>
          <p:cNvGrpSpPr/>
          <p:nvPr userDrawn="1"/>
        </p:nvGrpSpPr>
        <p:grpSpPr bwMode="gray">
          <a:xfrm>
            <a:off x="693931" y="-253523"/>
            <a:ext cx="10802744" cy="154131"/>
            <a:chOff x="693931" y="-289132"/>
            <a:chExt cx="10802744" cy="154131"/>
          </a:xfrm>
        </p:grpSpPr>
        <p:sp>
          <p:nvSpPr>
            <p:cNvPr id="7" name="Rechteck 6">
              <a:extLst>
                <a:ext uri="{FF2B5EF4-FFF2-40B4-BE49-F238E27FC236}">
                  <a16:creationId xmlns:a16="http://schemas.microsoft.com/office/drawing/2014/main" id="{B38F0909-C600-4EBC-91A9-F3EA7EC013C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9" name="Rechteck 8">
              <a:extLst>
                <a:ext uri="{FF2B5EF4-FFF2-40B4-BE49-F238E27FC236}">
                  <a16:creationId xmlns:a16="http://schemas.microsoft.com/office/drawing/2014/main" id="{88A9D363-08E9-4C31-9B5C-EF4A746B5815}"/>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0" name="Rechteck 9">
              <a:extLst>
                <a:ext uri="{FF2B5EF4-FFF2-40B4-BE49-F238E27FC236}">
                  <a16:creationId xmlns:a16="http://schemas.microsoft.com/office/drawing/2014/main" id="{F168CA64-392B-4E8A-84C2-E86139E862B2}"/>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 name="Rechteck 10">
              <a:extLst>
                <a:ext uri="{FF2B5EF4-FFF2-40B4-BE49-F238E27FC236}">
                  <a16:creationId xmlns:a16="http://schemas.microsoft.com/office/drawing/2014/main" id="{4850BF0B-83C9-4421-B36B-58AB04BFE565}"/>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3" name="Rechteck 12">
              <a:extLst>
                <a:ext uri="{FF2B5EF4-FFF2-40B4-BE49-F238E27FC236}">
                  <a16:creationId xmlns:a16="http://schemas.microsoft.com/office/drawing/2014/main" id="{10258523-4396-4951-9411-7A0EB10EB6A6}"/>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4" name="Rechteck 13">
              <a:extLst>
                <a:ext uri="{FF2B5EF4-FFF2-40B4-BE49-F238E27FC236}">
                  <a16:creationId xmlns:a16="http://schemas.microsoft.com/office/drawing/2014/main" id="{BA59A49B-08C6-4C88-B1EB-1D27B6A14A4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16" name="Titelplatzhalter 1">
            <a:extLst>
              <a:ext uri="{FF2B5EF4-FFF2-40B4-BE49-F238E27FC236}">
                <a16:creationId xmlns:a16="http://schemas.microsoft.com/office/drawing/2014/main" id="{58F4AEF8-D383-4DB5-B0EA-5233064C5D8A}"/>
              </a:ext>
            </a:extLst>
          </p:cNvPr>
          <p:cNvSpPr>
            <a:spLocks noGrp="1"/>
          </p:cNvSpPr>
          <p:nvPr>
            <p:ph type="title"/>
          </p:nvPr>
        </p:nvSpPr>
        <p:spPr bwMode="gray">
          <a:xfrm>
            <a:off x="695401" y="548682"/>
            <a:ext cx="10801275" cy="576239"/>
          </a:xfrm>
          <a:prstGeom prst="rect">
            <a:avLst/>
          </a:prstGeom>
        </p:spPr>
        <p:txBody>
          <a:bodyPr vert="horz" lIns="0" tIns="0" rIns="0" bIns="0" rtlCol="0" anchor="t">
            <a:noAutofit/>
          </a:bodyPr>
          <a:lstStyle/>
          <a:p>
            <a:r>
              <a:rPr lang="en-GB"/>
              <a:t>Heading in one line (36pt) </a:t>
            </a:r>
            <a:r>
              <a:rPr lang="en-GB" err="1"/>
              <a:t>ExtraLight</a:t>
            </a:r>
            <a:endParaRPr lang="en-GB"/>
          </a:p>
        </p:txBody>
      </p:sp>
      <p:sp>
        <p:nvSpPr>
          <p:cNvPr id="18" name="Slide Number Placeholder 33">
            <a:extLst>
              <a:ext uri="{FF2B5EF4-FFF2-40B4-BE49-F238E27FC236}">
                <a16:creationId xmlns:a16="http://schemas.microsoft.com/office/drawing/2014/main" id="{268805FC-48E1-49E6-B7A8-2546B6F7DAE7}"/>
              </a:ext>
            </a:extLst>
          </p:cNvPr>
          <p:cNvSpPr>
            <a:spLocks noGrp="1"/>
          </p:cNvSpPr>
          <p:nvPr>
            <p:ph type="sldNum" sz="quarter" idx="4"/>
          </p:nvPr>
        </p:nvSpPr>
        <p:spPr bwMode="gray">
          <a:xfrm>
            <a:off x="11208568" y="6453000"/>
            <a:ext cx="287432" cy="180000"/>
          </a:xfrm>
          <a:prstGeom prst="rect">
            <a:avLst/>
          </a:prstGeom>
        </p:spPr>
        <p:txBody>
          <a:bodyPr vert="horz" lIns="0" tIns="0" rIns="0" bIns="0" rtlCol="0" anchor="b" anchorCtr="0"/>
          <a:lstStyle>
            <a:lvl1pPr algn="r">
              <a:defRPr sz="800">
                <a:solidFill>
                  <a:schemeClr val="tx2"/>
                </a:solidFill>
                <a:latin typeface="+mn-lt"/>
              </a:defRPr>
            </a:lvl1pPr>
          </a:lstStyle>
          <a:p>
            <a:fld id="{9EA669D3-5529-4BB0-8BB4-F8AF37E83BE9}" type="slidenum">
              <a:rPr lang="en-GB" smtClean="0"/>
              <a:pPr/>
              <a:t>‹Nr.›</a:t>
            </a:fld>
            <a:endParaRPr lang="en-GB"/>
          </a:p>
        </p:txBody>
      </p:sp>
      <p:sp>
        <p:nvSpPr>
          <p:cNvPr id="19" name="Datumsplatzhalter 127">
            <a:extLst>
              <a:ext uri="{FF2B5EF4-FFF2-40B4-BE49-F238E27FC236}">
                <a16:creationId xmlns:a16="http://schemas.microsoft.com/office/drawing/2014/main" id="{DC4397B5-E283-40DD-91D2-0C5C972977D8}"/>
              </a:ext>
            </a:extLst>
          </p:cNvPr>
          <p:cNvSpPr>
            <a:spLocks noGrp="1"/>
          </p:cNvSpPr>
          <p:nvPr>
            <p:ph type="dt" sz="half" idx="2"/>
          </p:nvPr>
        </p:nvSpPr>
        <p:spPr>
          <a:xfrm>
            <a:off x="5735263" y="6453000"/>
            <a:ext cx="720080" cy="180000"/>
          </a:xfrm>
          <a:prstGeom prst="rect">
            <a:avLst/>
          </a:prstGeom>
        </p:spPr>
        <p:txBody>
          <a:bodyPr vert="horz" lIns="0" tIns="0" rIns="0" bIns="0" rtlCol="0" anchor="b" anchorCtr="0"/>
          <a:lstStyle>
            <a:lvl1pPr algn="ctr">
              <a:defRPr sz="800">
                <a:solidFill>
                  <a:schemeClr val="tx2"/>
                </a:solidFill>
                <a:latin typeface="+mn-lt"/>
              </a:defRPr>
            </a:lvl1pPr>
          </a:lstStyle>
          <a:p>
            <a:endParaRPr lang="en-GB"/>
          </a:p>
        </p:txBody>
      </p:sp>
      <p:sp>
        <p:nvSpPr>
          <p:cNvPr id="20" name="Fußzeilenplatzhalter 128">
            <a:extLst>
              <a:ext uri="{FF2B5EF4-FFF2-40B4-BE49-F238E27FC236}">
                <a16:creationId xmlns:a16="http://schemas.microsoft.com/office/drawing/2014/main" id="{BC70FFCA-750F-41CF-82B5-100155DDD269}"/>
              </a:ext>
            </a:extLst>
          </p:cNvPr>
          <p:cNvSpPr>
            <a:spLocks noGrp="1"/>
          </p:cNvSpPr>
          <p:nvPr>
            <p:ph type="ftr" sz="quarter" idx="3"/>
          </p:nvPr>
        </p:nvSpPr>
        <p:spPr>
          <a:xfrm>
            <a:off x="7237784" y="6453000"/>
            <a:ext cx="3970784" cy="180000"/>
          </a:xfrm>
          <a:prstGeom prst="rect">
            <a:avLst/>
          </a:prstGeom>
        </p:spPr>
        <p:txBody>
          <a:bodyPr vert="horz" lIns="0" tIns="0" rIns="0" bIns="0" rtlCol="0" anchor="b" anchorCtr="0"/>
          <a:lstStyle>
            <a:lvl1pPr algn="r">
              <a:defRPr sz="800">
                <a:solidFill>
                  <a:schemeClr val="tx2"/>
                </a:solidFill>
                <a:latin typeface="+mn-lt"/>
              </a:defRPr>
            </a:lvl1pPr>
          </a:lstStyle>
          <a:p>
            <a:endParaRPr lang="en-GB"/>
          </a:p>
        </p:txBody>
      </p:sp>
    </p:spTree>
    <p:extLst>
      <p:ext uri="{BB962C8B-B14F-4D97-AF65-F5344CB8AC3E}">
        <p14:creationId xmlns:p14="http://schemas.microsoft.com/office/powerpoint/2010/main" val="414862872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 id="2147484051" r:id="rId31"/>
    <p:sldLayoutId id="2147484052" r:id="rId32"/>
    <p:sldLayoutId id="2147484053" r:id="rId33"/>
    <p:sldLayoutId id="2147484054" r:id="rId34"/>
  </p:sldLayoutIdLst>
  <p:hf hdr="0" ftr="0" dt="0"/>
  <p:txStyles>
    <p:titleStyle>
      <a:lvl1pPr algn="l" defTabSz="914377" rtl="0" eaLnBrk="1" latinLnBrk="0" hangingPunct="1">
        <a:lnSpc>
          <a:spcPct val="100000"/>
        </a:lnSpc>
        <a:spcBef>
          <a:spcPts val="0"/>
        </a:spcBef>
        <a:spcAft>
          <a:spcPts val="0"/>
        </a:spcAft>
        <a:buNone/>
        <a:defRPr sz="3600" kern="1200">
          <a:solidFill>
            <a:schemeClr val="bg2"/>
          </a:solidFill>
          <a:latin typeface="+mj-lt"/>
          <a:ea typeface="+mj-ea"/>
          <a:cs typeface="+mj-cs"/>
        </a:defRPr>
      </a:lvl1pPr>
    </p:titleStyle>
    <p:bodyStyle>
      <a:lvl1pPr marL="0" indent="0" algn="l" defTabSz="914377"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377"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79996" indent="-179996" algn="l" defTabSz="914377"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59991" indent="-180970" algn="l" defTabSz="914377"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39987" indent="-180970" algn="l" defTabSz="914377"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19982" indent="-179996" algn="l" defTabSz="914377"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899978" indent="-179384" algn="l" defTabSz="914377"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899978" indent="-180970" algn="l" defTabSz="914377"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899978" indent="-180970" algn="l" defTabSz="914377"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p:bodyStyle>
    <p:otherStyle>
      <a:defPPr>
        <a:defRPr lang="x-none"/>
      </a:defPPr>
      <a:lvl1pPr marL="199995" marR="199995" algn="l" defTabSz="914377" rtl="0" eaLnBrk="1" latinLnBrk="0" hangingPunct="1">
        <a:defRPr sz="1200" kern="1200">
          <a:solidFill>
            <a:schemeClr val="tx1"/>
          </a:solidFill>
          <a:latin typeface="+mn-lt"/>
          <a:ea typeface="+mn-ea"/>
          <a:cs typeface="+mn-cs"/>
        </a:defRPr>
      </a:lvl1pPr>
      <a:lvl2pPr marL="199995" marR="199995" algn="l" defTabSz="914377" rtl="0" eaLnBrk="1" latinLnBrk="0" hangingPunct="1">
        <a:defRPr sz="1000" kern="1200">
          <a:solidFill>
            <a:schemeClr val="tx1"/>
          </a:solidFill>
          <a:latin typeface="+mn-lt"/>
          <a:ea typeface="+mn-ea"/>
          <a:cs typeface="+mn-cs"/>
        </a:defRPr>
      </a:lvl2pPr>
      <a:lvl3pPr marL="199995" marR="199995" algn="l" defTabSz="914377" rtl="0" eaLnBrk="1" latinLnBrk="0" hangingPunct="1">
        <a:defRPr sz="800" kern="1200">
          <a:solidFill>
            <a:schemeClr val="tx1"/>
          </a:solidFill>
          <a:latin typeface="+mn-lt"/>
          <a:ea typeface="+mn-ea"/>
          <a:cs typeface="+mn-cs"/>
        </a:defRPr>
      </a:lvl3pPr>
      <a:lvl4pPr marL="199995" marR="199995" algn="l" defTabSz="914377" rtl="0" eaLnBrk="1" latinLnBrk="0" hangingPunct="1">
        <a:defRPr sz="800" kern="1200">
          <a:solidFill>
            <a:schemeClr val="tx1"/>
          </a:solidFill>
          <a:latin typeface="+mn-lt"/>
          <a:ea typeface="+mn-ea"/>
          <a:cs typeface="+mn-cs"/>
        </a:defRPr>
      </a:lvl4pPr>
      <a:lvl5pPr marL="199995" marR="199995" algn="l" defTabSz="914377" rtl="0" eaLnBrk="1" latinLnBrk="0" hangingPunct="1">
        <a:defRPr sz="800" kern="1200">
          <a:solidFill>
            <a:schemeClr val="tx1"/>
          </a:solidFill>
          <a:latin typeface="+mn-lt"/>
          <a:ea typeface="+mn-ea"/>
          <a:cs typeface="+mn-cs"/>
        </a:defRPr>
      </a:lvl5pPr>
      <a:lvl6pPr marL="199995" marR="199995" algn="l" defTabSz="914377" rtl="0" eaLnBrk="1" latinLnBrk="0" hangingPunct="1">
        <a:defRPr sz="800" kern="1200">
          <a:solidFill>
            <a:schemeClr val="tx1"/>
          </a:solidFill>
          <a:latin typeface="+mn-lt"/>
          <a:ea typeface="+mn-ea"/>
          <a:cs typeface="+mn-cs"/>
        </a:defRPr>
      </a:lvl6pPr>
      <a:lvl7pPr marL="199995" marR="199995" algn="l" defTabSz="914377" rtl="0" eaLnBrk="1" latinLnBrk="0" hangingPunct="1">
        <a:defRPr sz="800" kern="1200">
          <a:solidFill>
            <a:schemeClr val="tx1"/>
          </a:solidFill>
          <a:latin typeface="+mn-lt"/>
          <a:ea typeface="+mn-ea"/>
          <a:cs typeface="+mn-cs"/>
        </a:defRPr>
      </a:lvl7pPr>
      <a:lvl8pPr marL="199995" marR="199995" algn="l" defTabSz="914377" rtl="0" eaLnBrk="1" latinLnBrk="0" hangingPunct="1">
        <a:defRPr sz="800" kern="1200">
          <a:solidFill>
            <a:schemeClr val="tx1"/>
          </a:solidFill>
          <a:latin typeface="+mn-lt"/>
          <a:ea typeface="+mn-ea"/>
          <a:cs typeface="+mn-cs"/>
        </a:defRPr>
      </a:lvl8pPr>
      <a:lvl9pPr marL="199995" marR="199995" algn="l" defTabSz="914377" rtl="0" eaLnBrk="1" latinLnBrk="0" hangingPunct="1">
        <a:defRPr sz="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64">
          <p15:clr>
            <a:srgbClr val="A4A3A4"/>
          </p15:clr>
        </p15:guide>
        <p15:guide id="3" orient="horz" pos="3929">
          <p15:clr>
            <a:srgbClr val="F26B43"/>
          </p15:clr>
        </p15:guide>
        <p15:guide id="4" pos="438">
          <p15:clr>
            <a:srgbClr val="F26B43"/>
          </p15:clr>
        </p15:guide>
        <p15:guide id="5" pos="7242">
          <p15:clr>
            <a:srgbClr val="F26B43"/>
          </p15:clr>
        </p15:guide>
        <p15:guide id="15" orient="horz" pos="1162">
          <p15:clr>
            <a:srgbClr val="F26B43"/>
          </p15:clr>
        </p15:guide>
        <p15:guide id="21" orient="horz" pos="4156">
          <p15:clr>
            <a:srgbClr val="A4A3A4"/>
          </p15:clr>
        </p15:guide>
        <p15:guide id="22" orient="horz" pos="709">
          <p15:clr>
            <a:srgbClr val="F26B43"/>
          </p15:clr>
        </p15:guide>
        <p15:guide id="23"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9.xml"/><Relationship Id="rId1" Type="http://schemas.openxmlformats.org/officeDocument/2006/relationships/tags" Target="../tags/tag8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97.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82.xml"/><Relationship Id="rId5" Type="http://schemas.openxmlformats.org/officeDocument/2006/relationships/image" Target="../media/image55.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5.png"/><Relationship Id="rId2" Type="http://schemas.openxmlformats.org/officeDocument/2006/relationships/slideLayout" Target="../slideLayouts/slideLayout162.xml"/><Relationship Id="rId1" Type="http://schemas.openxmlformats.org/officeDocument/2006/relationships/tags" Target="../tags/tag8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96.xml"/><Relationship Id="rId5" Type="http://schemas.openxmlformats.org/officeDocument/2006/relationships/image" Target="../media/image55.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62.xml"/><Relationship Id="rId5" Type="http://schemas.openxmlformats.org/officeDocument/2006/relationships/image" Target="../media/image5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62.xml"/><Relationship Id="rId5" Type="http://schemas.openxmlformats.org/officeDocument/2006/relationships/image" Target="../media/image55.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62.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62.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62.xml"/><Relationship Id="rId5" Type="http://schemas.openxmlformats.org/officeDocument/2006/relationships/image" Target="../media/image5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6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2.xml"/><Relationship Id="rId7" Type="http://schemas.openxmlformats.org/officeDocument/2006/relationships/image" Target="../media/image55.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9.xml"/><Relationship Id="rId1" Type="http://schemas.openxmlformats.org/officeDocument/2006/relationships/tags" Target="../tags/tag8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9.xml"/><Relationship Id="rId7" Type="http://schemas.openxmlformats.org/officeDocument/2006/relationships/image" Target="../media/image28.sv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27.png"/><Relationship Id="rId11" Type="http://schemas.openxmlformats.org/officeDocument/2006/relationships/image" Target="../media/image82.svg"/><Relationship Id="rId5" Type="http://schemas.openxmlformats.org/officeDocument/2006/relationships/notesSlide" Target="../notesSlides/notesSlide22.xml"/><Relationship Id="rId10" Type="http://schemas.openxmlformats.org/officeDocument/2006/relationships/image" Target="../media/image50.png"/><Relationship Id="rId4" Type="http://schemas.openxmlformats.org/officeDocument/2006/relationships/slideLayout" Target="../slideLayouts/slideLayout159.xml"/><Relationship Id="rId9" Type="http://schemas.openxmlformats.org/officeDocument/2006/relationships/image" Target="../media/image81.sv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9.xml"/><Relationship Id="rId1" Type="http://schemas.openxmlformats.org/officeDocument/2006/relationships/tags" Target="../tags/tag70.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notesSlide" Target="../notesSlides/notesSlide3.xml"/><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slideLayout" Target="../slideLayouts/slideLayout162.xml"/><Relationship Id="rId1" Type="http://schemas.openxmlformats.org/officeDocument/2006/relationships/tags" Target="../tags/tag71.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1.svg"/><Relationship Id="rId3" Type="http://schemas.openxmlformats.org/officeDocument/2006/relationships/tags" Target="../tags/tag74.xml"/><Relationship Id="rId7" Type="http://schemas.openxmlformats.org/officeDocument/2006/relationships/image" Target="../media/image31.png"/><Relationship Id="rId12" Type="http://schemas.openxmlformats.org/officeDocument/2006/relationships/image" Target="../media/image40.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4.xml"/><Relationship Id="rId11" Type="http://schemas.openxmlformats.org/officeDocument/2006/relationships/image" Target="../media/image39.png"/><Relationship Id="rId5" Type="http://schemas.openxmlformats.org/officeDocument/2006/relationships/slideLayout" Target="../slideLayouts/slideLayout162.xml"/><Relationship Id="rId10" Type="http://schemas.openxmlformats.org/officeDocument/2006/relationships/image" Target="../media/image38.svg"/><Relationship Id="rId4" Type="http://schemas.openxmlformats.org/officeDocument/2006/relationships/tags" Target="../tags/tag75.xml"/><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0.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62.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47.png"/><Relationship Id="rId18" Type="http://schemas.openxmlformats.org/officeDocument/2006/relationships/image" Target="../media/image51.svg"/><Relationship Id="rId3" Type="http://schemas.openxmlformats.org/officeDocument/2006/relationships/tags" Target="../tags/tag78.xml"/><Relationship Id="rId7" Type="http://schemas.openxmlformats.org/officeDocument/2006/relationships/slideLayout" Target="../slideLayouts/slideLayout135.xml"/><Relationship Id="rId12" Type="http://schemas.openxmlformats.org/officeDocument/2006/relationships/image" Target="../media/image46.svg"/><Relationship Id="rId17" Type="http://schemas.openxmlformats.org/officeDocument/2006/relationships/image" Target="../media/image50.png"/><Relationship Id="rId2" Type="http://schemas.openxmlformats.org/officeDocument/2006/relationships/tags" Target="../tags/tag77.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45.png"/><Relationship Id="rId5" Type="http://schemas.openxmlformats.org/officeDocument/2006/relationships/tags" Target="../tags/tag80.xml"/><Relationship Id="rId15" Type="http://schemas.openxmlformats.org/officeDocument/2006/relationships/image" Target="../media/image29.png"/><Relationship Id="rId10" Type="http://schemas.openxmlformats.org/officeDocument/2006/relationships/image" Target="../media/image44.svg"/><Relationship Id="rId19" Type="http://schemas.openxmlformats.org/officeDocument/2006/relationships/image" Target="../media/image52.png"/><Relationship Id="rId4" Type="http://schemas.openxmlformats.org/officeDocument/2006/relationships/tags" Target="../tags/tag79.xml"/><Relationship Id="rId9" Type="http://schemas.openxmlformats.org/officeDocument/2006/relationships/image" Target="../media/image43.png"/><Relationship Id="rId1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6">
            <a:extLst>
              <a:ext uri="{FF2B5EF4-FFF2-40B4-BE49-F238E27FC236}">
                <a16:creationId xmlns:a16="http://schemas.microsoft.com/office/drawing/2014/main" id="{72026EA1-5633-7C4E-FD2F-8FC3AF47A4EC}"/>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2515" b="12515"/>
          <a:stretch/>
        </p:blipFill>
        <p:spPr>
          <a:xfrm>
            <a:off x="0" y="-10"/>
            <a:ext cx="12192000" cy="6858000"/>
          </a:xfrm>
        </p:spPr>
      </p:pic>
      <p:pic>
        <p:nvPicPr>
          <p:cNvPr id="20" name="Bildplatzhalter 6">
            <a:extLst>
              <a:ext uri="{FF2B5EF4-FFF2-40B4-BE49-F238E27FC236}">
                <a16:creationId xmlns:a16="http://schemas.microsoft.com/office/drawing/2014/main" id="{7D7D898D-BD8D-C733-AB7E-91D4E6E0D75C}"/>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2500" b="12500"/>
          <a:stretch/>
        </p:blipFill>
        <p:spPr>
          <a:xfrm>
            <a:off x="20" y="10"/>
            <a:ext cx="12191980" cy="6857990"/>
          </a:xfrm>
          <a:noFill/>
        </p:spPr>
      </p:pic>
      <p:sp>
        <p:nvSpPr>
          <p:cNvPr id="23" name="Text Placeholder 2">
            <a:extLst>
              <a:ext uri="{FF2B5EF4-FFF2-40B4-BE49-F238E27FC236}">
                <a16:creationId xmlns:a16="http://schemas.microsoft.com/office/drawing/2014/main" id="{206A3CAC-9E62-F27F-D7CD-47B3AB0C9FA2}"/>
              </a:ext>
            </a:extLst>
          </p:cNvPr>
          <p:cNvSpPr>
            <a:spLocks noGrp="1"/>
          </p:cNvSpPr>
          <p:nvPr>
            <p:ph type="body" sz="quarter" idx="22"/>
          </p:nvPr>
        </p:nvSpPr>
        <p:spPr>
          <a:xfrm>
            <a:off x="0" y="0"/>
            <a:ext cx="12192000" cy="6858000"/>
          </a:xfrm>
        </p:spPr>
        <p:txBody>
          <a:bodyPr/>
          <a:lstStyle/>
          <a:p>
            <a:endParaRPr lang="en-US"/>
          </a:p>
        </p:txBody>
      </p:sp>
      <p:sp>
        <p:nvSpPr>
          <p:cNvPr id="25" name="Text Placeholder 3">
            <a:extLst>
              <a:ext uri="{FF2B5EF4-FFF2-40B4-BE49-F238E27FC236}">
                <a16:creationId xmlns:a16="http://schemas.microsoft.com/office/drawing/2014/main" id="{6207D552-753F-70F6-C07E-347A88A8EB0E}"/>
              </a:ext>
            </a:extLst>
          </p:cNvPr>
          <p:cNvSpPr>
            <a:spLocks noGrp="1"/>
          </p:cNvSpPr>
          <p:nvPr>
            <p:ph type="body" sz="quarter" idx="21"/>
          </p:nvPr>
        </p:nvSpPr>
        <p:spPr>
          <a:xfrm>
            <a:off x="9937800" y="368300"/>
            <a:ext cx="1558800" cy="684000"/>
          </a:xfrm>
        </p:spPr>
        <p:txBody>
          <a:bodyPr/>
          <a:lstStyle/>
          <a:p>
            <a:endParaRPr lang="en-US"/>
          </a:p>
        </p:txBody>
      </p:sp>
      <p:sp>
        <p:nvSpPr>
          <p:cNvPr id="4" name="Titel 3">
            <a:extLst>
              <a:ext uri="{FF2B5EF4-FFF2-40B4-BE49-F238E27FC236}">
                <a16:creationId xmlns:a16="http://schemas.microsoft.com/office/drawing/2014/main" id="{ED8F9D9C-91C1-4DCC-973E-504004AD2907}"/>
              </a:ext>
            </a:extLst>
          </p:cNvPr>
          <p:cNvSpPr>
            <a:spLocks noGrp="1"/>
          </p:cNvSpPr>
          <p:nvPr>
            <p:ph type="title"/>
          </p:nvPr>
        </p:nvSpPr>
        <p:spPr>
          <a:xfrm>
            <a:off x="696000" y="3284984"/>
            <a:ext cx="11016624" cy="864096"/>
          </a:xfrm>
        </p:spPr>
        <p:txBody>
          <a:bodyPr anchor="b">
            <a:noAutofit/>
          </a:bodyPr>
          <a:lstStyle/>
          <a:p>
            <a:r>
              <a:rPr lang="de-CH" sz="4000" b="1" dirty="0">
                <a:latin typeface="+mn-lt"/>
              </a:rPr>
              <a:t>Künstliche Intelligenz als Motor für Effizienz und Innovationen</a:t>
            </a:r>
          </a:p>
        </p:txBody>
      </p:sp>
      <p:sp>
        <p:nvSpPr>
          <p:cNvPr id="5" name="Textplatzhalter 4">
            <a:extLst>
              <a:ext uri="{FF2B5EF4-FFF2-40B4-BE49-F238E27FC236}">
                <a16:creationId xmlns:a16="http://schemas.microsoft.com/office/drawing/2014/main" id="{5EE2DAA0-0D4F-475A-87E5-3FD4906F54F4}"/>
              </a:ext>
            </a:extLst>
          </p:cNvPr>
          <p:cNvSpPr>
            <a:spLocks noGrp="1"/>
          </p:cNvSpPr>
          <p:nvPr>
            <p:ph type="body" sz="quarter" idx="12"/>
          </p:nvPr>
        </p:nvSpPr>
        <p:spPr>
          <a:xfrm>
            <a:off x="696000" y="4149080"/>
            <a:ext cx="9241799" cy="1512200"/>
          </a:xfrm>
        </p:spPr>
        <p:txBody>
          <a:bodyPr anchor="t">
            <a:normAutofit/>
          </a:bodyPr>
          <a:lstStyle/>
          <a:p>
            <a:pPr rtl="0"/>
            <a:r>
              <a:rPr lang="de-CH" sz="2400" dirty="0">
                <a:effectLst/>
              </a:rPr>
              <a:t>Wo Mensch und Technologie </a:t>
            </a:r>
            <a:r>
              <a:rPr lang="de-CH" sz="2400" dirty="0"/>
              <a:t>harmonisch </a:t>
            </a:r>
            <a:r>
              <a:rPr lang="de-CH" sz="2400" dirty="0">
                <a:effectLst/>
              </a:rPr>
              <a:t>z</a:t>
            </a:r>
            <a:r>
              <a:rPr lang="de-CH" sz="2400" dirty="0"/>
              <a:t>usammenarbeiten</a:t>
            </a:r>
            <a:endParaRPr lang="de-CH" sz="2400" dirty="0">
              <a:effectLst/>
            </a:endParaRPr>
          </a:p>
        </p:txBody>
      </p:sp>
    </p:spTree>
    <p:extLst>
      <p:ext uri="{BB962C8B-B14F-4D97-AF65-F5344CB8AC3E}">
        <p14:creationId xmlns:p14="http://schemas.microsoft.com/office/powerpoint/2010/main" val="425394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38">
            <a:extLst>
              <a:ext uri="{FF2B5EF4-FFF2-40B4-BE49-F238E27FC236}">
                <a16:creationId xmlns:a16="http://schemas.microsoft.com/office/drawing/2014/main" id="{49B213F2-C977-4EB8-8B3C-0E5C0CBAB010}"/>
              </a:ext>
            </a:extLst>
          </p:cNvPr>
          <p:cNvPicPr>
            <a:picLocks noGrp="1" noChangeAspect="1"/>
          </p:cNvPicPr>
          <p:nvPr>
            <p:ph type="pic" sz="quarter" idx="15"/>
            <p:custDataLst>
              <p:tags r:id="rId1"/>
            </p:custDataLst>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p:spPr>
      </p:pic>
      <p:sp>
        <p:nvSpPr>
          <p:cNvPr id="2" name="Titel 1">
            <a:extLst>
              <a:ext uri="{FF2B5EF4-FFF2-40B4-BE49-F238E27FC236}">
                <a16:creationId xmlns:a16="http://schemas.microsoft.com/office/drawing/2014/main" id="{8C821716-9F88-4D25-BA4D-74868389EA11}"/>
              </a:ext>
            </a:extLst>
          </p:cNvPr>
          <p:cNvSpPr>
            <a:spLocks noGrp="1"/>
          </p:cNvSpPr>
          <p:nvPr>
            <p:ph type="title"/>
          </p:nvPr>
        </p:nvSpPr>
        <p:spPr/>
        <p:txBody>
          <a:bodyPr/>
          <a:lstStyle/>
          <a:p>
            <a:r>
              <a:rPr lang="de-CH"/>
              <a:t>2. Use Cases GenAI@DPD</a:t>
            </a:r>
            <a:endParaRPr lang="en-GB"/>
          </a:p>
        </p:txBody>
      </p:sp>
      <p:sp>
        <p:nvSpPr>
          <p:cNvPr id="8" name="Foliennummernplatzhalter 7">
            <a:extLst>
              <a:ext uri="{FF2B5EF4-FFF2-40B4-BE49-F238E27FC236}">
                <a16:creationId xmlns:a16="http://schemas.microsoft.com/office/drawing/2014/main" id="{15E38931-1DDD-4EA9-AB0F-95053BD5F04C}"/>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FFFFFF"/>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srgbClr val="FFFFFF"/>
              </a:solidFill>
              <a:effectLst/>
              <a:uLnTx/>
              <a:uFillTx/>
              <a:latin typeface="Pluto Sans DPD PPT Light"/>
              <a:ea typeface="+mn-ea"/>
              <a:cs typeface="+mn-cs"/>
            </a:endParaRPr>
          </a:p>
        </p:txBody>
      </p:sp>
      <p:sp>
        <p:nvSpPr>
          <p:cNvPr id="3" name="Textplatzhalter 2">
            <a:extLst>
              <a:ext uri="{FF2B5EF4-FFF2-40B4-BE49-F238E27FC236}">
                <a16:creationId xmlns:a16="http://schemas.microsoft.com/office/drawing/2014/main" id="{F0E10620-DA1F-432F-AC35-685DF30AA228}"/>
              </a:ext>
            </a:extLst>
          </p:cNvPr>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23776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83856-0915-5A2E-9264-5E8A4358F25E}"/>
            </a:ext>
          </a:extLst>
        </p:cNvPr>
        <p:cNvGrpSpPr/>
        <p:nvPr/>
      </p:nvGrpSpPr>
      <p:grpSpPr>
        <a:xfrm>
          <a:off x="0" y="0"/>
          <a:ext cx="0" cy="0"/>
          <a:chOff x="0" y="0"/>
          <a:chExt cx="0" cy="0"/>
        </a:xfrm>
      </p:grpSpPr>
      <p:sp>
        <p:nvSpPr>
          <p:cNvPr id="11" name="Google Shape;1140;p174">
            <a:extLst>
              <a:ext uri="{FF2B5EF4-FFF2-40B4-BE49-F238E27FC236}">
                <a16:creationId xmlns:a16="http://schemas.microsoft.com/office/drawing/2014/main" id="{028910B7-2880-902F-09AC-972921C0A0E9}"/>
              </a:ext>
            </a:extLst>
          </p:cNvPr>
          <p:cNvSpPr txBox="1"/>
          <p:nvPr/>
        </p:nvSpPr>
        <p:spPr>
          <a:xfrm>
            <a:off x="277003" y="184581"/>
            <a:ext cx="11477597" cy="1271974"/>
          </a:xfrm>
          <a:prstGeom prst="rect">
            <a:avLst/>
          </a:prstGeom>
          <a:noFill/>
          <a:ln>
            <a:noFill/>
          </a:ln>
        </p:spPr>
        <p:txBody>
          <a:bodyPr spcFirstLastPara="1" wrap="square" lIns="121900" tIns="121900" rIns="121900" bIns="121900" anchor="t" anchorCtr="0">
            <a:spAutoFit/>
          </a:bodyPr>
          <a:lstStyle/>
          <a:p>
            <a:pPr defTabSz="1219170">
              <a:buClr>
                <a:srgbClr val="000000"/>
              </a:buClr>
              <a:defRPr/>
            </a:pPr>
            <a:r>
              <a:rPr lang="de" sz="3333" b="1" kern="0">
                <a:solidFill>
                  <a:srgbClr val="000000"/>
                </a:solidFill>
                <a:latin typeface="Montserrat"/>
                <a:cs typeface="Arial"/>
                <a:sym typeface="Arial"/>
              </a:rPr>
              <a:t>KI-Produkte sind ein stetiger Prozess</a:t>
            </a:r>
          </a:p>
          <a:p>
            <a:pPr defTabSz="1219170">
              <a:buClr>
                <a:srgbClr val="000000"/>
              </a:buClr>
              <a:defRPr/>
            </a:pPr>
            <a:r>
              <a:rPr lang="de" sz="3333" b="1">
                <a:latin typeface="Montserrat"/>
              </a:rPr>
              <a:t>Kein One-Off.</a:t>
            </a:r>
            <a:endParaRPr lang="de" sz="3333" b="1" kern="0">
              <a:solidFill>
                <a:srgbClr val="000000"/>
              </a:solidFill>
              <a:latin typeface="Montserrat"/>
              <a:cs typeface="Arial"/>
              <a:sym typeface="Arial"/>
            </a:endParaRPr>
          </a:p>
        </p:txBody>
      </p:sp>
      <p:pic>
        <p:nvPicPr>
          <p:cNvPr id="2" name="Picture 1" descr="Artificial Intelligence Model Life Cycle: From Creation to End-users ...">
            <a:extLst>
              <a:ext uri="{FF2B5EF4-FFF2-40B4-BE49-F238E27FC236}">
                <a16:creationId xmlns:a16="http://schemas.microsoft.com/office/drawing/2014/main" id="{E774866A-42BE-6079-7386-563CF395FDB7}"/>
              </a:ext>
            </a:extLst>
          </p:cNvPr>
          <p:cNvPicPr>
            <a:picLocks noChangeAspect="1"/>
          </p:cNvPicPr>
          <p:nvPr/>
        </p:nvPicPr>
        <p:blipFill>
          <a:blip r:embed="rId3"/>
          <a:srcRect b="5136"/>
          <a:stretch>
            <a:fillRect/>
          </a:stretch>
        </p:blipFill>
        <p:spPr>
          <a:xfrm>
            <a:off x="997356" y="1383754"/>
            <a:ext cx="9666785" cy="4882575"/>
          </a:xfrm>
          <a:prstGeom prst="rect">
            <a:avLst/>
          </a:prstGeom>
        </p:spPr>
      </p:pic>
      <p:sp>
        <p:nvSpPr>
          <p:cNvPr id="4" name="Textfeld 3">
            <a:extLst>
              <a:ext uri="{FF2B5EF4-FFF2-40B4-BE49-F238E27FC236}">
                <a16:creationId xmlns:a16="http://schemas.microsoft.com/office/drawing/2014/main" id="{BD94DE9F-BD42-FE3C-4517-BBAC5A1B919B}"/>
              </a:ext>
            </a:extLst>
          </p:cNvPr>
          <p:cNvSpPr txBox="1"/>
          <p:nvPr/>
        </p:nvSpPr>
        <p:spPr>
          <a:xfrm>
            <a:off x="5280169" y="3429000"/>
            <a:ext cx="1039067" cy="502766"/>
          </a:xfrm>
          <a:prstGeom prst="rect">
            <a:avLst/>
          </a:prstGeom>
          <a:noFill/>
        </p:spPr>
        <p:txBody>
          <a:bodyPr wrap="none" rtlCol="0">
            <a:spAutoFit/>
          </a:bodyPr>
          <a:lstStyle/>
          <a:p>
            <a:r>
              <a:rPr lang="de-DE" sz="2667" b="1">
                <a:latin typeface="Montserrat" pitchFamily="2" charset="0"/>
              </a:rPr>
              <a:t>Data</a:t>
            </a:r>
            <a:endParaRPr lang="de-CH" sz="2667" b="1">
              <a:latin typeface="Montserrat" pitchFamily="2" charset="0"/>
            </a:endParaRPr>
          </a:p>
        </p:txBody>
      </p:sp>
      <p:pic>
        <p:nvPicPr>
          <p:cNvPr id="6" name="Picture 2">
            <a:extLst>
              <a:ext uri="{FF2B5EF4-FFF2-40B4-BE49-F238E27FC236}">
                <a16:creationId xmlns:a16="http://schemas.microsoft.com/office/drawing/2014/main" id="{106E45DA-9647-B601-0FE3-DBAF69999D5B}"/>
              </a:ext>
            </a:extLst>
          </p:cNvPr>
          <p:cNvPicPr>
            <a:picLocks noChangeAspect="1"/>
          </p:cNvPicPr>
          <p:nvPr/>
        </p:nvPicPr>
        <p:blipFill>
          <a:blip r:embed="rId4"/>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79143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7">
          <a:extLst>
            <a:ext uri="{FF2B5EF4-FFF2-40B4-BE49-F238E27FC236}">
              <a16:creationId xmlns:a16="http://schemas.microsoft.com/office/drawing/2014/main" id="{1862D40B-223A-F3D3-DF8D-457773F0AC93}"/>
            </a:ext>
          </a:extLst>
        </p:cNvPr>
        <p:cNvGrpSpPr/>
        <p:nvPr/>
      </p:nvGrpSpPr>
      <p:grpSpPr>
        <a:xfrm>
          <a:off x="0" y="0"/>
          <a:ext cx="0" cy="0"/>
          <a:chOff x="0" y="0"/>
          <a:chExt cx="0" cy="0"/>
        </a:xfrm>
      </p:grpSpPr>
      <p:cxnSp>
        <p:nvCxnSpPr>
          <p:cNvPr id="638" name="Google Shape;638;p129">
            <a:extLst>
              <a:ext uri="{FF2B5EF4-FFF2-40B4-BE49-F238E27FC236}">
                <a16:creationId xmlns:a16="http://schemas.microsoft.com/office/drawing/2014/main" id="{3A103255-C589-03F5-0D18-EBC1BCCF4E91}"/>
              </a:ext>
            </a:extLst>
          </p:cNvPr>
          <p:cNvCxnSpPr/>
          <p:nvPr/>
        </p:nvCxnSpPr>
        <p:spPr>
          <a:xfrm>
            <a:off x="6722333" y="123333"/>
            <a:ext cx="0" cy="0"/>
          </a:xfrm>
          <a:prstGeom prst="straightConnector1">
            <a:avLst/>
          </a:prstGeom>
          <a:noFill/>
          <a:ln w="9525" cap="flat" cmpd="sng">
            <a:solidFill>
              <a:schemeClr val="dk2"/>
            </a:solidFill>
            <a:prstDash val="solid"/>
            <a:round/>
            <a:headEnd type="none" w="med" len="med"/>
            <a:tailEnd type="none" w="med" len="med"/>
          </a:ln>
        </p:spPr>
      </p:cxnSp>
      <p:sp>
        <p:nvSpPr>
          <p:cNvPr id="642" name="Google Shape;642;p129">
            <a:extLst>
              <a:ext uri="{FF2B5EF4-FFF2-40B4-BE49-F238E27FC236}">
                <a16:creationId xmlns:a16="http://schemas.microsoft.com/office/drawing/2014/main" id="{78B25C5C-415D-5AC2-E897-E20532FA4B62}"/>
              </a:ext>
            </a:extLst>
          </p:cNvPr>
          <p:cNvSpPr txBox="1"/>
          <p:nvPr/>
        </p:nvSpPr>
        <p:spPr>
          <a:xfrm>
            <a:off x="470400" y="192000"/>
            <a:ext cx="9074000" cy="857887"/>
          </a:xfrm>
          <a:prstGeom prst="rect">
            <a:avLst/>
          </a:prstGeom>
          <a:noFill/>
          <a:ln>
            <a:noFill/>
          </a:ln>
        </p:spPr>
        <p:txBody>
          <a:bodyPr spcFirstLastPara="1" wrap="square" lIns="121900" tIns="121900" rIns="121900" bIns="121900" anchor="t" anchorCtr="0">
            <a:spAutoFit/>
          </a:bodyPr>
          <a:lstStyle/>
          <a:p>
            <a:pPr defTabSz="1219170">
              <a:lnSpc>
                <a:spcPct val="150000"/>
              </a:lnSpc>
            </a:pPr>
            <a:r>
              <a:rPr lang="de" sz="2650" b="1" kern="0" dirty="0">
                <a:solidFill>
                  <a:srgbClr val="000000"/>
                </a:solidFill>
                <a:latin typeface="Montserrat"/>
                <a:ea typeface="Montserrat"/>
                <a:cs typeface="Montserrat"/>
              </a:rPr>
              <a:t>All-in-</a:t>
            </a:r>
            <a:r>
              <a:rPr lang="de" sz="2650" b="1" kern="0" dirty="0" err="1">
                <a:solidFill>
                  <a:srgbClr val="000000"/>
                </a:solidFill>
                <a:latin typeface="Montserrat"/>
                <a:ea typeface="Montserrat"/>
                <a:cs typeface="Montserrat"/>
              </a:rPr>
              <a:t>One</a:t>
            </a:r>
            <a:r>
              <a:rPr lang="de" sz="2650" b="1" kern="0" dirty="0">
                <a:solidFill>
                  <a:srgbClr val="000000"/>
                </a:solidFill>
                <a:latin typeface="Montserrat"/>
                <a:ea typeface="Montserrat"/>
                <a:cs typeface="Montserrat"/>
              </a:rPr>
              <a:t> Secure AI </a:t>
            </a:r>
            <a:r>
              <a:rPr lang="de" sz="2650" b="1" kern="0" dirty="0" err="1">
                <a:solidFill>
                  <a:srgbClr val="000000"/>
                </a:solidFill>
                <a:latin typeface="Montserrat"/>
                <a:ea typeface="Montserrat"/>
                <a:cs typeface="Montserrat"/>
              </a:rPr>
              <a:t>Platform</a:t>
            </a:r>
            <a:r>
              <a:rPr lang="de" sz="2650" b="1" kern="0" dirty="0">
                <a:solidFill>
                  <a:srgbClr val="000000"/>
                </a:solidFill>
                <a:latin typeface="Montserrat"/>
                <a:ea typeface="Montserrat"/>
                <a:cs typeface="Montserrat"/>
              </a:rPr>
              <a:t> </a:t>
            </a:r>
          </a:p>
        </p:txBody>
      </p:sp>
      <p:pic>
        <p:nvPicPr>
          <p:cNvPr id="25" name="Picture 24">
            <a:extLst>
              <a:ext uri="{FF2B5EF4-FFF2-40B4-BE49-F238E27FC236}">
                <a16:creationId xmlns:a16="http://schemas.microsoft.com/office/drawing/2014/main" id="{4B61369C-EA4E-5231-1EA6-6F3CA927B79E}"/>
              </a:ext>
            </a:extLst>
          </p:cNvPr>
          <p:cNvPicPr>
            <a:picLocks noChangeAspect="1"/>
          </p:cNvPicPr>
          <p:nvPr/>
        </p:nvPicPr>
        <p:blipFill>
          <a:blip r:embed="rId3"/>
          <a:stretch>
            <a:fillRect/>
          </a:stretch>
        </p:blipFill>
        <p:spPr>
          <a:xfrm>
            <a:off x="1394604" y="1055767"/>
            <a:ext cx="8755811" cy="4976502"/>
          </a:xfrm>
          <a:prstGeom prst="rect">
            <a:avLst/>
          </a:prstGeom>
          <a:ln>
            <a:noFill/>
          </a:ln>
        </p:spPr>
      </p:pic>
      <p:sp>
        <p:nvSpPr>
          <p:cNvPr id="26" name="TextBox 25">
            <a:extLst>
              <a:ext uri="{FF2B5EF4-FFF2-40B4-BE49-F238E27FC236}">
                <a16:creationId xmlns:a16="http://schemas.microsoft.com/office/drawing/2014/main" id="{A03CBD8D-56BC-4178-C548-C67AA68C5FA0}"/>
              </a:ext>
            </a:extLst>
          </p:cNvPr>
          <p:cNvSpPr txBox="1"/>
          <p:nvPr/>
        </p:nvSpPr>
        <p:spPr>
          <a:xfrm>
            <a:off x="1656102" y="6296668"/>
            <a:ext cx="50310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pitchFamily="2" charset="0"/>
              </a:rPr>
              <a:t>www.dreamleap.com</a:t>
            </a:r>
          </a:p>
        </p:txBody>
      </p:sp>
      <p:pic>
        <p:nvPicPr>
          <p:cNvPr id="2" name="Picture 1">
            <a:extLst>
              <a:ext uri="{FF2B5EF4-FFF2-40B4-BE49-F238E27FC236}">
                <a16:creationId xmlns:a16="http://schemas.microsoft.com/office/drawing/2014/main" id="{5286C491-EB2C-409B-3A12-A5CD9160F651}"/>
              </a:ext>
            </a:extLst>
          </p:cNvPr>
          <p:cNvPicPr>
            <a:picLocks noChangeAspect="1"/>
          </p:cNvPicPr>
          <p:nvPr/>
        </p:nvPicPr>
        <p:blipFill>
          <a:blip r:embed="rId4"/>
          <a:stretch>
            <a:fillRect/>
          </a:stretch>
        </p:blipFill>
        <p:spPr>
          <a:xfrm>
            <a:off x="9080291" y="1053412"/>
            <a:ext cx="1076325" cy="466725"/>
          </a:xfrm>
          <a:prstGeom prst="rect">
            <a:avLst/>
          </a:prstGeom>
          <a:ln>
            <a:noFill/>
          </a:ln>
        </p:spPr>
      </p:pic>
      <p:pic>
        <p:nvPicPr>
          <p:cNvPr id="4" name="Picture 2">
            <a:extLst>
              <a:ext uri="{FF2B5EF4-FFF2-40B4-BE49-F238E27FC236}">
                <a16:creationId xmlns:a16="http://schemas.microsoft.com/office/drawing/2014/main" id="{B21CF6ED-C4C7-C8A6-52E0-60A01CAB99FA}"/>
              </a:ext>
            </a:extLst>
          </p:cNvPr>
          <p:cNvPicPr>
            <a:picLocks noChangeAspect="1"/>
          </p:cNvPicPr>
          <p:nvPr/>
        </p:nvPicPr>
        <p:blipFill>
          <a:blip r:embed="rId5"/>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1530506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dirty="0"/>
              <a:t>AI Suite von </a:t>
            </a:r>
            <a:r>
              <a:rPr lang="de-CH" dirty="0" err="1"/>
              <a:t>dreamleap</a:t>
            </a:r>
            <a:r>
              <a:rPr lang="de-CH" dirty="0"/>
              <a:t> im Überblick</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rPr lang="de-CH" dirty="0" err="1"/>
              <a:t>Overview</a:t>
            </a:r>
            <a:r>
              <a:rPr lang="de-CH" dirty="0"/>
              <a:t> AI Suite </a:t>
            </a:r>
            <a:r>
              <a:rPr lang="de-CH" dirty="0" err="1">
                <a:latin typeface="Montserrat" pitchFamily="2" charset="0"/>
              </a:rPr>
              <a:t>dreamleap</a:t>
            </a:r>
            <a:endParaRPr lang="en-US" sz="2400" dirty="0">
              <a:latin typeface="Montserrat" pitchFamily="2" charset="0"/>
            </a:endParaRPr>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13</a:t>
            </a:fld>
            <a:endParaRPr lang="en-GB">
              <a:latin typeface="Pluto Sans DPD" panose="02000000000000000000" pitchFamily="2" charset="0"/>
            </a:endParaRPr>
          </a:p>
        </p:txBody>
      </p:sp>
      <p:grpSp>
        <p:nvGrpSpPr>
          <p:cNvPr id="6" name="Gruppieren 5">
            <a:extLst>
              <a:ext uri="{FF2B5EF4-FFF2-40B4-BE49-F238E27FC236}">
                <a16:creationId xmlns:a16="http://schemas.microsoft.com/office/drawing/2014/main" id="{37575BA0-46DD-CF80-640A-0C9DAD63C58A}"/>
              </a:ext>
            </a:extLst>
          </p:cNvPr>
          <p:cNvGrpSpPr/>
          <p:nvPr/>
        </p:nvGrpSpPr>
        <p:grpSpPr>
          <a:xfrm>
            <a:off x="2783631" y="1268096"/>
            <a:ext cx="6508628" cy="4733990"/>
            <a:chOff x="2567607" y="1658001"/>
            <a:chExt cx="5045454" cy="4039370"/>
          </a:xfrm>
        </p:grpSpPr>
        <p:pic>
          <p:nvPicPr>
            <p:cNvPr id="5" name="Grafik 4">
              <a:extLst>
                <a:ext uri="{FF2B5EF4-FFF2-40B4-BE49-F238E27FC236}">
                  <a16:creationId xmlns:a16="http://schemas.microsoft.com/office/drawing/2014/main" id="{A6E58A8F-5993-73A0-5FED-33ABC63FAE79}"/>
                </a:ext>
              </a:extLst>
            </p:cNvPr>
            <p:cNvPicPr>
              <a:picLocks noChangeAspect="1"/>
            </p:cNvPicPr>
            <p:nvPr/>
          </p:nvPicPr>
          <p:blipFill>
            <a:blip r:embed="rId4"/>
            <a:stretch>
              <a:fillRect/>
            </a:stretch>
          </p:blipFill>
          <p:spPr>
            <a:xfrm>
              <a:off x="2621476" y="1742434"/>
              <a:ext cx="4860264" cy="2764474"/>
            </a:xfrm>
            <a:prstGeom prst="rect">
              <a:avLst/>
            </a:prstGeom>
          </p:spPr>
        </p:pic>
        <p:pic>
          <p:nvPicPr>
            <p:cNvPr id="4" name="Grafik 3" descr="C:\Users\bandelow\Desktop\Monitore_Computer.png">
              <a:extLst>
                <a:ext uri="{FF2B5EF4-FFF2-40B4-BE49-F238E27FC236}">
                  <a16:creationId xmlns:a16="http://schemas.microsoft.com/office/drawing/2014/main" id="{BF96B69C-B275-5D6B-BBB7-F5D5A873AE6F}"/>
                </a:ext>
              </a:extLst>
            </p:cNvPr>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2567607" y="1658001"/>
              <a:ext cx="5045454" cy="4039370"/>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C2AA5C6-55BD-F5FB-D96F-DDDBA23816EC}"/>
              </a:ext>
            </a:extLst>
          </p:cNvPr>
          <p:cNvPicPr>
            <a:picLocks noChangeAspect="1"/>
          </p:cNvPicPr>
          <p:nvPr/>
        </p:nvPicPr>
        <p:blipFill>
          <a:blip r:embed="rId6">
            <a:alphaModFix amt="80000"/>
          </a:blip>
          <a:stretch>
            <a:fillRect/>
          </a:stretch>
        </p:blipFill>
        <p:spPr>
          <a:xfrm>
            <a:off x="7533734" y="1621477"/>
            <a:ext cx="1293964" cy="365761"/>
          </a:xfrm>
          <a:prstGeom prst="rect">
            <a:avLst/>
          </a:prstGeom>
        </p:spPr>
      </p:pic>
      <p:sp>
        <p:nvSpPr>
          <p:cNvPr id="10" name="Textfeld 9">
            <a:extLst>
              <a:ext uri="{FF2B5EF4-FFF2-40B4-BE49-F238E27FC236}">
                <a16:creationId xmlns:a16="http://schemas.microsoft.com/office/drawing/2014/main" id="{BC53A7F5-E108-8B8B-0EAD-42E809F68767}"/>
              </a:ext>
            </a:extLst>
          </p:cNvPr>
          <p:cNvSpPr txBox="1"/>
          <p:nvPr/>
        </p:nvSpPr>
        <p:spPr bwMode="gray">
          <a:xfrm>
            <a:off x="2989945" y="610955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CH" sz="1800" b="1" i="0" u="none" strike="noStrike" kern="0" cap="none" spc="0" normalizeH="0" baseline="0" noProof="0" dirty="0">
                <a:ln>
                  <a:noFill/>
                </a:ln>
                <a:solidFill>
                  <a:srgbClr val="000000"/>
                </a:solidFill>
                <a:effectLst/>
                <a:uLnTx/>
                <a:uFillTx/>
                <a:latin typeface="Montserrat"/>
                <a:cs typeface="Arial"/>
                <a:sym typeface="Arial"/>
              </a:rPr>
              <a:t>D</a:t>
            </a:r>
            <a:r>
              <a:rPr kumimoji="0" lang="de" sz="1800" b="1" i="0" u="none" strike="noStrike" kern="0" cap="none" spc="0" normalizeH="0" baseline="0" noProof="0" dirty="0">
                <a:ln>
                  <a:noFill/>
                </a:ln>
                <a:solidFill>
                  <a:srgbClr val="000000"/>
                </a:solidFill>
                <a:effectLst/>
                <a:uLnTx/>
                <a:uFillTx/>
                <a:latin typeface="Montserrat"/>
                <a:cs typeface="Arial"/>
                <a:sym typeface="Arial"/>
              </a:rPr>
              <a:t>reamleap - Data-Driven. Swiss-Made. Secure.</a:t>
            </a:r>
          </a:p>
        </p:txBody>
      </p:sp>
      <p:pic>
        <p:nvPicPr>
          <p:cNvPr id="11" name="Picture 2">
            <a:extLst>
              <a:ext uri="{FF2B5EF4-FFF2-40B4-BE49-F238E27FC236}">
                <a16:creationId xmlns:a16="http://schemas.microsoft.com/office/drawing/2014/main" id="{3881CAC4-CDD3-C4AA-3BCB-4900B7ACDA99}"/>
              </a:ext>
            </a:extLst>
          </p:cNvPr>
          <p:cNvPicPr>
            <a:picLocks noChangeAspect="1"/>
          </p:cNvPicPr>
          <p:nvPr/>
        </p:nvPicPr>
        <p:blipFill>
          <a:blip r:embed="rId7"/>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951156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Grundlage für nachhaltige Innovation</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3" y="584391"/>
            <a:ext cx="10801275" cy="576239"/>
          </a:xfrm>
        </p:spPr>
        <p:txBody>
          <a:bodyPr vert="horz" lIns="0" tIns="0" rIns="0" bIns="0" rtlCol="0" anchor="t">
            <a:noAutofit/>
          </a:bodyPr>
          <a:lstStyle/>
          <a:p>
            <a:r>
              <a:t>KI-</a:t>
            </a:r>
            <a:r>
              <a:rPr err="1"/>
              <a:t>Landschaft</a:t>
            </a:r>
            <a:r>
              <a:t> DPD</a:t>
            </a:r>
            <a:r>
              <a:rPr lang="de-CH"/>
              <a:t> Schweiz</a:t>
            </a:r>
            <a:endParaRPr/>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pPr defTabSz="914377"/>
            <a:fld id="{9EA669D3-5529-4BB0-8BB4-F8AF37E83BE9}" type="slidenum">
              <a:rPr lang="en-GB">
                <a:solidFill>
                  <a:srgbClr val="808285"/>
                </a:solidFill>
                <a:latin typeface="Pluto Sans DPD" panose="02000000000000000000" pitchFamily="2" charset="0"/>
                <a:cs typeface="Arial"/>
                <a:sym typeface="Arial"/>
              </a:rPr>
              <a:pPr defTabSz="914377"/>
              <a:t>14</a:t>
            </a:fld>
            <a:endParaRPr lang="en-GB">
              <a:solidFill>
                <a:srgbClr val="808285"/>
              </a:solidFill>
              <a:latin typeface="Pluto Sans DPD" panose="02000000000000000000" pitchFamily="2" charset="0"/>
              <a:cs typeface="Arial"/>
              <a:sym typeface="Arial"/>
            </a:endParaRPr>
          </a:p>
        </p:txBody>
      </p:sp>
      <p:pic>
        <p:nvPicPr>
          <p:cNvPr id="10" name="Grafik 9">
            <a:extLst>
              <a:ext uri="{FF2B5EF4-FFF2-40B4-BE49-F238E27FC236}">
                <a16:creationId xmlns:a16="http://schemas.microsoft.com/office/drawing/2014/main" id="{EF121B9B-CAA8-15AA-97FF-FFB176D18014}"/>
              </a:ext>
            </a:extLst>
          </p:cNvPr>
          <p:cNvPicPr>
            <a:picLocks noChangeAspect="1"/>
          </p:cNvPicPr>
          <p:nvPr/>
        </p:nvPicPr>
        <p:blipFill>
          <a:blip r:embed="rId3"/>
          <a:stretch>
            <a:fillRect/>
          </a:stretch>
        </p:blipFill>
        <p:spPr>
          <a:xfrm>
            <a:off x="685969" y="1278254"/>
            <a:ext cx="11315700" cy="4752975"/>
          </a:xfrm>
          <a:prstGeom prst="rect">
            <a:avLst/>
          </a:prstGeom>
        </p:spPr>
      </p:pic>
      <p:pic>
        <p:nvPicPr>
          <p:cNvPr id="6" name="Grafik 5" descr="Ein Bild, das Grafiken, Grafikdesign, Schrift, Design enthält.&#10;&#10;Automatisch generierte Beschreibung">
            <a:extLst>
              <a:ext uri="{FF2B5EF4-FFF2-40B4-BE49-F238E27FC236}">
                <a16:creationId xmlns:a16="http://schemas.microsoft.com/office/drawing/2014/main" id="{1610F16E-6C8E-A8C2-031E-E77191797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448" y="2132857"/>
            <a:ext cx="1080120" cy="324036"/>
          </a:xfrm>
          <a:prstGeom prst="rect">
            <a:avLst/>
          </a:prstGeom>
        </p:spPr>
      </p:pic>
      <p:pic>
        <p:nvPicPr>
          <p:cNvPr id="4" name="Grafik 3" descr="Ein Bild, das Grafiken, Grafikdesign, Schrift, Design enthält.&#10;&#10;Automatisch generierte Beschreibung">
            <a:extLst>
              <a:ext uri="{FF2B5EF4-FFF2-40B4-BE49-F238E27FC236}">
                <a16:creationId xmlns:a16="http://schemas.microsoft.com/office/drawing/2014/main" id="{B1682FFA-3BBC-7F32-44DE-923B6A240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3819" y="1512372"/>
            <a:ext cx="1080120" cy="324036"/>
          </a:xfrm>
          <a:prstGeom prst="rect">
            <a:avLst/>
          </a:prstGeom>
        </p:spPr>
      </p:pic>
      <p:pic>
        <p:nvPicPr>
          <p:cNvPr id="5" name="Picture 2">
            <a:extLst>
              <a:ext uri="{FF2B5EF4-FFF2-40B4-BE49-F238E27FC236}">
                <a16:creationId xmlns:a16="http://schemas.microsoft.com/office/drawing/2014/main" id="{B6752276-70B8-D343-20E8-4247D7B4B486}"/>
              </a:ext>
            </a:extLst>
          </p:cNvPr>
          <p:cNvPicPr>
            <a:picLocks noChangeAspect="1"/>
          </p:cNvPicPr>
          <p:nvPr/>
        </p:nvPicPr>
        <p:blipFill>
          <a:blip r:embed="rId5"/>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265494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FDD48C88-FD89-07F5-8A4F-2998B9BA750D}"/>
              </a:ext>
            </a:extLst>
          </p:cNvPr>
          <p:cNvSpPr>
            <a:spLocks noGrp="1"/>
          </p:cNvSpPr>
          <p:nvPr>
            <p:ph type="pic" sz="quarter" idx="18"/>
          </p:nvPr>
        </p:nvSpPr>
        <p:spPr/>
        <p:txBody>
          <a:bodyPr/>
          <a:lstStyle/>
          <a:p>
            <a:endParaRPr lang="de-CH"/>
          </a:p>
        </p:txBody>
      </p:sp>
      <p:sp>
        <p:nvSpPr>
          <p:cNvPr id="3" name="Textplatzhalter 2">
            <a:extLst>
              <a:ext uri="{FF2B5EF4-FFF2-40B4-BE49-F238E27FC236}">
                <a16:creationId xmlns:a16="http://schemas.microsoft.com/office/drawing/2014/main" id="{59476AB9-952A-26EA-1343-98F7F6DEB0CC}"/>
              </a:ext>
            </a:extLst>
          </p:cNvPr>
          <p:cNvSpPr>
            <a:spLocks noGrp="1"/>
          </p:cNvSpPr>
          <p:nvPr>
            <p:ph type="body" sz="quarter" idx="22"/>
          </p:nvPr>
        </p:nvSpPr>
        <p:spPr/>
        <p:txBody>
          <a:bodyPr/>
          <a:lstStyle/>
          <a:p>
            <a:endParaRPr lang="de-CH"/>
          </a:p>
        </p:txBody>
      </p:sp>
      <p:sp>
        <p:nvSpPr>
          <p:cNvPr id="4" name="Textplatzhalter 3">
            <a:extLst>
              <a:ext uri="{FF2B5EF4-FFF2-40B4-BE49-F238E27FC236}">
                <a16:creationId xmlns:a16="http://schemas.microsoft.com/office/drawing/2014/main" id="{73EF7C5D-80D9-D94F-D669-259C6E396AC5}"/>
              </a:ext>
            </a:extLst>
          </p:cNvPr>
          <p:cNvSpPr>
            <a:spLocks noGrp="1"/>
          </p:cNvSpPr>
          <p:nvPr>
            <p:ph type="body" sz="quarter" idx="21"/>
          </p:nvPr>
        </p:nvSpPr>
        <p:spPr/>
        <p:txBody>
          <a:bodyPr/>
          <a:lstStyle/>
          <a:p>
            <a:endParaRPr lang="de-CH"/>
          </a:p>
        </p:txBody>
      </p:sp>
      <p:sp>
        <p:nvSpPr>
          <p:cNvPr id="5" name="Titel 4">
            <a:extLst>
              <a:ext uri="{FF2B5EF4-FFF2-40B4-BE49-F238E27FC236}">
                <a16:creationId xmlns:a16="http://schemas.microsoft.com/office/drawing/2014/main" id="{3E48F82D-3D85-21D2-A477-5860A030A50F}"/>
              </a:ext>
            </a:extLst>
          </p:cNvPr>
          <p:cNvSpPr>
            <a:spLocks noGrp="1"/>
          </p:cNvSpPr>
          <p:nvPr>
            <p:ph type="title"/>
          </p:nvPr>
        </p:nvSpPr>
        <p:spPr>
          <a:xfrm>
            <a:off x="696000" y="2780928"/>
            <a:ext cx="10799999" cy="936104"/>
          </a:xfrm>
        </p:spPr>
        <p:txBody>
          <a:bodyPr/>
          <a:lstStyle/>
          <a:p>
            <a:pPr algn="ctr"/>
            <a:r>
              <a:rPr lang="de-CH"/>
              <a:t>Use Case </a:t>
            </a:r>
            <a:r>
              <a:rPr lang="de-CH" b="1"/>
              <a:t>Content </a:t>
            </a:r>
            <a:r>
              <a:rPr lang="de-CH" b="1" err="1"/>
              <a:t>Creation</a:t>
            </a:r>
            <a:endParaRPr lang="de-CH" b="1"/>
          </a:p>
        </p:txBody>
      </p:sp>
      <p:sp>
        <p:nvSpPr>
          <p:cNvPr id="8" name="Textplatzhalter 7">
            <a:extLst>
              <a:ext uri="{FF2B5EF4-FFF2-40B4-BE49-F238E27FC236}">
                <a16:creationId xmlns:a16="http://schemas.microsoft.com/office/drawing/2014/main" id="{41A56DA6-F5DB-0002-7C70-86B98023654D}"/>
              </a:ext>
            </a:extLst>
          </p:cNvPr>
          <p:cNvSpPr>
            <a:spLocks noGrp="1"/>
          </p:cNvSpPr>
          <p:nvPr>
            <p:ph type="body" sz="quarter" idx="20"/>
          </p:nvPr>
        </p:nvSpPr>
        <p:spPr/>
        <p:txBody>
          <a:bodyPr/>
          <a:lstStyle/>
          <a:p>
            <a:endParaRPr lang="de-CH"/>
          </a:p>
        </p:txBody>
      </p:sp>
    </p:spTree>
    <p:extLst>
      <p:ext uri="{BB962C8B-B14F-4D97-AF65-F5344CB8AC3E}">
        <p14:creationId xmlns:p14="http://schemas.microsoft.com/office/powerpoint/2010/main" val="1102410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t>Effizienter und markenkonformer Social-Media-Content dank generativer KI</a:t>
            </a:r>
            <a:endParaRPr lang="de-CH"/>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t>Gen AI in Aktion: Content-Erstellung</a:t>
            </a:r>
            <a:endParaRPr lang="en-US"/>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16</a:t>
            </a:fld>
            <a:endParaRPr lang="en-GB">
              <a:latin typeface="Pluto Sans DPD" panose="02000000000000000000" pitchFamily="2" charset="0"/>
            </a:endParaRPr>
          </a:p>
        </p:txBody>
      </p:sp>
      <p:pic>
        <p:nvPicPr>
          <p:cNvPr id="8" name="Grafik 7">
            <a:extLst>
              <a:ext uri="{FF2B5EF4-FFF2-40B4-BE49-F238E27FC236}">
                <a16:creationId xmlns:a16="http://schemas.microsoft.com/office/drawing/2014/main" id="{13C7A330-1110-A45B-9FB1-C02FCE8669FE}"/>
              </a:ext>
            </a:extLst>
          </p:cNvPr>
          <p:cNvPicPr>
            <a:picLocks noChangeAspect="1"/>
          </p:cNvPicPr>
          <p:nvPr/>
        </p:nvPicPr>
        <p:blipFill>
          <a:blip r:embed="rId3"/>
          <a:stretch>
            <a:fillRect/>
          </a:stretch>
        </p:blipFill>
        <p:spPr>
          <a:xfrm>
            <a:off x="695326" y="1391869"/>
            <a:ext cx="6843774" cy="4050801"/>
          </a:xfrm>
          <a:prstGeom prst="rect">
            <a:avLst/>
          </a:prstGeom>
        </p:spPr>
      </p:pic>
      <p:pic>
        <p:nvPicPr>
          <p:cNvPr id="11" name="Grafik 10">
            <a:extLst>
              <a:ext uri="{FF2B5EF4-FFF2-40B4-BE49-F238E27FC236}">
                <a16:creationId xmlns:a16="http://schemas.microsoft.com/office/drawing/2014/main" id="{78CA0F41-B24A-C173-F331-403DCAA9E119}"/>
              </a:ext>
            </a:extLst>
          </p:cNvPr>
          <p:cNvPicPr>
            <a:picLocks noChangeAspect="1"/>
          </p:cNvPicPr>
          <p:nvPr/>
        </p:nvPicPr>
        <p:blipFill>
          <a:blip r:embed="rId4"/>
          <a:stretch>
            <a:fillRect/>
          </a:stretch>
        </p:blipFill>
        <p:spPr>
          <a:xfrm>
            <a:off x="4652226" y="2075575"/>
            <a:ext cx="6843774" cy="4198035"/>
          </a:xfrm>
          <a:prstGeom prst="rect">
            <a:avLst/>
          </a:prstGeom>
        </p:spPr>
      </p:pic>
      <p:pic>
        <p:nvPicPr>
          <p:cNvPr id="4" name="Picture 2">
            <a:extLst>
              <a:ext uri="{FF2B5EF4-FFF2-40B4-BE49-F238E27FC236}">
                <a16:creationId xmlns:a16="http://schemas.microsoft.com/office/drawing/2014/main" id="{FB1381B3-C229-C09E-B189-1C8B92DC242A}"/>
              </a:ext>
            </a:extLst>
          </p:cNvPr>
          <p:cNvPicPr>
            <a:picLocks noChangeAspect="1"/>
          </p:cNvPicPr>
          <p:nvPr/>
        </p:nvPicPr>
        <p:blipFill>
          <a:blip r:embed="rId5"/>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202187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B1AEDA0-A1E8-7D19-7894-FAB996B1B285}"/>
              </a:ext>
            </a:extLst>
          </p:cNvPr>
          <p:cNvPicPr>
            <a:picLocks noGrp="1" noChangeAspect="1"/>
          </p:cNvPicPr>
          <p:nvPr>
            <p:ph type="pic" sz="quarter" idx="18"/>
          </p:nvPr>
        </p:nvPicPr>
        <p:blipFill>
          <a:blip r:embed="rId5"/>
          <a:srcRect t="27627" r="-82" b="26918"/>
          <a:stretch>
            <a:fillRect/>
          </a:stretch>
        </p:blipFill>
        <p:spPr bwMode="gray">
          <a:xfrm>
            <a:off x="-1999914" y="-57508"/>
            <a:ext cx="15252945" cy="6929363"/>
          </a:xfrm>
          <a:prstGeom prst="rect">
            <a:avLst/>
          </a:prstGeom>
          <a:solidFill>
            <a:srgbClr val="EFEDEB"/>
          </a:solidFill>
        </p:spPr>
      </p:pic>
      <p:sp>
        <p:nvSpPr>
          <p:cNvPr id="3" name="Text Placeholder 2">
            <a:extLst>
              <a:ext uri="{FF2B5EF4-FFF2-40B4-BE49-F238E27FC236}">
                <a16:creationId xmlns:a16="http://schemas.microsoft.com/office/drawing/2014/main" id="{1C1A60AE-57FD-DBF6-1B84-215914CB0D48}"/>
              </a:ext>
            </a:extLst>
          </p:cNvPr>
          <p:cNvSpPr>
            <a:spLocks noGrp="1"/>
          </p:cNvSpPr>
          <p:nvPr>
            <p:ph type="body" sz="quarter" idx="22"/>
          </p:nvPr>
        </p:nvSpPr>
        <p:spPr/>
        <p:txBody>
          <a:bodyPr/>
          <a:lstStyle/>
          <a:p>
            <a:endParaRPr lang="en-US"/>
          </a:p>
        </p:txBody>
      </p:sp>
      <p:sp>
        <p:nvSpPr>
          <p:cNvPr id="4" name="Text Placeholder 3">
            <a:extLst>
              <a:ext uri="{FF2B5EF4-FFF2-40B4-BE49-F238E27FC236}">
                <a16:creationId xmlns:a16="http://schemas.microsoft.com/office/drawing/2014/main" id="{02126C24-2796-48CD-6748-785DF012A415}"/>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C3723AFA-1546-97B8-8AC0-BC5A86B74C49}"/>
              </a:ext>
            </a:extLst>
          </p:cNvPr>
          <p:cNvSpPr>
            <a:spLocks noGrp="1"/>
          </p:cNvSpPr>
          <p:nvPr>
            <p:ph type="body" sz="quarter" idx="20"/>
          </p:nvPr>
        </p:nvSpPr>
        <p:spPr/>
        <p:txBody>
          <a:bodyPr/>
          <a:lstStyle/>
          <a:p>
            <a:endParaRPr lang="en-US"/>
          </a:p>
        </p:txBody>
      </p:sp>
      <p:sp>
        <p:nvSpPr>
          <p:cNvPr id="15" name="Titel 4">
            <a:extLst>
              <a:ext uri="{FF2B5EF4-FFF2-40B4-BE49-F238E27FC236}">
                <a16:creationId xmlns:a16="http://schemas.microsoft.com/office/drawing/2014/main" id="{D9BD4709-EBCD-1963-24C5-4960CFF1806B}"/>
              </a:ext>
            </a:extLst>
          </p:cNvPr>
          <p:cNvSpPr>
            <a:spLocks noGrp="1"/>
          </p:cNvSpPr>
          <p:nvPr>
            <p:ph type="title"/>
          </p:nvPr>
        </p:nvSpPr>
        <p:spPr>
          <a:xfrm>
            <a:off x="696000" y="2780928"/>
            <a:ext cx="10799999" cy="936104"/>
          </a:xfrm>
        </p:spPr>
        <p:txBody>
          <a:bodyPr/>
          <a:lstStyle/>
          <a:p>
            <a:pPr algn="ctr"/>
            <a:r>
              <a:rPr lang="de-CH"/>
              <a:t>Use Case </a:t>
            </a:r>
            <a:r>
              <a:rPr lang="de-CH" b="1"/>
              <a:t>Audio Analysis</a:t>
            </a:r>
          </a:p>
        </p:txBody>
      </p:sp>
      <p:pic>
        <p:nvPicPr>
          <p:cNvPr id="16" name="ElevenLabs_2025-10-15T12_46_48_Dr. Von Fusion VF – Quirky Mad Scientist_pvc_sp100_s30_sb90_v3">
            <a:hlinkClick r:id="" action="ppaction://media"/>
            <a:extLst>
              <a:ext uri="{FF2B5EF4-FFF2-40B4-BE49-F238E27FC236}">
                <a16:creationId xmlns:a16="http://schemas.microsoft.com/office/drawing/2014/main" id="{A016406A-86C0-9141-3246-C5F41602E6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398" y="5939110"/>
            <a:ext cx="730250" cy="730250"/>
          </a:xfrm>
          <a:prstGeom prst="rect">
            <a:avLst/>
          </a:prstGeom>
        </p:spPr>
      </p:pic>
    </p:spTree>
    <p:extLst>
      <p:ext uri="{BB962C8B-B14F-4D97-AF65-F5344CB8AC3E}">
        <p14:creationId xmlns:p14="http://schemas.microsoft.com/office/powerpoint/2010/main" val="34034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14D60-9A05-8267-D537-DABE7E219F6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10EA29F-5457-675B-4CE7-E340B7AEFE32}"/>
              </a:ext>
            </a:extLst>
          </p:cNvPr>
          <p:cNvSpPr>
            <a:spLocks noGrp="1"/>
          </p:cNvSpPr>
          <p:nvPr>
            <p:ph type="body" sz="quarter" idx="15"/>
          </p:nvPr>
        </p:nvSpPr>
        <p:spPr/>
        <p:txBody>
          <a:bodyPr/>
          <a:lstStyle/>
          <a:p>
            <a:r>
              <a:rPr lang="de-CH"/>
              <a:t>Automatisierte Qualitäts-</a:t>
            </a:r>
            <a:r>
              <a:rPr lang="de-CH" err="1"/>
              <a:t>Insights</a:t>
            </a:r>
            <a:r>
              <a:rPr lang="de-CH"/>
              <a:t> für kontinuierliche Serviceverbesserung</a:t>
            </a:r>
          </a:p>
        </p:txBody>
      </p:sp>
      <p:sp>
        <p:nvSpPr>
          <p:cNvPr id="3" name="Titel 2">
            <a:extLst>
              <a:ext uri="{FF2B5EF4-FFF2-40B4-BE49-F238E27FC236}">
                <a16:creationId xmlns:a16="http://schemas.microsoft.com/office/drawing/2014/main" id="{2055C163-C915-9E97-1260-92D4BF1E69C2}"/>
              </a:ext>
            </a:extLst>
          </p:cNvPr>
          <p:cNvSpPr>
            <a:spLocks noGrp="1"/>
          </p:cNvSpPr>
          <p:nvPr>
            <p:ph type="title"/>
          </p:nvPr>
        </p:nvSpPr>
        <p:spPr>
          <a:xfrm>
            <a:off x="695362" y="584390"/>
            <a:ext cx="10801275" cy="576239"/>
          </a:xfrm>
        </p:spPr>
        <p:txBody>
          <a:bodyPr vert="horz" lIns="0" tIns="0" rIns="0" bIns="0" rtlCol="0" anchor="t">
            <a:noAutofit/>
          </a:bodyPr>
          <a:lstStyle/>
          <a:p>
            <a:r>
              <a:rPr lang="en-US"/>
              <a:t>GenAI </a:t>
            </a:r>
            <a:r>
              <a:rPr lang="en-US" err="1"/>
              <a:t>im</a:t>
            </a:r>
            <a:r>
              <a:rPr lang="en-US"/>
              <a:t> </a:t>
            </a:r>
            <a:r>
              <a:rPr lang="en-US" err="1"/>
              <a:t>Einsatz</a:t>
            </a:r>
            <a:r>
              <a:rPr lang="en-US"/>
              <a:t>: Audio Analysis - </a:t>
            </a:r>
            <a:r>
              <a:rPr lang="en-US" err="1"/>
              <a:t>Checkliste</a:t>
            </a:r>
            <a:endParaRPr lang="en-US"/>
          </a:p>
        </p:txBody>
      </p:sp>
      <p:sp>
        <p:nvSpPr>
          <p:cNvPr id="7" name="Foliennummernplatzhalter 6">
            <a:extLst>
              <a:ext uri="{FF2B5EF4-FFF2-40B4-BE49-F238E27FC236}">
                <a16:creationId xmlns:a16="http://schemas.microsoft.com/office/drawing/2014/main" id="{9B1D8B75-2A32-FA24-FD13-FAD09BDE3514}"/>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18</a:t>
            </a:fld>
            <a:endParaRPr lang="en-GB">
              <a:latin typeface="Pluto Sans DPD" panose="02000000000000000000" pitchFamily="2" charset="0"/>
            </a:endParaRPr>
          </a:p>
        </p:txBody>
      </p:sp>
      <p:pic>
        <p:nvPicPr>
          <p:cNvPr id="4" name="Picture 3">
            <a:extLst>
              <a:ext uri="{FF2B5EF4-FFF2-40B4-BE49-F238E27FC236}">
                <a16:creationId xmlns:a16="http://schemas.microsoft.com/office/drawing/2014/main" id="{EA04EA92-3A0A-680E-166D-4466D3EF0A6F}"/>
              </a:ext>
            </a:extLst>
          </p:cNvPr>
          <p:cNvPicPr>
            <a:picLocks noChangeAspect="1"/>
          </p:cNvPicPr>
          <p:nvPr/>
        </p:nvPicPr>
        <p:blipFill>
          <a:blip r:embed="rId3"/>
          <a:stretch>
            <a:fillRect/>
          </a:stretch>
        </p:blipFill>
        <p:spPr>
          <a:xfrm>
            <a:off x="0" y="577355"/>
            <a:ext cx="12192000" cy="5818308"/>
          </a:xfrm>
          <a:prstGeom prst="rect">
            <a:avLst/>
          </a:prstGeom>
        </p:spPr>
      </p:pic>
      <p:pic>
        <p:nvPicPr>
          <p:cNvPr id="6" name="Picture 5">
            <a:extLst>
              <a:ext uri="{FF2B5EF4-FFF2-40B4-BE49-F238E27FC236}">
                <a16:creationId xmlns:a16="http://schemas.microsoft.com/office/drawing/2014/main" id="{CF1AC5A8-8295-70FE-F4E8-7070F5494C5A}"/>
              </a:ext>
            </a:extLst>
          </p:cNvPr>
          <p:cNvPicPr>
            <a:picLocks noChangeAspect="1"/>
          </p:cNvPicPr>
          <p:nvPr/>
        </p:nvPicPr>
        <p:blipFill>
          <a:blip r:embed="rId4"/>
          <a:stretch>
            <a:fillRect/>
          </a:stretch>
        </p:blipFill>
        <p:spPr>
          <a:xfrm>
            <a:off x="4225416" y="4851191"/>
            <a:ext cx="2102150" cy="936865"/>
          </a:xfrm>
          <a:prstGeom prst="rect">
            <a:avLst/>
          </a:prstGeom>
        </p:spPr>
      </p:pic>
      <p:pic>
        <p:nvPicPr>
          <p:cNvPr id="5" name="Picture 2">
            <a:extLst>
              <a:ext uri="{FF2B5EF4-FFF2-40B4-BE49-F238E27FC236}">
                <a16:creationId xmlns:a16="http://schemas.microsoft.com/office/drawing/2014/main" id="{920DB922-8A14-4BF6-D48C-714928205980}"/>
              </a:ext>
            </a:extLst>
          </p:cNvPr>
          <p:cNvPicPr>
            <a:picLocks noChangeAspect="1"/>
          </p:cNvPicPr>
          <p:nvPr/>
        </p:nvPicPr>
        <p:blipFill>
          <a:blip r:embed="rId5"/>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3892427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Automatisierte Qualitäts-</a:t>
            </a:r>
            <a:r>
              <a:rPr lang="de-CH" err="1"/>
              <a:t>Insights</a:t>
            </a:r>
            <a:r>
              <a:rPr lang="de-CH"/>
              <a:t> für kontinuierliche Serviceverbesserung</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rPr lang="en-US"/>
              <a:t>GenAI </a:t>
            </a:r>
            <a:r>
              <a:rPr lang="en-US" err="1"/>
              <a:t>im</a:t>
            </a:r>
            <a:r>
              <a:rPr lang="en-US"/>
              <a:t> </a:t>
            </a:r>
            <a:r>
              <a:rPr lang="en-US" err="1"/>
              <a:t>Einsatz</a:t>
            </a:r>
            <a:r>
              <a:rPr lang="en-US"/>
              <a:t>: Audio Analysis - </a:t>
            </a:r>
            <a:r>
              <a:rPr lang="en-US" err="1"/>
              <a:t>Checkliste</a:t>
            </a:r>
            <a:endParaRPr lang="en-US"/>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19</a:t>
            </a:fld>
            <a:endParaRPr lang="en-GB">
              <a:latin typeface="Pluto Sans DPD" panose="02000000000000000000" pitchFamily="2" charset="0"/>
            </a:endParaRPr>
          </a:p>
        </p:txBody>
      </p:sp>
      <p:pic>
        <p:nvPicPr>
          <p:cNvPr id="13" name="Grafik 12">
            <a:extLst>
              <a:ext uri="{FF2B5EF4-FFF2-40B4-BE49-F238E27FC236}">
                <a16:creationId xmlns:a16="http://schemas.microsoft.com/office/drawing/2014/main" id="{D93E8EF1-A5EA-C19A-2002-5C69F8F46DFC}"/>
              </a:ext>
            </a:extLst>
          </p:cNvPr>
          <p:cNvPicPr>
            <a:picLocks noChangeAspect="1"/>
          </p:cNvPicPr>
          <p:nvPr/>
        </p:nvPicPr>
        <p:blipFill>
          <a:blip r:embed="rId3"/>
          <a:stretch>
            <a:fillRect/>
          </a:stretch>
        </p:blipFill>
        <p:spPr>
          <a:xfrm>
            <a:off x="6262459" y="1300673"/>
            <a:ext cx="5522173" cy="4851935"/>
          </a:xfrm>
          <a:prstGeom prst="rect">
            <a:avLst/>
          </a:prstGeom>
        </p:spPr>
      </p:pic>
      <p:pic>
        <p:nvPicPr>
          <p:cNvPr id="15" name="Grafik 14">
            <a:extLst>
              <a:ext uri="{FF2B5EF4-FFF2-40B4-BE49-F238E27FC236}">
                <a16:creationId xmlns:a16="http://schemas.microsoft.com/office/drawing/2014/main" id="{D99A9366-AF27-BB51-C85D-C251A4DD1213}"/>
              </a:ext>
            </a:extLst>
          </p:cNvPr>
          <p:cNvPicPr>
            <a:picLocks noChangeAspect="1"/>
          </p:cNvPicPr>
          <p:nvPr/>
        </p:nvPicPr>
        <p:blipFill>
          <a:blip r:embed="rId4"/>
          <a:stretch>
            <a:fillRect/>
          </a:stretch>
        </p:blipFill>
        <p:spPr>
          <a:xfrm>
            <a:off x="407368" y="1300674"/>
            <a:ext cx="5458427" cy="4851935"/>
          </a:xfrm>
          <a:prstGeom prst="rect">
            <a:avLst/>
          </a:prstGeom>
        </p:spPr>
      </p:pic>
    </p:spTree>
    <p:extLst>
      <p:ext uri="{BB962C8B-B14F-4D97-AF65-F5344CB8AC3E}">
        <p14:creationId xmlns:p14="http://schemas.microsoft.com/office/powerpoint/2010/main" val="25193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bgerundete Ecken 16">
            <a:extLst>
              <a:ext uri="{FF2B5EF4-FFF2-40B4-BE49-F238E27FC236}">
                <a16:creationId xmlns:a16="http://schemas.microsoft.com/office/drawing/2014/main" id="{8C1CB2E5-A101-13DD-1A43-786E1688FFE4}"/>
              </a:ext>
            </a:extLst>
          </p:cNvPr>
          <p:cNvSpPr/>
          <p:nvPr/>
        </p:nvSpPr>
        <p:spPr bwMode="gray">
          <a:xfrm>
            <a:off x="4932628" y="5102350"/>
            <a:ext cx="2100077" cy="1008112"/>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de-CH" sz="1600" b="1">
                <a:solidFill>
                  <a:schemeClr val="tx1"/>
                </a:solidFill>
              </a:rPr>
              <a:t>17 % </a:t>
            </a:r>
          </a:p>
          <a:p>
            <a:pPr algn="ctr"/>
            <a:r>
              <a:rPr lang="de-CH" sz="1200" b="1">
                <a:solidFill>
                  <a:schemeClr val="tx1"/>
                </a:solidFill>
              </a:rPr>
              <a:t>Anteil der elektrisch zugestellten Pakete</a:t>
            </a:r>
            <a:endParaRPr lang="de-CH" sz="1200">
              <a:solidFill>
                <a:schemeClr val="tx1"/>
              </a:solidFill>
            </a:endParaRPr>
          </a:p>
        </p:txBody>
      </p:sp>
      <p:sp>
        <p:nvSpPr>
          <p:cNvPr id="5" name="Textplatzhalter 4">
            <a:extLst>
              <a:ext uri="{FF2B5EF4-FFF2-40B4-BE49-F238E27FC236}">
                <a16:creationId xmlns:a16="http://schemas.microsoft.com/office/drawing/2014/main" id="{C5CF8651-1BE5-4349-AE97-C25F9AC4EF19}"/>
              </a:ext>
            </a:extLst>
          </p:cNvPr>
          <p:cNvSpPr>
            <a:spLocks noGrp="1"/>
          </p:cNvSpPr>
          <p:nvPr>
            <p:ph type="body" sz="quarter" idx="15"/>
          </p:nvPr>
        </p:nvSpPr>
        <p:spPr/>
        <p:txBody>
          <a:bodyPr/>
          <a:lstStyle/>
          <a:p>
            <a:r>
              <a:rPr lang="en-GB"/>
              <a:t>Das Jahr 2024 in </a:t>
            </a:r>
            <a:r>
              <a:rPr lang="en-GB" err="1"/>
              <a:t>Zahlen</a:t>
            </a:r>
            <a:endParaRPr lang="en-GB"/>
          </a:p>
        </p:txBody>
      </p:sp>
      <p:sp>
        <p:nvSpPr>
          <p:cNvPr id="3" name="Titel 2">
            <a:extLst>
              <a:ext uri="{FF2B5EF4-FFF2-40B4-BE49-F238E27FC236}">
                <a16:creationId xmlns:a16="http://schemas.microsoft.com/office/drawing/2014/main" id="{45AD4984-ABE0-4469-9BE6-DD704FB1D339}"/>
              </a:ext>
            </a:extLst>
          </p:cNvPr>
          <p:cNvSpPr>
            <a:spLocks noGrp="1"/>
          </p:cNvSpPr>
          <p:nvPr>
            <p:ph type="title"/>
          </p:nvPr>
        </p:nvSpPr>
        <p:spPr/>
        <p:txBody>
          <a:bodyPr/>
          <a:lstStyle/>
          <a:p>
            <a:r>
              <a:rPr lang="en-US" dirty="0"/>
              <a:t>DPD Schweiz</a:t>
            </a:r>
            <a:endParaRPr lang="en-GB" dirty="0"/>
          </a:p>
        </p:txBody>
      </p:sp>
      <p:sp>
        <p:nvSpPr>
          <p:cNvPr id="6" name="Foliennummernplatzhalter 5">
            <a:extLst>
              <a:ext uri="{FF2B5EF4-FFF2-40B4-BE49-F238E27FC236}">
                <a16:creationId xmlns:a16="http://schemas.microsoft.com/office/drawing/2014/main" id="{CF819087-9B48-4E35-A78A-2E431309E389}"/>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808285"/>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a:ln>
                <a:noFill/>
              </a:ln>
              <a:solidFill>
                <a:srgbClr val="808285"/>
              </a:solidFill>
              <a:effectLst/>
              <a:uLnTx/>
              <a:uFillTx/>
              <a:latin typeface="Pluto Sans DPD PPT Light"/>
              <a:ea typeface="+mn-ea"/>
              <a:cs typeface="+mn-cs"/>
            </a:endParaRPr>
          </a:p>
        </p:txBody>
      </p:sp>
      <p:pic>
        <p:nvPicPr>
          <p:cNvPr id="8" name="Grafik 7">
            <a:extLst>
              <a:ext uri="{FF2B5EF4-FFF2-40B4-BE49-F238E27FC236}">
                <a16:creationId xmlns:a16="http://schemas.microsoft.com/office/drawing/2014/main" id="{390F97DE-BC31-3189-5E49-2AA96F851BD7}"/>
              </a:ext>
            </a:extLst>
          </p:cNvPr>
          <p:cNvPicPr>
            <a:picLocks noChangeAspect="1"/>
          </p:cNvPicPr>
          <p:nvPr/>
        </p:nvPicPr>
        <p:blipFill>
          <a:blip r:embed="rId2"/>
          <a:stretch>
            <a:fillRect/>
          </a:stretch>
        </p:blipFill>
        <p:spPr>
          <a:xfrm>
            <a:off x="191344" y="1181077"/>
            <a:ext cx="6094366" cy="4709283"/>
          </a:xfrm>
          <a:prstGeom prst="rect">
            <a:avLst/>
          </a:prstGeom>
        </p:spPr>
      </p:pic>
      <p:sp>
        <p:nvSpPr>
          <p:cNvPr id="9" name="Rechteck: abgerundete Ecken 8">
            <a:extLst>
              <a:ext uri="{FF2B5EF4-FFF2-40B4-BE49-F238E27FC236}">
                <a16:creationId xmlns:a16="http://schemas.microsoft.com/office/drawing/2014/main" id="{18A886D4-5477-4B22-350B-796359C9B7E5}"/>
              </a:ext>
            </a:extLst>
          </p:cNvPr>
          <p:cNvSpPr/>
          <p:nvPr/>
        </p:nvSpPr>
        <p:spPr bwMode="gray">
          <a:xfrm>
            <a:off x="7164275" y="1861737"/>
            <a:ext cx="2100077"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216000" rtlCol="0" anchor="t"/>
          <a:lstStyle/>
          <a:p>
            <a:pPr algn="ctr"/>
            <a:r>
              <a:rPr lang="de-CH" sz="1600" b="1">
                <a:solidFill>
                  <a:schemeClr val="tx1"/>
                </a:solidFill>
              </a:rPr>
              <a:t>98k</a:t>
            </a:r>
            <a:endParaRPr lang="de-CH" sz="1200" b="1">
              <a:solidFill>
                <a:schemeClr val="tx1"/>
              </a:solidFill>
            </a:endParaRPr>
          </a:p>
          <a:p>
            <a:pPr algn="ctr"/>
            <a:r>
              <a:rPr lang="de-CH" sz="1200">
                <a:solidFill>
                  <a:schemeClr val="tx1"/>
                </a:solidFill>
              </a:rPr>
              <a:t>Zugestellte Pakete pro Tag</a:t>
            </a:r>
          </a:p>
        </p:txBody>
      </p:sp>
      <p:sp>
        <p:nvSpPr>
          <p:cNvPr id="10" name="Rechteck: abgerundete Ecken 9">
            <a:extLst>
              <a:ext uri="{FF2B5EF4-FFF2-40B4-BE49-F238E27FC236}">
                <a16:creationId xmlns:a16="http://schemas.microsoft.com/office/drawing/2014/main" id="{9B196816-3532-76F3-1012-17B5EBC2C917}"/>
              </a:ext>
            </a:extLst>
          </p:cNvPr>
          <p:cNvSpPr/>
          <p:nvPr/>
        </p:nvSpPr>
        <p:spPr bwMode="gray">
          <a:xfrm>
            <a:off x="9395922" y="1861737"/>
            <a:ext cx="2172686"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216000" rtlCol="0" anchor="t"/>
          <a:lstStyle/>
          <a:p>
            <a:pPr algn="ctr"/>
            <a:r>
              <a:rPr lang="de-CH" sz="1600" b="1">
                <a:solidFill>
                  <a:schemeClr val="tx1"/>
                </a:solidFill>
              </a:rPr>
              <a:t>14 Depots</a:t>
            </a:r>
          </a:p>
          <a:p>
            <a:pPr algn="ctr"/>
            <a:r>
              <a:rPr lang="de-CH" sz="1200">
                <a:solidFill>
                  <a:schemeClr val="tx1"/>
                </a:solidFill>
              </a:rPr>
              <a:t>2 HUB’s &amp; </a:t>
            </a:r>
            <a:br>
              <a:rPr lang="de-CH" sz="1200">
                <a:solidFill>
                  <a:schemeClr val="tx1"/>
                </a:solidFill>
              </a:rPr>
            </a:br>
            <a:r>
              <a:rPr lang="de-CH" sz="1200">
                <a:solidFill>
                  <a:schemeClr val="tx1"/>
                </a:solidFill>
              </a:rPr>
              <a:t>2 Microdepots</a:t>
            </a:r>
          </a:p>
          <a:p>
            <a:pPr algn="ctr"/>
            <a:endParaRPr lang="de-CH" sz="1200">
              <a:solidFill>
                <a:schemeClr val="tx1"/>
              </a:solidFill>
            </a:endParaRPr>
          </a:p>
        </p:txBody>
      </p:sp>
      <p:sp>
        <p:nvSpPr>
          <p:cNvPr id="11" name="Rechteck: abgerundete Ecken 10">
            <a:extLst>
              <a:ext uri="{FF2B5EF4-FFF2-40B4-BE49-F238E27FC236}">
                <a16:creationId xmlns:a16="http://schemas.microsoft.com/office/drawing/2014/main" id="{50B2915D-5D33-66FA-3C6E-3FE021CFB654}"/>
              </a:ext>
            </a:extLst>
          </p:cNvPr>
          <p:cNvSpPr/>
          <p:nvPr/>
        </p:nvSpPr>
        <p:spPr bwMode="gray">
          <a:xfrm>
            <a:off x="7164274" y="2924210"/>
            <a:ext cx="2100077"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216000" rtlCol="0" anchor="t"/>
          <a:lstStyle/>
          <a:p>
            <a:pPr algn="ctr"/>
            <a:r>
              <a:rPr lang="de-CH" sz="1600" b="1">
                <a:solidFill>
                  <a:schemeClr val="tx1"/>
                </a:solidFill>
              </a:rPr>
              <a:t>24 Mio.</a:t>
            </a:r>
          </a:p>
          <a:p>
            <a:pPr algn="ctr"/>
            <a:r>
              <a:rPr lang="de-CH" sz="1200">
                <a:solidFill>
                  <a:schemeClr val="tx1"/>
                </a:solidFill>
              </a:rPr>
              <a:t>Zugestellte Pakete im Jahr 2024</a:t>
            </a:r>
          </a:p>
        </p:txBody>
      </p:sp>
      <p:sp>
        <p:nvSpPr>
          <p:cNvPr id="12" name="Rechteck: abgerundete Ecken 11">
            <a:extLst>
              <a:ext uri="{FF2B5EF4-FFF2-40B4-BE49-F238E27FC236}">
                <a16:creationId xmlns:a16="http://schemas.microsoft.com/office/drawing/2014/main" id="{7F5D15CF-5313-3B53-EADD-AACDEB393F02}"/>
              </a:ext>
            </a:extLst>
          </p:cNvPr>
          <p:cNvSpPr/>
          <p:nvPr/>
        </p:nvSpPr>
        <p:spPr bwMode="gray">
          <a:xfrm>
            <a:off x="9415687" y="2924944"/>
            <a:ext cx="2152921"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216000" rtlCol="0" anchor="t"/>
          <a:lstStyle/>
          <a:p>
            <a:pPr algn="ctr"/>
            <a:r>
              <a:rPr lang="de-CH" sz="1600" b="1">
                <a:solidFill>
                  <a:schemeClr val="tx1"/>
                </a:solidFill>
              </a:rPr>
              <a:t>1’000</a:t>
            </a:r>
            <a:endParaRPr lang="de-CH" sz="1200" b="1">
              <a:solidFill>
                <a:schemeClr val="tx1"/>
              </a:solidFill>
            </a:endParaRPr>
          </a:p>
          <a:p>
            <a:pPr algn="ctr"/>
            <a:r>
              <a:rPr lang="de-CH" sz="1200">
                <a:solidFill>
                  <a:schemeClr val="tx1"/>
                </a:solidFill>
              </a:rPr>
              <a:t>DPD Pickup </a:t>
            </a:r>
            <a:r>
              <a:rPr lang="de-CH" sz="1200" err="1">
                <a:solidFill>
                  <a:schemeClr val="tx1"/>
                </a:solidFill>
              </a:rPr>
              <a:t>parcelshops</a:t>
            </a:r>
            <a:endParaRPr lang="de-CH" sz="1200">
              <a:solidFill>
                <a:schemeClr val="tx1"/>
              </a:solidFill>
            </a:endParaRPr>
          </a:p>
          <a:p>
            <a:pPr algn="ctr"/>
            <a:endParaRPr lang="de-CH" sz="1200">
              <a:solidFill>
                <a:schemeClr val="tx1"/>
              </a:solidFill>
            </a:endParaRPr>
          </a:p>
        </p:txBody>
      </p:sp>
      <p:sp>
        <p:nvSpPr>
          <p:cNvPr id="13" name="Rechteck: abgerundete Ecken 12">
            <a:extLst>
              <a:ext uri="{FF2B5EF4-FFF2-40B4-BE49-F238E27FC236}">
                <a16:creationId xmlns:a16="http://schemas.microsoft.com/office/drawing/2014/main" id="{6D2CFD5B-4B16-C0C0-4E7A-0AA04B2F1C25}"/>
              </a:ext>
            </a:extLst>
          </p:cNvPr>
          <p:cNvSpPr/>
          <p:nvPr/>
        </p:nvSpPr>
        <p:spPr bwMode="gray">
          <a:xfrm>
            <a:off x="7164275" y="4005064"/>
            <a:ext cx="2100077"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lstStyle/>
          <a:p>
            <a:pPr algn="ctr"/>
            <a:r>
              <a:rPr lang="de-CH" sz="1600" b="1">
                <a:solidFill>
                  <a:schemeClr val="tx1"/>
                </a:solidFill>
              </a:rPr>
              <a:t>4’500</a:t>
            </a:r>
          </a:p>
          <a:p>
            <a:pPr algn="ctr"/>
            <a:r>
              <a:rPr lang="de-CH" sz="1200">
                <a:solidFill>
                  <a:schemeClr val="tx1"/>
                </a:solidFill>
              </a:rPr>
              <a:t>Kundinnen und Kunden</a:t>
            </a:r>
          </a:p>
        </p:txBody>
      </p:sp>
      <p:sp>
        <p:nvSpPr>
          <p:cNvPr id="14" name="Rechteck: abgerundete Ecken 13">
            <a:extLst>
              <a:ext uri="{FF2B5EF4-FFF2-40B4-BE49-F238E27FC236}">
                <a16:creationId xmlns:a16="http://schemas.microsoft.com/office/drawing/2014/main" id="{CC0A1E7A-556B-B09E-2E14-F2AFC627DB96}"/>
              </a:ext>
            </a:extLst>
          </p:cNvPr>
          <p:cNvSpPr/>
          <p:nvPr/>
        </p:nvSpPr>
        <p:spPr bwMode="gray">
          <a:xfrm>
            <a:off x="9395922" y="4005064"/>
            <a:ext cx="2172686"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lstStyle/>
          <a:p>
            <a:pPr algn="ctr"/>
            <a:r>
              <a:rPr lang="de-CH" sz="1600" b="1">
                <a:solidFill>
                  <a:schemeClr val="tx1"/>
                </a:solidFill>
              </a:rPr>
              <a:t>1’200</a:t>
            </a:r>
            <a:endParaRPr lang="de-CH" sz="1200" b="1">
              <a:solidFill>
                <a:schemeClr val="tx1"/>
              </a:solidFill>
            </a:endParaRPr>
          </a:p>
          <a:p>
            <a:pPr algn="ctr"/>
            <a:r>
              <a:rPr lang="de-CH" sz="1200">
                <a:solidFill>
                  <a:schemeClr val="tx1"/>
                </a:solidFill>
              </a:rPr>
              <a:t>Versandexperten</a:t>
            </a:r>
          </a:p>
        </p:txBody>
      </p:sp>
      <p:sp>
        <p:nvSpPr>
          <p:cNvPr id="15" name="Rechteck: abgerundete Ecken 14">
            <a:extLst>
              <a:ext uri="{FF2B5EF4-FFF2-40B4-BE49-F238E27FC236}">
                <a16:creationId xmlns:a16="http://schemas.microsoft.com/office/drawing/2014/main" id="{F3087BCD-C647-AEAD-E483-D04D06FB6528}"/>
              </a:ext>
            </a:extLst>
          </p:cNvPr>
          <p:cNvSpPr/>
          <p:nvPr/>
        </p:nvSpPr>
        <p:spPr bwMode="gray">
          <a:xfrm>
            <a:off x="7164275" y="5102350"/>
            <a:ext cx="2100077"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lstStyle/>
          <a:p>
            <a:pPr algn="ctr"/>
            <a:r>
              <a:rPr lang="de-CH" sz="1600" b="1">
                <a:solidFill>
                  <a:schemeClr val="tx1"/>
                </a:solidFill>
              </a:rPr>
              <a:t>10 % </a:t>
            </a:r>
          </a:p>
          <a:p>
            <a:pPr algn="ctr"/>
            <a:r>
              <a:rPr lang="de-CH" sz="1200">
                <a:solidFill>
                  <a:schemeClr val="tx1"/>
                </a:solidFill>
              </a:rPr>
              <a:t>Marktanteil</a:t>
            </a:r>
          </a:p>
        </p:txBody>
      </p:sp>
      <p:sp>
        <p:nvSpPr>
          <p:cNvPr id="16" name="Rechteck: abgerundete Ecken 15">
            <a:extLst>
              <a:ext uri="{FF2B5EF4-FFF2-40B4-BE49-F238E27FC236}">
                <a16:creationId xmlns:a16="http://schemas.microsoft.com/office/drawing/2014/main" id="{697D3D28-DB47-5E34-3874-72C425C4561E}"/>
              </a:ext>
            </a:extLst>
          </p:cNvPr>
          <p:cNvSpPr/>
          <p:nvPr/>
        </p:nvSpPr>
        <p:spPr bwMode="gray">
          <a:xfrm>
            <a:off x="9395922" y="5102350"/>
            <a:ext cx="2172686" cy="100811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216000" rtlCol="0" anchor="t"/>
          <a:lstStyle/>
          <a:p>
            <a:pPr algn="ctr"/>
            <a:r>
              <a:rPr lang="de-CH" sz="1600" b="1">
                <a:solidFill>
                  <a:schemeClr val="tx1"/>
                </a:solidFill>
              </a:rPr>
              <a:t>97 %</a:t>
            </a:r>
          </a:p>
          <a:p>
            <a:pPr algn="ctr"/>
            <a:r>
              <a:rPr lang="de-CH" sz="1200">
                <a:solidFill>
                  <a:schemeClr val="tx1"/>
                </a:solidFill>
              </a:rPr>
              <a:t>Zustellungen innert 24 Stunden</a:t>
            </a:r>
          </a:p>
        </p:txBody>
      </p:sp>
      <p:pic>
        <p:nvPicPr>
          <p:cNvPr id="2" name="Grafik 1">
            <a:extLst>
              <a:ext uri="{FF2B5EF4-FFF2-40B4-BE49-F238E27FC236}">
                <a16:creationId xmlns:a16="http://schemas.microsoft.com/office/drawing/2014/main" id="{AAD5996B-DA5E-BAE4-F254-0D872D985607}"/>
              </a:ext>
            </a:extLst>
          </p:cNvPr>
          <p:cNvPicPr>
            <a:picLocks noChangeAspect="1"/>
          </p:cNvPicPr>
          <p:nvPr/>
        </p:nvPicPr>
        <p:blipFill rotWithShape="1">
          <a:blip r:embed="rId3"/>
          <a:srcRect l="1" t="1200" r="3109" b="1"/>
          <a:stretch/>
        </p:blipFill>
        <p:spPr>
          <a:xfrm>
            <a:off x="476733" y="4405132"/>
            <a:ext cx="1069939" cy="1842204"/>
          </a:xfrm>
          <a:prstGeom prst="rect">
            <a:avLst/>
          </a:prstGeom>
        </p:spPr>
      </p:pic>
      <p:sp>
        <p:nvSpPr>
          <p:cNvPr id="4" name="Textfeld 3">
            <a:extLst>
              <a:ext uri="{FF2B5EF4-FFF2-40B4-BE49-F238E27FC236}">
                <a16:creationId xmlns:a16="http://schemas.microsoft.com/office/drawing/2014/main" id="{BE7F4D1C-9552-8106-E4B7-6158C5858BA7}"/>
              </a:ext>
            </a:extLst>
          </p:cNvPr>
          <p:cNvSpPr txBox="1"/>
          <p:nvPr/>
        </p:nvSpPr>
        <p:spPr bwMode="gray">
          <a:xfrm>
            <a:off x="1590287" y="6478019"/>
            <a:ext cx="1866637" cy="309961"/>
          </a:xfrm>
          <a:prstGeom prst="rect">
            <a:avLst/>
          </a:prstGeom>
          <a:noFill/>
        </p:spPr>
        <p:txBody>
          <a:bodyPr wrap="square" lIns="0" tIns="0" rIns="0" bIns="0" rtlCol="0">
            <a:noAutofit/>
          </a:bodyPr>
          <a:lstStyle/>
          <a:p>
            <a:pPr algn="l">
              <a:buClr>
                <a:schemeClr val="bg2"/>
              </a:buClr>
            </a:pPr>
            <a:r>
              <a:rPr lang="de-CH" sz="800"/>
              <a:t>Zahlen von 2024</a:t>
            </a:r>
          </a:p>
        </p:txBody>
      </p:sp>
    </p:spTree>
    <p:extLst>
      <p:ext uri="{BB962C8B-B14F-4D97-AF65-F5344CB8AC3E}">
        <p14:creationId xmlns:p14="http://schemas.microsoft.com/office/powerpoint/2010/main" val="179742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Automatisierte Qualitäts-</a:t>
            </a:r>
            <a:r>
              <a:rPr lang="de-CH" err="1"/>
              <a:t>Insights</a:t>
            </a:r>
            <a:r>
              <a:rPr lang="de-CH"/>
              <a:t> für kontinuierliche Serviceverbesserung</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rPr lang="en-US"/>
              <a:t>GenAI </a:t>
            </a:r>
            <a:r>
              <a:rPr lang="en-US" err="1"/>
              <a:t>im</a:t>
            </a:r>
            <a:r>
              <a:rPr lang="en-US"/>
              <a:t> </a:t>
            </a:r>
            <a:r>
              <a:rPr lang="en-US" err="1"/>
              <a:t>Einsatz</a:t>
            </a:r>
            <a:r>
              <a:rPr lang="en-US"/>
              <a:t>: Audio Analysis - </a:t>
            </a:r>
            <a:r>
              <a:rPr lang="de-CH"/>
              <a:t>Auswertung</a:t>
            </a:r>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20</a:t>
            </a:fld>
            <a:endParaRPr lang="en-GB">
              <a:latin typeface="Pluto Sans DPD" panose="02000000000000000000" pitchFamily="2" charset="0"/>
            </a:endParaRPr>
          </a:p>
        </p:txBody>
      </p:sp>
      <p:pic>
        <p:nvPicPr>
          <p:cNvPr id="5" name="Grafik 4" descr="Ein Bild, das Text, Screenshot, Zahl, Schrift enthält.&#10;&#10;Automatisch generierte Beschreibung">
            <a:extLst>
              <a:ext uri="{FF2B5EF4-FFF2-40B4-BE49-F238E27FC236}">
                <a16:creationId xmlns:a16="http://schemas.microsoft.com/office/drawing/2014/main" id="{BEFCF54C-8CAA-1501-D7F7-34D8F510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144" y="1268096"/>
            <a:ext cx="9826955" cy="4908222"/>
          </a:xfrm>
          <a:prstGeom prst="rect">
            <a:avLst/>
          </a:prstGeom>
        </p:spPr>
      </p:pic>
      <p:pic>
        <p:nvPicPr>
          <p:cNvPr id="4" name="Grafik 3" descr="Ein Bild, das Text, Software, Multimedia-Software, Screenshot enthält.&#10;&#10;Automatisch generierte Beschreibung">
            <a:extLst>
              <a:ext uri="{FF2B5EF4-FFF2-40B4-BE49-F238E27FC236}">
                <a16:creationId xmlns:a16="http://schemas.microsoft.com/office/drawing/2014/main" id="{E641EBD8-6FB3-C76E-D903-9EF22ED11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90" y="2006634"/>
            <a:ext cx="10688393" cy="3403270"/>
          </a:xfrm>
          <a:prstGeom prst="rect">
            <a:avLst/>
          </a:prstGeom>
        </p:spPr>
      </p:pic>
    </p:spTree>
    <p:extLst>
      <p:ext uri="{BB962C8B-B14F-4D97-AF65-F5344CB8AC3E}">
        <p14:creationId xmlns:p14="http://schemas.microsoft.com/office/powerpoint/2010/main" val="379576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FDD48C88-FD89-07F5-8A4F-2998B9BA750D}"/>
              </a:ext>
            </a:extLst>
          </p:cNvPr>
          <p:cNvSpPr>
            <a:spLocks noGrp="1"/>
          </p:cNvSpPr>
          <p:nvPr>
            <p:ph type="pic" sz="quarter" idx="18"/>
          </p:nvPr>
        </p:nvSpPr>
        <p:spPr/>
        <p:txBody>
          <a:bodyPr/>
          <a:lstStyle/>
          <a:p>
            <a:endParaRPr lang="de-CH"/>
          </a:p>
        </p:txBody>
      </p:sp>
      <p:sp>
        <p:nvSpPr>
          <p:cNvPr id="3" name="Textplatzhalter 2">
            <a:extLst>
              <a:ext uri="{FF2B5EF4-FFF2-40B4-BE49-F238E27FC236}">
                <a16:creationId xmlns:a16="http://schemas.microsoft.com/office/drawing/2014/main" id="{59476AB9-952A-26EA-1343-98F7F6DEB0CC}"/>
              </a:ext>
            </a:extLst>
          </p:cNvPr>
          <p:cNvSpPr>
            <a:spLocks noGrp="1"/>
          </p:cNvSpPr>
          <p:nvPr>
            <p:ph type="body" sz="quarter" idx="22"/>
          </p:nvPr>
        </p:nvSpPr>
        <p:spPr/>
        <p:txBody>
          <a:bodyPr/>
          <a:lstStyle/>
          <a:p>
            <a:endParaRPr lang="de-CH"/>
          </a:p>
        </p:txBody>
      </p:sp>
      <p:sp>
        <p:nvSpPr>
          <p:cNvPr id="4" name="Textplatzhalter 3">
            <a:extLst>
              <a:ext uri="{FF2B5EF4-FFF2-40B4-BE49-F238E27FC236}">
                <a16:creationId xmlns:a16="http://schemas.microsoft.com/office/drawing/2014/main" id="{73EF7C5D-80D9-D94F-D669-259C6E396AC5}"/>
              </a:ext>
            </a:extLst>
          </p:cNvPr>
          <p:cNvSpPr>
            <a:spLocks noGrp="1"/>
          </p:cNvSpPr>
          <p:nvPr>
            <p:ph type="body" sz="quarter" idx="21"/>
          </p:nvPr>
        </p:nvSpPr>
        <p:spPr/>
        <p:txBody>
          <a:bodyPr/>
          <a:lstStyle/>
          <a:p>
            <a:endParaRPr lang="de-CH"/>
          </a:p>
        </p:txBody>
      </p:sp>
      <p:sp>
        <p:nvSpPr>
          <p:cNvPr id="5" name="Titel 4">
            <a:extLst>
              <a:ext uri="{FF2B5EF4-FFF2-40B4-BE49-F238E27FC236}">
                <a16:creationId xmlns:a16="http://schemas.microsoft.com/office/drawing/2014/main" id="{3E48F82D-3D85-21D2-A477-5860A030A50F}"/>
              </a:ext>
            </a:extLst>
          </p:cNvPr>
          <p:cNvSpPr>
            <a:spLocks noGrp="1"/>
          </p:cNvSpPr>
          <p:nvPr>
            <p:ph type="title"/>
          </p:nvPr>
        </p:nvSpPr>
        <p:spPr>
          <a:xfrm>
            <a:off x="696000" y="2780928"/>
            <a:ext cx="10799999" cy="936104"/>
          </a:xfrm>
        </p:spPr>
        <p:txBody>
          <a:bodyPr/>
          <a:lstStyle/>
          <a:p>
            <a:pPr algn="ctr"/>
            <a:r>
              <a:rPr lang="de-CH"/>
              <a:t>Use Case </a:t>
            </a:r>
            <a:r>
              <a:rPr lang="de-CH" b="1"/>
              <a:t>Image Generator</a:t>
            </a:r>
          </a:p>
        </p:txBody>
      </p:sp>
      <p:sp>
        <p:nvSpPr>
          <p:cNvPr id="8" name="Textplatzhalter 7">
            <a:extLst>
              <a:ext uri="{FF2B5EF4-FFF2-40B4-BE49-F238E27FC236}">
                <a16:creationId xmlns:a16="http://schemas.microsoft.com/office/drawing/2014/main" id="{41A56DA6-F5DB-0002-7C70-86B98023654D}"/>
              </a:ext>
            </a:extLst>
          </p:cNvPr>
          <p:cNvSpPr>
            <a:spLocks noGrp="1"/>
          </p:cNvSpPr>
          <p:nvPr>
            <p:ph type="body" sz="quarter" idx="20"/>
          </p:nvPr>
        </p:nvSpPr>
        <p:spPr/>
        <p:txBody>
          <a:bodyPr/>
          <a:lstStyle/>
          <a:p>
            <a:endParaRPr lang="de-CH"/>
          </a:p>
        </p:txBody>
      </p:sp>
    </p:spTree>
    <p:extLst>
      <p:ext uri="{BB962C8B-B14F-4D97-AF65-F5344CB8AC3E}">
        <p14:creationId xmlns:p14="http://schemas.microsoft.com/office/powerpoint/2010/main" val="2006226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 Schnelle, massgeschneiderte und kosteneffiziente Bilder – Stimmig mit der Markenidentität</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rPr lang="de-CH"/>
              <a:t>GenAI im Einsatz: Bilderzeugung</a:t>
            </a:r>
            <a:endParaRPr lang="en-US" sz="2400"/>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22</a:t>
            </a:fld>
            <a:endParaRPr lang="en-GB">
              <a:latin typeface="Pluto Sans DPD" panose="02000000000000000000" pitchFamily="2" charset="0"/>
            </a:endParaRPr>
          </a:p>
        </p:txBody>
      </p:sp>
      <p:pic>
        <p:nvPicPr>
          <p:cNvPr id="5" name="Grafik 4">
            <a:extLst>
              <a:ext uri="{FF2B5EF4-FFF2-40B4-BE49-F238E27FC236}">
                <a16:creationId xmlns:a16="http://schemas.microsoft.com/office/drawing/2014/main" id="{538D086D-61FB-5E89-7E3D-3396C812B3CB}"/>
              </a:ext>
            </a:extLst>
          </p:cNvPr>
          <p:cNvPicPr>
            <a:picLocks noChangeAspect="1"/>
          </p:cNvPicPr>
          <p:nvPr/>
        </p:nvPicPr>
        <p:blipFill>
          <a:blip r:embed="rId3"/>
          <a:stretch>
            <a:fillRect/>
          </a:stretch>
        </p:blipFill>
        <p:spPr>
          <a:xfrm>
            <a:off x="695326" y="1268096"/>
            <a:ext cx="6768826" cy="4150229"/>
          </a:xfrm>
          <a:prstGeom prst="rect">
            <a:avLst/>
          </a:prstGeom>
        </p:spPr>
      </p:pic>
      <p:pic>
        <p:nvPicPr>
          <p:cNvPr id="8" name="Grafik 7">
            <a:extLst>
              <a:ext uri="{FF2B5EF4-FFF2-40B4-BE49-F238E27FC236}">
                <a16:creationId xmlns:a16="http://schemas.microsoft.com/office/drawing/2014/main" id="{67122390-5A35-FC97-42A7-2B99BF6A796B}"/>
              </a:ext>
            </a:extLst>
          </p:cNvPr>
          <p:cNvPicPr>
            <a:picLocks noChangeAspect="1"/>
          </p:cNvPicPr>
          <p:nvPr/>
        </p:nvPicPr>
        <p:blipFill>
          <a:blip r:embed="rId4"/>
          <a:stretch>
            <a:fillRect/>
          </a:stretch>
        </p:blipFill>
        <p:spPr>
          <a:xfrm>
            <a:off x="4764751" y="2143914"/>
            <a:ext cx="6731249" cy="4150800"/>
          </a:xfrm>
          <a:prstGeom prst="rect">
            <a:avLst/>
          </a:prstGeom>
        </p:spPr>
      </p:pic>
      <p:pic>
        <p:nvPicPr>
          <p:cNvPr id="4" name="Picture 2">
            <a:extLst>
              <a:ext uri="{FF2B5EF4-FFF2-40B4-BE49-F238E27FC236}">
                <a16:creationId xmlns:a16="http://schemas.microsoft.com/office/drawing/2014/main" id="{D65B67A8-2D11-C3CD-9412-E2D2EFD88D6F}"/>
              </a:ext>
            </a:extLst>
          </p:cNvPr>
          <p:cNvPicPr>
            <a:picLocks noChangeAspect="1"/>
          </p:cNvPicPr>
          <p:nvPr/>
        </p:nvPicPr>
        <p:blipFill>
          <a:blip r:embed="rId5"/>
          <a:stretch>
            <a:fillRect/>
          </a:stretch>
        </p:blipFill>
        <p:spPr>
          <a:xfrm>
            <a:off x="9981246" y="584390"/>
            <a:ext cx="1620000" cy="472823"/>
          </a:xfrm>
          <a:prstGeom prst="rect">
            <a:avLst/>
          </a:prstGeom>
        </p:spPr>
      </p:pic>
    </p:spTree>
    <p:extLst>
      <p:ext uri="{BB962C8B-B14F-4D97-AF65-F5344CB8AC3E}">
        <p14:creationId xmlns:p14="http://schemas.microsoft.com/office/powerpoint/2010/main" val="402613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 Schnelle, massgeschneiderte und kosteneffiziente Bilder – Stimmig mit der Markenidentität</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rPr lang="de-CH"/>
              <a:t>GenAI im Einsatz: Bilderzeugung</a:t>
            </a:r>
            <a:endParaRPr lang="en-US" sz="2400"/>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23</a:t>
            </a:fld>
            <a:endParaRPr lang="en-GB">
              <a:latin typeface="Pluto Sans DPD" panose="02000000000000000000" pitchFamily="2" charset="0"/>
            </a:endParaRPr>
          </a:p>
        </p:txBody>
      </p:sp>
      <p:pic>
        <p:nvPicPr>
          <p:cNvPr id="1026" name="Picture 2">
            <a:extLst>
              <a:ext uri="{FF2B5EF4-FFF2-40B4-BE49-F238E27FC236}">
                <a16:creationId xmlns:a16="http://schemas.microsoft.com/office/drawing/2014/main" id="{1E1801F5-B508-034B-ACF5-2A6F36BD7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99" y="1126604"/>
            <a:ext cx="4553685"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B1C28D7-5A14-F608-FDE9-B91F6CBF6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2251163"/>
            <a:ext cx="4551971"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073BE33-8622-750F-1628-6558141009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819" y="3056106"/>
            <a:ext cx="4545796"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655EC759-2656-C4AE-5D43-2B15607A49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3595" y="3905706"/>
            <a:ext cx="4545709"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69ACF2CA-47E8-26C2-EA62-6C5B13EC5A9E}"/>
              </a:ext>
            </a:extLst>
          </p:cNvPr>
          <p:cNvPicPr>
            <a:picLocks noChangeAspect="1"/>
          </p:cNvPicPr>
          <p:nvPr/>
        </p:nvPicPr>
        <p:blipFill>
          <a:blip r:embed="rId7"/>
          <a:stretch>
            <a:fillRect/>
          </a:stretch>
        </p:blipFill>
        <p:spPr>
          <a:xfrm>
            <a:off x="9981246" y="582686"/>
            <a:ext cx="1620000" cy="472823"/>
          </a:xfrm>
          <a:prstGeom prst="rect">
            <a:avLst/>
          </a:prstGeom>
        </p:spPr>
      </p:pic>
    </p:spTree>
    <p:extLst>
      <p:ext uri="{BB962C8B-B14F-4D97-AF65-F5344CB8AC3E}">
        <p14:creationId xmlns:p14="http://schemas.microsoft.com/office/powerpoint/2010/main" val="24608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0-#ppt_w/2"/>
                                          </p:val>
                                        </p:tav>
                                        <p:tav tm="100000">
                                          <p:val>
                                            <p:strVal val="#ppt_x"/>
                                          </p:val>
                                        </p:tav>
                                      </p:tavLst>
                                    </p:anim>
                                    <p:anim calcmode="lin" valueType="num">
                                      <p:cBhvr additive="base">
                                        <p:cTn id="14"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0-#ppt_w/2"/>
                                          </p:val>
                                        </p:tav>
                                        <p:tav tm="100000">
                                          <p:val>
                                            <p:strVal val="#ppt_x"/>
                                          </p:val>
                                        </p:tav>
                                      </p:tavLst>
                                    </p:anim>
                                    <p:anim calcmode="lin" valueType="num">
                                      <p:cBhvr additive="base">
                                        <p:cTn id="20"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0-#ppt_w/2"/>
                                          </p:val>
                                        </p:tav>
                                        <p:tav tm="100000">
                                          <p:val>
                                            <p:strVal val="#ppt_x"/>
                                          </p:val>
                                        </p:tav>
                                      </p:tavLst>
                                    </p:anim>
                                    <p:anim calcmode="lin" valueType="num">
                                      <p:cBhvr additive="base">
                                        <p:cTn id="26"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FDD48C88-FD89-07F5-8A4F-2998B9BA750D}"/>
              </a:ext>
            </a:extLst>
          </p:cNvPr>
          <p:cNvSpPr>
            <a:spLocks noGrp="1"/>
          </p:cNvSpPr>
          <p:nvPr>
            <p:ph type="pic" sz="quarter" idx="18"/>
          </p:nvPr>
        </p:nvSpPr>
        <p:spPr/>
        <p:txBody>
          <a:bodyPr/>
          <a:lstStyle/>
          <a:p>
            <a:endParaRPr lang="de-CH"/>
          </a:p>
        </p:txBody>
      </p:sp>
      <p:sp>
        <p:nvSpPr>
          <p:cNvPr id="3" name="Textplatzhalter 2">
            <a:extLst>
              <a:ext uri="{FF2B5EF4-FFF2-40B4-BE49-F238E27FC236}">
                <a16:creationId xmlns:a16="http://schemas.microsoft.com/office/drawing/2014/main" id="{59476AB9-952A-26EA-1343-98F7F6DEB0CC}"/>
              </a:ext>
            </a:extLst>
          </p:cNvPr>
          <p:cNvSpPr>
            <a:spLocks noGrp="1"/>
          </p:cNvSpPr>
          <p:nvPr>
            <p:ph type="body" sz="quarter" idx="22"/>
          </p:nvPr>
        </p:nvSpPr>
        <p:spPr/>
        <p:txBody>
          <a:bodyPr/>
          <a:lstStyle/>
          <a:p>
            <a:endParaRPr lang="de-CH"/>
          </a:p>
        </p:txBody>
      </p:sp>
      <p:sp>
        <p:nvSpPr>
          <p:cNvPr id="4" name="Textplatzhalter 3">
            <a:extLst>
              <a:ext uri="{FF2B5EF4-FFF2-40B4-BE49-F238E27FC236}">
                <a16:creationId xmlns:a16="http://schemas.microsoft.com/office/drawing/2014/main" id="{73EF7C5D-80D9-D94F-D669-259C6E396AC5}"/>
              </a:ext>
            </a:extLst>
          </p:cNvPr>
          <p:cNvSpPr>
            <a:spLocks noGrp="1"/>
          </p:cNvSpPr>
          <p:nvPr>
            <p:ph type="body" sz="quarter" idx="21"/>
          </p:nvPr>
        </p:nvSpPr>
        <p:spPr/>
        <p:txBody>
          <a:bodyPr/>
          <a:lstStyle/>
          <a:p>
            <a:endParaRPr lang="de-CH"/>
          </a:p>
        </p:txBody>
      </p:sp>
      <p:sp>
        <p:nvSpPr>
          <p:cNvPr id="5" name="Titel 4">
            <a:extLst>
              <a:ext uri="{FF2B5EF4-FFF2-40B4-BE49-F238E27FC236}">
                <a16:creationId xmlns:a16="http://schemas.microsoft.com/office/drawing/2014/main" id="{3E48F82D-3D85-21D2-A477-5860A030A50F}"/>
              </a:ext>
            </a:extLst>
          </p:cNvPr>
          <p:cNvSpPr>
            <a:spLocks noGrp="1"/>
          </p:cNvSpPr>
          <p:nvPr>
            <p:ph type="title"/>
          </p:nvPr>
        </p:nvSpPr>
        <p:spPr>
          <a:xfrm>
            <a:off x="696000" y="2780928"/>
            <a:ext cx="10799999" cy="936104"/>
          </a:xfrm>
        </p:spPr>
        <p:txBody>
          <a:bodyPr/>
          <a:lstStyle/>
          <a:p>
            <a:pPr algn="ctr"/>
            <a:r>
              <a:rPr lang="de-CH"/>
              <a:t>Use Case </a:t>
            </a:r>
            <a:r>
              <a:rPr lang="de-CH" b="1" err="1"/>
              <a:t>Translations</a:t>
            </a:r>
            <a:endParaRPr lang="de-CH" b="1"/>
          </a:p>
        </p:txBody>
      </p:sp>
      <p:sp>
        <p:nvSpPr>
          <p:cNvPr id="8" name="Textplatzhalter 7">
            <a:extLst>
              <a:ext uri="{FF2B5EF4-FFF2-40B4-BE49-F238E27FC236}">
                <a16:creationId xmlns:a16="http://schemas.microsoft.com/office/drawing/2014/main" id="{41A56DA6-F5DB-0002-7C70-86B98023654D}"/>
              </a:ext>
            </a:extLst>
          </p:cNvPr>
          <p:cNvSpPr>
            <a:spLocks noGrp="1"/>
          </p:cNvSpPr>
          <p:nvPr>
            <p:ph type="body" sz="quarter" idx="20"/>
          </p:nvPr>
        </p:nvSpPr>
        <p:spPr/>
        <p:txBody>
          <a:bodyPr/>
          <a:lstStyle/>
          <a:p>
            <a:endParaRPr lang="de-CH"/>
          </a:p>
        </p:txBody>
      </p:sp>
    </p:spTree>
    <p:extLst>
      <p:ext uri="{BB962C8B-B14F-4D97-AF65-F5344CB8AC3E}">
        <p14:creationId xmlns:p14="http://schemas.microsoft.com/office/powerpoint/2010/main" val="2882066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Übersetzungen: schnell, präzise, formatgetreu</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t>Gen AI in </a:t>
            </a:r>
            <a:r>
              <a:rPr err="1"/>
              <a:t>Aktion</a:t>
            </a:r>
            <a:r>
              <a:t>: </a:t>
            </a:r>
            <a:r>
              <a:rPr lang="de-CH"/>
              <a:t>Translation Modul</a:t>
            </a:r>
            <a:endParaRPr lang="en-US"/>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25</a:t>
            </a:fld>
            <a:endParaRPr lang="en-GB">
              <a:latin typeface="Pluto Sans DPD" panose="02000000000000000000" pitchFamily="2" charset="0"/>
            </a:endParaRPr>
          </a:p>
        </p:txBody>
      </p:sp>
      <p:pic>
        <p:nvPicPr>
          <p:cNvPr id="4" name="Grafik 3">
            <a:extLst>
              <a:ext uri="{FF2B5EF4-FFF2-40B4-BE49-F238E27FC236}">
                <a16:creationId xmlns:a16="http://schemas.microsoft.com/office/drawing/2014/main" id="{19B6D6A9-34AD-8F60-3DC8-29151D0DAFB0}"/>
              </a:ext>
            </a:extLst>
          </p:cNvPr>
          <p:cNvPicPr>
            <a:picLocks noChangeAspect="1"/>
          </p:cNvPicPr>
          <p:nvPr/>
        </p:nvPicPr>
        <p:blipFill>
          <a:blip r:embed="rId5"/>
          <a:stretch>
            <a:fillRect/>
          </a:stretch>
        </p:blipFill>
        <p:spPr>
          <a:xfrm>
            <a:off x="335361" y="2564904"/>
            <a:ext cx="5544616" cy="3118847"/>
          </a:xfrm>
          <a:prstGeom prst="rect">
            <a:avLst/>
          </a:prstGeom>
          <a:ln>
            <a:solidFill>
              <a:schemeClr val="tx1"/>
            </a:solidFill>
          </a:ln>
        </p:spPr>
      </p:pic>
      <p:pic>
        <p:nvPicPr>
          <p:cNvPr id="6" name="Grafik 5">
            <a:extLst>
              <a:ext uri="{FF2B5EF4-FFF2-40B4-BE49-F238E27FC236}">
                <a16:creationId xmlns:a16="http://schemas.microsoft.com/office/drawing/2014/main" id="{A4067990-9C26-66D5-494F-998D0D70F29C}"/>
              </a:ext>
            </a:extLst>
          </p:cNvPr>
          <p:cNvPicPr>
            <a:picLocks noChangeAspect="1"/>
          </p:cNvPicPr>
          <p:nvPr/>
        </p:nvPicPr>
        <p:blipFill>
          <a:blip r:embed="rId6"/>
          <a:stretch>
            <a:fillRect/>
          </a:stretch>
        </p:blipFill>
        <p:spPr>
          <a:xfrm>
            <a:off x="6204012" y="2564903"/>
            <a:ext cx="5544616" cy="3118847"/>
          </a:xfrm>
          <a:prstGeom prst="rect">
            <a:avLst/>
          </a:prstGeom>
          <a:ln>
            <a:solidFill>
              <a:schemeClr val="tx1"/>
            </a:solidFill>
          </a:ln>
        </p:spPr>
      </p:pic>
      <p:sp>
        <p:nvSpPr>
          <p:cNvPr id="9" name="Text Placeholder 35">
            <a:extLst>
              <a:ext uri="{FF2B5EF4-FFF2-40B4-BE49-F238E27FC236}">
                <a16:creationId xmlns:a16="http://schemas.microsoft.com/office/drawing/2014/main" id="{C04DA2A2-546B-D91E-9218-A5FACC363808}"/>
              </a:ext>
            </a:extLst>
          </p:cNvPr>
          <p:cNvSpPr txBox="1">
            <a:spLocks/>
          </p:cNvSpPr>
          <p:nvPr>
            <p:custDataLst>
              <p:tags r:id="rId1"/>
            </p:custDataLst>
          </p:nvPr>
        </p:nvSpPr>
        <p:spPr bwMode="gray">
          <a:xfrm>
            <a:off x="6528048" y="1412776"/>
            <a:ext cx="4896544" cy="720080"/>
          </a:xfrm>
          <a:prstGeom prst="roundRect">
            <a:avLst>
              <a:gd name="adj" fmla="val 20130"/>
            </a:avLst>
          </a:prstGeom>
          <a:solidFill>
            <a:schemeClr val="accent1">
              <a:lumMod val="20000"/>
              <a:lumOff val="80000"/>
            </a:schemeClr>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b="1" i="0" u="none">
                <a:solidFill>
                  <a:srgbClr val="414042"/>
                </a:solidFill>
                <a:latin typeface="Pluto Sans DPD PPT Light (Textkörper)"/>
              </a:rPr>
              <a:t>Übersetzung - Englisch</a:t>
            </a:r>
            <a:endParaRPr b="1" i="0" u="none">
              <a:solidFill>
                <a:srgbClr val="414042"/>
              </a:solidFill>
              <a:latin typeface="Pluto Sans DPD PPT Light (Textkörper)"/>
            </a:endParaRPr>
          </a:p>
        </p:txBody>
      </p:sp>
      <p:sp>
        <p:nvSpPr>
          <p:cNvPr id="10" name="Text Placeholder 35">
            <a:extLst>
              <a:ext uri="{FF2B5EF4-FFF2-40B4-BE49-F238E27FC236}">
                <a16:creationId xmlns:a16="http://schemas.microsoft.com/office/drawing/2014/main" id="{E555C3D3-AC84-8883-CBE2-DC57D584996C}"/>
              </a:ext>
            </a:extLst>
          </p:cNvPr>
          <p:cNvSpPr txBox="1">
            <a:spLocks/>
          </p:cNvSpPr>
          <p:nvPr>
            <p:custDataLst>
              <p:tags r:id="rId2"/>
            </p:custDataLst>
          </p:nvPr>
        </p:nvSpPr>
        <p:spPr bwMode="gray">
          <a:xfrm>
            <a:off x="551384" y="1412776"/>
            <a:ext cx="4896544" cy="720080"/>
          </a:xfrm>
          <a:prstGeom prst="roundRect">
            <a:avLst>
              <a:gd name="adj" fmla="val 15627"/>
            </a:avLst>
          </a:prstGeom>
          <a:solidFill>
            <a:srgbClr val="F4F3F2"/>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b="1" i="0" u="none">
                <a:solidFill>
                  <a:srgbClr val="414042"/>
                </a:solidFill>
                <a:latin typeface="Pluto Sans DPD PPT Light (Textkörper)"/>
              </a:rPr>
              <a:t>Originalversion - Deutsch</a:t>
            </a:r>
          </a:p>
        </p:txBody>
      </p:sp>
      <p:pic>
        <p:nvPicPr>
          <p:cNvPr id="5" name="Picture 2">
            <a:extLst>
              <a:ext uri="{FF2B5EF4-FFF2-40B4-BE49-F238E27FC236}">
                <a16:creationId xmlns:a16="http://schemas.microsoft.com/office/drawing/2014/main" id="{D993935C-FD72-A576-B451-452CA7317834}"/>
              </a:ext>
            </a:extLst>
          </p:cNvPr>
          <p:cNvPicPr>
            <a:picLocks noChangeAspect="1"/>
          </p:cNvPicPr>
          <p:nvPr/>
        </p:nvPicPr>
        <p:blipFill>
          <a:blip r:embed="rId7"/>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852150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38">
            <a:extLst>
              <a:ext uri="{FF2B5EF4-FFF2-40B4-BE49-F238E27FC236}">
                <a16:creationId xmlns:a16="http://schemas.microsoft.com/office/drawing/2014/main" id="{49B213F2-C977-4EB8-8B3C-0E5C0CBAB010}"/>
              </a:ext>
            </a:extLst>
          </p:cNvPr>
          <p:cNvPicPr>
            <a:picLocks noGrp="1" noChangeAspect="1"/>
          </p:cNvPicPr>
          <p:nvPr>
            <p:ph type="pic" sz="quarter" idx="15"/>
            <p:custDataLst>
              <p:tags r:id="rId1"/>
            </p:custDataLst>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p:spPr>
      </p:pic>
      <p:sp>
        <p:nvSpPr>
          <p:cNvPr id="2" name="Titel 1">
            <a:extLst>
              <a:ext uri="{FF2B5EF4-FFF2-40B4-BE49-F238E27FC236}">
                <a16:creationId xmlns:a16="http://schemas.microsoft.com/office/drawing/2014/main" id="{8C821716-9F88-4D25-BA4D-74868389EA11}"/>
              </a:ext>
            </a:extLst>
          </p:cNvPr>
          <p:cNvSpPr>
            <a:spLocks noGrp="1"/>
          </p:cNvSpPr>
          <p:nvPr>
            <p:ph type="title"/>
          </p:nvPr>
        </p:nvSpPr>
        <p:spPr/>
        <p:txBody>
          <a:bodyPr/>
          <a:lstStyle/>
          <a:p>
            <a:r>
              <a:rPr lang="de-CH"/>
              <a:t>3. </a:t>
            </a:r>
            <a:r>
              <a:rPr lang="en-GB"/>
              <a:t>Ausblick &amp; Learnings</a:t>
            </a:r>
            <a:br>
              <a:rPr lang="en-GB"/>
            </a:br>
            <a:br>
              <a:rPr lang="en-GB"/>
            </a:br>
            <a:endParaRPr lang="en-GB"/>
          </a:p>
        </p:txBody>
      </p:sp>
      <p:sp>
        <p:nvSpPr>
          <p:cNvPr id="8" name="Foliennummernplatzhalter 7">
            <a:extLst>
              <a:ext uri="{FF2B5EF4-FFF2-40B4-BE49-F238E27FC236}">
                <a16:creationId xmlns:a16="http://schemas.microsoft.com/office/drawing/2014/main" id="{15E38931-1DDD-4EA9-AB0F-95053BD5F04C}"/>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FFFFFF"/>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800" b="0" i="0" u="none" strike="noStrike" kern="1200" cap="none" spc="0" normalizeH="0" baseline="0" noProof="0">
              <a:ln>
                <a:noFill/>
              </a:ln>
              <a:solidFill>
                <a:srgbClr val="FFFFFF"/>
              </a:solidFill>
              <a:effectLst/>
              <a:uLnTx/>
              <a:uFillTx/>
              <a:latin typeface="Pluto Sans DPD PPT Light"/>
              <a:ea typeface="+mn-ea"/>
              <a:cs typeface="+mn-cs"/>
            </a:endParaRPr>
          </a:p>
        </p:txBody>
      </p:sp>
      <p:sp>
        <p:nvSpPr>
          <p:cNvPr id="3" name="Textplatzhalter 2">
            <a:extLst>
              <a:ext uri="{FF2B5EF4-FFF2-40B4-BE49-F238E27FC236}">
                <a16:creationId xmlns:a16="http://schemas.microsoft.com/office/drawing/2014/main" id="{F0E10620-DA1F-432F-AC35-685DF30AA228}"/>
              </a:ext>
            </a:extLst>
          </p:cNvPr>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2804689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EFE7CC1-6A50-4814-BBA6-8041BA44C2C0}"/>
              </a:ext>
            </a:extLst>
          </p:cNvPr>
          <p:cNvSpPr>
            <a:spLocks noGrp="1"/>
          </p:cNvSpPr>
          <p:nvPr>
            <p:ph type="body" sz="quarter" idx="15"/>
          </p:nvPr>
        </p:nvSpPr>
        <p:spPr/>
        <p:txBody>
          <a:bodyPr/>
          <a:lstStyle/>
          <a:p>
            <a:r>
              <a:rPr lang="de-CH"/>
              <a:t>Was waren unsere Herausforderungen &amp; was nehmen wir mit für die Zukunft.</a:t>
            </a:r>
            <a:endParaRPr lang="en-US"/>
          </a:p>
        </p:txBody>
      </p:sp>
      <p:sp>
        <p:nvSpPr>
          <p:cNvPr id="12" name="Titel 11">
            <a:extLst>
              <a:ext uri="{FF2B5EF4-FFF2-40B4-BE49-F238E27FC236}">
                <a16:creationId xmlns:a16="http://schemas.microsoft.com/office/drawing/2014/main" id="{3DD881AA-3B8A-423E-AD0D-A5958B91E2D2}"/>
              </a:ext>
            </a:extLst>
          </p:cNvPr>
          <p:cNvSpPr>
            <a:spLocks noGrp="1"/>
          </p:cNvSpPr>
          <p:nvPr>
            <p:ph type="title"/>
          </p:nvPr>
        </p:nvSpPr>
        <p:spPr/>
        <p:txBody>
          <a:bodyPr/>
          <a:lstStyle/>
          <a:p>
            <a:r>
              <a:rPr lang="en-GB"/>
              <a:t>Learnings </a:t>
            </a:r>
            <a:r>
              <a:rPr lang="en-GB" err="1"/>
              <a:t>nach</a:t>
            </a:r>
            <a:r>
              <a:rPr lang="en-GB"/>
              <a:t> 12 </a:t>
            </a:r>
            <a:r>
              <a:rPr lang="en-GB" err="1"/>
              <a:t>Monaten</a:t>
            </a:r>
            <a:r>
              <a:rPr lang="en-GB"/>
              <a:t> </a:t>
            </a:r>
            <a:r>
              <a:rPr lang="en-GB" err="1"/>
              <a:t>GenAI@DPD</a:t>
            </a:r>
            <a:endParaRPr lang="en-GB"/>
          </a:p>
        </p:txBody>
      </p:sp>
      <p:sp>
        <p:nvSpPr>
          <p:cNvPr id="5" name="Foliennummernplatzhalter 4">
            <a:extLst>
              <a:ext uri="{FF2B5EF4-FFF2-40B4-BE49-F238E27FC236}">
                <a16:creationId xmlns:a16="http://schemas.microsoft.com/office/drawing/2014/main" id="{E2A905F8-5C30-4537-845D-62EDB8379E9A}"/>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808285"/>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800" b="0" i="0" u="none" strike="noStrike" kern="1200" cap="none" spc="0" normalizeH="0" baseline="0" noProof="0">
              <a:ln>
                <a:noFill/>
              </a:ln>
              <a:solidFill>
                <a:srgbClr val="808285"/>
              </a:solidFill>
              <a:effectLst/>
              <a:uLnTx/>
              <a:uFillTx/>
              <a:latin typeface="Pluto Sans DPD PPT Light"/>
              <a:ea typeface="+mn-ea"/>
              <a:cs typeface="+mn-cs"/>
            </a:endParaRPr>
          </a:p>
        </p:txBody>
      </p:sp>
      <p:sp>
        <p:nvSpPr>
          <p:cNvPr id="2" name="Text Placeholder 35">
            <a:extLst>
              <a:ext uri="{FF2B5EF4-FFF2-40B4-BE49-F238E27FC236}">
                <a16:creationId xmlns:a16="http://schemas.microsoft.com/office/drawing/2014/main" id="{E16F9EFA-0D5B-E422-0191-E965FF57F074}"/>
              </a:ext>
            </a:extLst>
          </p:cNvPr>
          <p:cNvSpPr txBox="1">
            <a:spLocks/>
          </p:cNvSpPr>
          <p:nvPr>
            <p:custDataLst>
              <p:tags r:id="rId1"/>
            </p:custDataLst>
          </p:nvPr>
        </p:nvSpPr>
        <p:spPr bwMode="gray">
          <a:xfrm>
            <a:off x="695400" y="3176952"/>
            <a:ext cx="3456000" cy="2988352"/>
          </a:xfrm>
          <a:prstGeom prst="round2SameRect">
            <a:avLst>
              <a:gd name="adj1" fmla="val 3951"/>
              <a:gd name="adj2" fmla="val 4627"/>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de-CH" b="0" i="0" u="none" strike="noStrike" kern="1200" cap="none" spc="0" normalizeH="0" baseline="0" noProof="0">
                <a:ln>
                  <a:noFill/>
                </a:ln>
                <a:solidFill>
                  <a:srgbClr val="414042"/>
                </a:solidFill>
                <a:effectLst/>
                <a:uLnTx/>
                <a:uFillTx/>
                <a:latin typeface="Pluto Sans DPD PPT Light"/>
                <a:ea typeface="+mn-ea"/>
                <a:cs typeface="+mn-cs"/>
              </a:rPr>
              <a:t>Use Cases und Lösungen </a:t>
            </a:r>
            <a:r>
              <a:rPr kumimoji="0" lang="de-CH" b="1" i="0" u="none" strike="noStrike" kern="1200" cap="none" spc="0" normalizeH="0" baseline="0" noProof="0">
                <a:ln>
                  <a:noFill/>
                </a:ln>
                <a:solidFill>
                  <a:srgbClr val="414042"/>
                </a:solidFill>
                <a:effectLst/>
                <a:uLnTx/>
                <a:uFillTx/>
                <a:latin typeface="Pluto Sans DPD PPT Light"/>
                <a:ea typeface="+mn-ea"/>
                <a:cs typeface="+mn-cs"/>
              </a:rPr>
              <a:t>ganzheitlich</a:t>
            </a:r>
            <a:r>
              <a:rPr kumimoji="0" lang="de-CH" b="0" i="0" u="none" strike="noStrike" kern="1200" cap="none" spc="0" normalizeH="0" baseline="0" noProof="0">
                <a:ln>
                  <a:noFill/>
                </a:ln>
                <a:solidFill>
                  <a:srgbClr val="414042"/>
                </a:solidFill>
                <a:effectLst/>
                <a:uLnTx/>
                <a:uFillTx/>
                <a:latin typeface="Pluto Sans DPD PPT Light"/>
                <a:ea typeface="+mn-ea"/>
                <a:cs typeface="+mn-cs"/>
              </a:rPr>
              <a:t> und </a:t>
            </a:r>
            <a:r>
              <a:rPr kumimoji="0" lang="de-CH" b="1" i="0" u="none" strike="noStrike" kern="1200" cap="none" spc="0" normalizeH="0" baseline="0" noProof="0">
                <a:ln>
                  <a:noFill/>
                </a:ln>
                <a:solidFill>
                  <a:srgbClr val="414042"/>
                </a:solidFill>
                <a:effectLst/>
                <a:uLnTx/>
                <a:uFillTx/>
                <a:latin typeface="Pluto Sans DPD PPT Light"/>
                <a:ea typeface="+mn-ea"/>
                <a:cs typeface="+mn-cs"/>
              </a:rPr>
              <a:t>strategisch</a:t>
            </a:r>
            <a:r>
              <a:rPr kumimoji="0" lang="de-CH" b="0" i="0" u="none" strike="noStrike" kern="1200" cap="none" spc="0" normalizeH="0" baseline="0" noProof="0">
                <a:ln>
                  <a:noFill/>
                </a:ln>
                <a:solidFill>
                  <a:srgbClr val="414042"/>
                </a:solidFill>
                <a:effectLst/>
                <a:uLnTx/>
                <a:uFillTx/>
                <a:latin typeface="Pluto Sans DPD PPT Light"/>
                <a:ea typeface="+mn-ea"/>
                <a:cs typeface="+mn-cs"/>
              </a:rPr>
              <a:t> im Konstrukt </a:t>
            </a:r>
            <a:r>
              <a:rPr kumimoji="0" lang="de-CH" b="1" i="0" u="none" strike="noStrike" kern="1200" cap="none" spc="0" normalizeH="0" baseline="0" noProof="0">
                <a:ln>
                  <a:noFill/>
                </a:ln>
                <a:solidFill>
                  <a:srgbClr val="414042"/>
                </a:solidFill>
                <a:effectLst/>
                <a:uLnTx/>
                <a:uFillTx/>
                <a:latin typeface="Pluto Sans DPD PPT Light"/>
                <a:ea typeface="+mn-ea"/>
                <a:cs typeface="+mn-cs"/>
              </a:rPr>
              <a:t>GenAI Lab @ DPD</a:t>
            </a:r>
            <a:r>
              <a:rPr kumimoji="0" lang="de-CH" b="0" i="0" u="none" strike="noStrike" kern="1200" cap="none" spc="0" normalizeH="0" baseline="0" noProof="0">
                <a:ln>
                  <a:noFill/>
                </a:ln>
                <a:solidFill>
                  <a:srgbClr val="414042"/>
                </a:solidFill>
                <a:effectLst/>
                <a:uLnTx/>
                <a:uFillTx/>
                <a:latin typeface="Pluto Sans DPD PPT Light"/>
                <a:ea typeface="+mn-ea"/>
                <a:cs typeface="+mn-cs"/>
              </a:rPr>
              <a:t> einbinden. Vor Einführung von neuen Tools immer mit </a:t>
            </a:r>
            <a:r>
              <a:rPr kumimoji="0" lang="de-CH" b="1" i="0" u="none" strike="noStrike" kern="1200" cap="none" spc="0" normalizeH="0" baseline="0" noProof="0">
                <a:ln>
                  <a:noFill/>
                </a:ln>
                <a:solidFill>
                  <a:srgbClr val="414042"/>
                </a:solidFill>
                <a:effectLst/>
                <a:uLnTx/>
                <a:uFillTx/>
                <a:latin typeface="Pluto Sans DPD PPT Light"/>
                <a:ea typeface="+mn-ea"/>
                <a:cs typeface="+mn-cs"/>
              </a:rPr>
              <a:t>Big</a:t>
            </a:r>
            <a:r>
              <a:rPr kumimoji="0" lang="de-CH" b="0" i="0" u="none" strike="noStrike" kern="1200" cap="none" spc="0" normalizeH="0" baseline="0" noProof="0">
                <a:ln>
                  <a:noFill/>
                </a:ln>
                <a:solidFill>
                  <a:srgbClr val="414042"/>
                </a:solidFill>
                <a:effectLst/>
                <a:uLnTx/>
                <a:uFillTx/>
                <a:latin typeface="Pluto Sans DPD PPT Light"/>
                <a:ea typeface="+mn-ea"/>
                <a:cs typeface="+mn-cs"/>
              </a:rPr>
              <a:t> </a:t>
            </a:r>
            <a:r>
              <a:rPr kumimoji="0" lang="de-CH" b="1" i="0" u="none" strike="noStrike" kern="1200" cap="none" spc="0" normalizeH="0" baseline="0" noProof="0">
                <a:ln>
                  <a:noFill/>
                </a:ln>
                <a:solidFill>
                  <a:srgbClr val="414042"/>
                </a:solidFill>
                <a:effectLst/>
                <a:uLnTx/>
                <a:uFillTx/>
                <a:latin typeface="Pluto Sans DPD PPT Light"/>
                <a:ea typeface="+mn-ea"/>
                <a:cs typeface="+mn-cs"/>
              </a:rPr>
              <a:t>Picture</a:t>
            </a:r>
            <a:r>
              <a:rPr kumimoji="0" lang="de-CH" b="0" i="0" u="none" strike="noStrike" kern="1200" cap="none" spc="0" normalizeH="0" baseline="0" noProof="0">
                <a:ln>
                  <a:noFill/>
                </a:ln>
                <a:solidFill>
                  <a:srgbClr val="414042"/>
                </a:solidFill>
                <a:effectLst/>
                <a:uLnTx/>
                <a:uFillTx/>
                <a:latin typeface="Pluto Sans DPD PPT Light"/>
                <a:ea typeface="+mn-ea"/>
                <a:cs typeface="+mn-cs"/>
              </a:rPr>
              <a:t> matchen.</a:t>
            </a:r>
          </a:p>
        </p:txBody>
      </p:sp>
      <p:sp>
        <p:nvSpPr>
          <p:cNvPr id="3" name="Text Placeholder 35">
            <a:extLst>
              <a:ext uri="{FF2B5EF4-FFF2-40B4-BE49-F238E27FC236}">
                <a16:creationId xmlns:a16="http://schemas.microsoft.com/office/drawing/2014/main" id="{A47C5771-FB47-0CDE-BF25-63ECE7B61C39}"/>
              </a:ext>
            </a:extLst>
          </p:cNvPr>
          <p:cNvSpPr txBox="1">
            <a:spLocks/>
          </p:cNvSpPr>
          <p:nvPr>
            <p:custDataLst>
              <p:tags r:id="rId2"/>
            </p:custDataLst>
          </p:nvPr>
        </p:nvSpPr>
        <p:spPr bwMode="gray">
          <a:xfrm>
            <a:off x="8040000" y="3176952"/>
            <a:ext cx="3456000" cy="2988352"/>
          </a:xfrm>
          <a:prstGeom prst="round2SameRect">
            <a:avLst>
              <a:gd name="adj1" fmla="val 4515"/>
              <a:gd name="adj2" fmla="val 4627"/>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algn="ctr"/>
            <a:r>
              <a:rPr lang="de-CH" b="1"/>
              <a:t>Strategische Partnerschaft mit </a:t>
            </a:r>
            <a:r>
              <a:rPr lang="de-CH" b="1" err="1"/>
              <a:t>dreamleap</a:t>
            </a:r>
            <a:endParaRPr lang="de-CH" b="1"/>
          </a:p>
          <a:p>
            <a:pPr algn="ctr"/>
            <a:r>
              <a:rPr lang="de-CH"/>
              <a:t>Durch die klare </a:t>
            </a:r>
            <a:r>
              <a:rPr lang="de-CH" b="1"/>
              <a:t>«Rollenteilung» </a:t>
            </a:r>
            <a:r>
              <a:rPr lang="de-CH"/>
              <a:t>können wir </a:t>
            </a:r>
            <a:r>
              <a:rPr lang="de-CH" b="1"/>
              <a:t>Business &amp; Technologie </a:t>
            </a:r>
            <a:r>
              <a:rPr lang="de-CH"/>
              <a:t>optimal pushen.</a:t>
            </a:r>
          </a:p>
        </p:txBody>
      </p:sp>
      <p:sp>
        <p:nvSpPr>
          <p:cNvPr id="4" name="Text Placeholder 35">
            <a:extLst>
              <a:ext uri="{FF2B5EF4-FFF2-40B4-BE49-F238E27FC236}">
                <a16:creationId xmlns:a16="http://schemas.microsoft.com/office/drawing/2014/main" id="{D81CB8A6-CF6B-8A96-3A61-0192BDCF3D85}"/>
              </a:ext>
            </a:extLst>
          </p:cNvPr>
          <p:cNvSpPr txBox="1">
            <a:spLocks/>
          </p:cNvSpPr>
          <p:nvPr>
            <p:custDataLst>
              <p:tags r:id="rId3"/>
            </p:custDataLst>
          </p:nvPr>
        </p:nvSpPr>
        <p:spPr bwMode="gray">
          <a:xfrm>
            <a:off x="4368000" y="3176952"/>
            <a:ext cx="3456000" cy="2988352"/>
          </a:xfrm>
          <a:prstGeom prst="round2SameRect">
            <a:avLst>
              <a:gd name="adj1" fmla="val 2822"/>
              <a:gd name="adj2" fmla="val 4627"/>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algn="ctr">
              <a:buClr>
                <a:schemeClr val="bg2"/>
              </a:buClr>
            </a:pPr>
            <a:r>
              <a:rPr lang="de-CH" b="1">
                <a:solidFill>
                  <a:schemeClr val="tx1"/>
                </a:solidFill>
              </a:rPr>
              <a:t>Datenqualität </a:t>
            </a:r>
            <a:r>
              <a:rPr lang="de-CH">
                <a:solidFill>
                  <a:schemeClr val="tx1"/>
                </a:solidFill>
              </a:rPr>
              <a:t>und Zugänglichkeit bleiben </a:t>
            </a:r>
            <a:r>
              <a:rPr lang="de-CH" b="1">
                <a:solidFill>
                  <a:schemeClr val="tx1"/>
                </a:solidFill>
              </a:rPr>
              <a:t>Schlüsselfaktoren </a:t>
            </a:r>
            <a:r>
              <a:rPr lang="de-CH">
                <a:solidFill>
                  <a:schemeClr val="tx1"/>
                </a:solidFill>
              </a:rPr>
              <a:t>für erfolgreiche KI-Projekte. Anbindung an</a:t>
            </a:r>
            <a:r>
              <a:rPr lang="de-CH" b="1">
                <a:solidFill>
                  <a:schemeClr val="tx1"/>
                </a:solidFill>
              </a:rPr>
              <a:t> relevante IT-Systeme</a:t>
            </a:r>
            <a:r>
              <a:rPr lang="de-CH">
                <a:solidFill>
                  <a:schemeClr val="tx1"/>
                </a:solidFill>
              </a:rPr>
              <a:t> und </a:t>
            </a:r>
            <a:r>
              <a:rPr lang="de-CH" b="1">
                <a:solidFill>
                  <a:schemeClr val="tx1"/>
                </a:solidFill>
              </a:rPr>
              <a:t>Datenquellen</a:t>
            </a:r>
            <a:r>
              <a:rPr lang="de-CH">
                <a:solidFill>
                  <a:schemeClr val="tx1"/>
                </a:solidFill>
              </a:rPr>
              <a:t> ist essenziell.</a:t>
            </a:r>
            <a:endParaRPr lang="de-CH">
              <a:solidFill>
                <a:schemeClr val="tx1">
                  <a:lumMod val="50000"/>
                </a:schemeClr>
              </a:solidFill>
            </a:endParaRPr>
          </a:p>
        </p:txBody>
      </p:sp>
      <p:pic>
        <p:nvPicPr>
          <p:cNvPr id="17" name="Graphic 51">
            <a:extLst>
              <a:ext uri="{FF2B5EF4-FFF2-40B4-BE49-F238E27FC236}">
                <a16:creationId xmlns:a16="http://schemas.microsoft.com/office/drawing/2014/main" id="{B7FB8A64-0A94-7067-486B-1EDADD26AC0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93400" y="1775471"/>
            <a:ext cx="1260000" cy="1260000"/>
          </a:xfrm>
          <a:prstGeom prst="rect">
            <a:avLst/>
          </a:prstGeom>
        </p:spPr>
      </p:pic>
      <p:pic>
        <p:nvPicPr>
          <p:cNvPr id="20" name="Graphic 25">
            <a:extLst>
              <a:ext uri="{FF2B5EF4-FFF2-40B4-BE49-F238E27FC236}">
                <a16:creationId xmlns:a16="http://schemas.microsoft.com/office/drawing/2014/main" id="{05007249-224A-83A6-0E8E-48907A71767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38201" y="1772816"/>
            <a:ext cx="1260000" cy="1260000"/>
          </a:xfrm>
          <a:prstGeom prst="rect">
            <a:avLst/>
          </a:prstGeom>
        </p:spPr>
      </p:pic>
      <p:pic>
        <p:nvPicPr>
          <p:cNvPr id="21" name="Graphic 29">
            <a:extLst>
              <a:ext uri="{FF2B5EF4-FFF2-40B4-BE49-F238E27FC236}">
                <a16:creationId xmlns:a16="http://schemas.microsoft.com/office/drawing/2014/main" id="{C9B99494-B68E-C9FC-8CC5-BFADF9E28E2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138386" y="1773199"/>
            <a:ext cx="1260000" cy="1260000"/>
          </a:xfrm>
          <a:prstGeom prst="rect">
            <a:avLst/>
          </a:prstGeom>
        </p:spPr>
      </p:pic>
    </p:spTree>
    <p:extLst>
      <p:ext uri="{BB962C8B-B14F-4D97-AF65-F5344CB8AC3E}">
        <p14:creationId xmlns:p14="http://schemas.microsoft.com/office/powerpoint/2010/main" val="451429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206D8091-FCEF-1E8B-5AE8-B1586F5F91D7}"/>
              </a:ext>
            </a:extLst>
          </p:cNvPr>
          <p:cNvSpPr>
            <a:spLocks noGrp="1"/>
          </p:cNvSpPr>
          <p:nvPr>
            <p:ph type="body" sz="quarter" idx="15"/>
          </p:nvPr>
        </p:nvSpPr>
        <p:spPr>
          <a:xfrm>
            <a:off x="695326" y="260648"/>
            <a:ext cx="10801350" cy="216275"/>
          </a:xfrm>
        </p:spPr>
        <p:txBody>
          <a:bodyPr/>
          <a:lstStyle/>
          <a:p>
            <a:endParaRPr lang="en-US"/>
          </a:p>
        </p:txBody>
      </p:sp>
      <p:sp>
        <p:nvSpPr>
          <p:cNvPr id="8" name="Titel 7">
            <a:extLst>
              <a:ext uri="{FF2B5EF4-FFF2-40B4-BE49-F238E27FC236}">
                <a16:creationId xmlns:a16="http://schemas.microsoft.com/office/drawing/2014/main" id="{A54E3A36-E0D2-DCCA-2CC7-148B9FDFA461}"/>
              </a:ext>
            </a:extLst>
          </p:cNvPr>
          <p:cNvSpPr>
            <a:spLocks noGrp="1"/>
          </p:cNvSpPr>
          <p:nvPr>
            <p:ph type="title"/>
          </p:nvPr>
        </p:nvSpPr>
        <p:spPr>
          <a:xfrm>
            <a:off x="695400" y="548680"/>
            <a:ext cx="10801275" cy="576239"/>
          </a:xfrm>
        </p:spPr>
        <p:txBody>
          <a:bodyPr anchor="t">
            <a:normAutofit/>
          </a:bodyPr>
          <a:lstStyle/>
          <a:p>
            <a:r>
              <a:rPr lang="de-CH" dirty="0"/>
              <a:t>Was Du aus unserer Session mitnehmen kannst</a:t>
            </a:r>
          </a:p>
        </p:txBody>
      </p:sp>
      <p:sp>
        <p:nvSpPr>
          <p:cNvPr id="23" name="Picture Placeholder 3">
            <a:extLst>
              <a:ext uri="{FF2B5EF4-FFF2-40B4-BE49-F238E27FC236}">
                <a16:creationId xmlns:a16="http://schemas.microsoft.com/office/drawing/2014/main" id="{72F800AC-6997-2CDA-C880-4950C51ECAE5}"/>
              </a:ext>
            </a:extLst>
          </p:cNvPr>
          <p:cNvSpPr>
            <a:spLocks noGrp="1"/>
          </p:cNvSpPr>
          <p:nvPr>
            <p:ph type="pic" sz="quarter" idx="39"/>
          </p:nvPr>
        </p:nvSpPr>
        <p:spPr>
          <a:xfrm>
            <a:off x="9145669" y="1711388"/>
            <a:ext cx="2592364" cy="2124236"/>
          </a:xfrm>
          <a:noFill/>
        </p:spPr>
        <p:txBody>
          <a:bodyPr/>
          <a:lstStyle/>
          <a:p>
            <a:pPr algn="l"/>
            <a:r>
              <a:rPr lang="de-CH" sz="1600" dirty="0"/>
              <a:t>Hasan.Yilmaz@dpd.ch</a:t>
            </a:r>
          </a:p>
        </p:txBody>
      </p:sp>
      <p:sp>
        <p:nvSpPr>
          <p:cNvPr id="25" name="Picture Placeholder 4">
            <a:extLst>
              <a:ext uri="{FF2B5EF4-FFF2-40B4-BE49-F238E27FC236}">
                <a16:creationId xmlns:a16="http://schemas.microsoft.com/office/drawing/2014/main" id="{6FE45E62-07C5-8799-843C-AD491ECE2EFD}"/>
              </a:ext>
            </a:extLst>
          </p:cNvPr>
          <p:cNvSpPr>
            <a:spLocks noGrp="1"/>
          </p:cNvSpPr>
          <p:nvPr>
            <p:ph type="pic" sz="quarter" idx="40"/>
          </p:nvPr>
        </p:nvSpPr>
        <p:spPr>
          <a:xfrm>
            <a:off x="9145668" y="4873899"/>
            <a:ext cx="3147738" cy="396239"/>
          </a:xfrm>
          <a:noFill/>
        </p:spPr>
        <p:txBody>
          <a:bodyPr/>
          <a:lstStyle/>
          <a:p>
            <a:pPr algn="l"/>
            <a:r>
              <a:rPr lang="de-CH" sz="1600" dirty="0"/>
              <a:t>Julia.Herz@dreamleap.com</a:t>
            </a:r>
          </a:p>
        </p:txBody>
      </p:sp>
      <p:pic>
        <p:nvPicPr>
          <p:cNvPr id="16" name="Grafik 15" descr="Ein Bild, das Person, Menschliches Gesicht, Kleidung, Lächeln enthält.&#10;&#10;KI-generierte Inhalte können fehlerhaft sein.">
            <a:extLst>
              <a:ext uri="{FF2B5EF4-FFF2-40B4-BE49-F238E27FC236}">
                <a16:creationId xmlns:a16="http://schemas.microsoft.com/office/drawing/2014/main" id="{C9852416-3BDC-07FC-0604-E6FB6508C8E0}"/>
              </a:ext>
            </a:extLst>
          </p:cNvPr>
          <p:cNvPicPr>
            <a:picLocks noChangeAspect="1"/>
          </p:cNvPicPr>
          <p:nvPr/>
        </p:nvPicPr>
        <p:blipFill>
          <a:blip r:embed="rId3">
            <a:extLst>
              <a:ext uri="{28A0092B-C50C-407E-A947-70E740481C1C}">
                <a14:useLocalDpi xmlns:a14="http://schemas.microsoft.com/office/drawing/2010/main" val="0"/>
              </a:ext>
            </a:extLst>
          </a:blip>
          <a:srcRect l="4146" r="14397" b="1"/>
          <a:stretch>
            <a:fillRect/>
          </a:stretch>
        </p:blipFill>
        <p:spPr>
          <a:xfrm>
            <a:off x="6313489" y="1700237"/>
            <a:ext cx="2592287" cy="212423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noFill/>
        </p:spPr>
      </p:pic>
      <p:pic>
        <p:nvPicPr>
          <p:cNvPr id="13" name="Picture 8">
            <a:extLst>
              <a:ext uri="{FF2B5EF4-FFF2-40B4-BE49-F238E27FC236}">
                <a16:creationId xmlns:a16="http://schemas.microsoft.com/office/drawing/2014/main" id="{D16CF5D9-BA26-C34D-4B02-4C641148A369}"/>
              </a:ext>
            </a:extLst>
          </p:cNvPr>
          <p:cNvPicPr>
            <a:picLocks noChangeAspect="1"/>
          </p:cNvPicPr>
          <p:nvPr/>
        </p:nvPicPr>
        <p:blipFill>
          <a:blip r:embed="rId4"/>
          <a:srcRect l="8771" r="9772" b="1"/>
          <a:stretch>
            <a:fillRect/>
          </a:stretch>
        </p:blipFill>
        <p:spPr>
          <a:xfrm>
            <a:off x="6313489" y="3968489"/>
            <a:ext cx="2592287" cy="212423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noFill/>
        </p:spPr>
      </p:pic>
      <p:sp>
        <p:nvSpPr>
          <p:cNvPr id="4" name="Foliennummernplatzhalter 3">
            <a:extLst>
              <a:ext uri="{FF2B5EF4-FFF2-40B4-BE49-F238E27FC236}">
                <a16:creationId xmlns:a16="http://schemas.microsoft.com/office/drawing/2014/main" id="{26AE99F6-37C7-61AF-1FFB-2F3EBFF6419B}"/>
              </a:ext>
            </a:extLst>
          </p:cNvPr>
          <p:cNvSpPr>
            <a:spLocks noGrp="1"/>
          </p:cNvSpPr>
          <p:nvPr>
            <p:ph type="sldNum" sz="quarter" idx="4"/>
          </p:nvPr>
        </p:nvSpPr>
        <p:spPr>
          <a:xfrm>
            <a:off x="11208568" y="6453000"/>
            <a:ext cx="287432" cy="180000"/>
          </a:xfrm>
        </p:spPr>
        <p:txBody>
          <a:bodyPr anchor="b">
            <a:normAutofit/>
          </a:bodyPr>
          <a:lstStyle/>
          <a:p>
            <a:pPr>
              <a:spcAft>
                <a:spcPts val="600"/>
              </a:spcAft>
            </a:pPr>
            <a:fld id="{9EA669D3-5529-4BB0-8BB4-F8AF37E83BE9}" type="slidenum">
              <a:rPr lang="en-GB" smtClean="0"/>
              <a:pPr>
                <a:spcAft>
                  <a:spcPts val="600"/>
                </a:spcAft>
              </a:pPr>
              <a:t>28</a:t>
            </a:fld>
            <a:endParaRPr lang="en-GB"/>
          </a:p>
        </p:txBody>
      </p:sp>
      <p:pic>
        <p:nvPicPr>
          <p:cNvPr id="17" name="Google Shape;689;p174">
            <a:extLst>
              <a:ext uri="{FF2B5EF4-FFF2-40B4-BE49-F238E27FC236}">
                <a16:creationId xmlns:a16="http://schemas.microsoft.com/office/drawing/2014/main" id="{39945B6D-7440-74C5-CD90-8471DF69FC9F}"/>
              </a:ext>
            </a:extLst>
          </p:cNvPr>
          <p:cNvPicPr preferRelativeResize="0"/>
          <p:nvPr/>
        </p:nvPicPr>
        <p:blipFill>
          <a:blip r:embed="rId5">
            <a:alphaModFix/>
          </a:blip>
          <a:stretch>
            <a:fillRect/>
          </a:stretch>
        </p:blipFill>
        <p:spPr>
          <a:xfrm>
            <a:off x="9145668" y="4742486"/>
            <a:ext cx="1393169" cy="1393169"/>
          </a:xfrm>
          <a:prstGeom prst="rect">
            <a:avLst/>
          </a:prstGeom>
          <a:noFill/>
          <a:ln>
            <a:noFill/>
          </a:ln>
        </p:spPr>
      </p:pic>
      <p:sp>
        <p:nvSpPr>
          <p:cNvPr id="19" name="Textfeld 18">
            <a:extLst>
              <a:ext uri="{FF2B5EF4-FFF2-40B4-BE49-F238E27FC236}">
                <a16:creationId xmlns:a16="http://schemas.microsoft.com/office/drawing/2014/main" id="{C31A1DF3-6E79-C609-4BAE-64786094407F}"/>
              </a:ext>
            </a:extLst>
          </p:cNvPr>
          <p:cNvSpPr txBox="1"/>
          <p:nvPr/>
        </p:nvSpPr>
        <p:spPr bwMode="gray">
          <a:xfrm>
            <a:off x="695326" y="5175194"/>
            <a:ext cx="6096000" cy="923330"/>
          </a:xfrm>
          <a:prstGeom prst="rect">
            <a:avLst/>
          </a:prstGeom>
          <a:noFill/>
        </p:spPr>
        <p:txBody>
          <a:bodyPr wrap="square">
            <a:spAutoFit/>
          </a:bodyPr>
          <a:lstStyle/>
          <a:p>
            <a:r>
              <a:rPr lang="de-DE" dirty="0"/>
              <a:t>Du willst wissen, wie KI auch in deinem Unternehmen Wirkung entfalten kann?</a:t>
            </a:r>
            <a:br>
              <a:rPr lang="de-DE" dirty="0"/>
            </a:br>
            <a:r>
              <a:rPr lang="de-DE" b="1" dirty="0"/>
              <a:t>Lass uns sprechen!</a:t>
            </a:r>
            <a:endParaRPr lang="de-CH" b="1" dirty="0"/>
          </a:p>
        </p:txBody>
      </p:sp>
      <p:sp>
        <p:nvSpPr>
          <p:cNvPr id="24" name="Textplatzhalter 7">
            <a:extLst>
              <a:ext uri="{FF2B5EF4-FFF2-40B4-BE49-F238E27FC236}">
                <a16:creationId xmlns:a16="http://schemas.microsoft.com/office/drawing/2014/main" id="{F9A1FA02-DCD6-3DD0-80B5-879967A980D0}"/>
              </a:ext>
            </a:extLst>
          </p:cNvPr>
          <p:cNvSpPr txBox="1">
            <a:spLocks/>
          </p:cNvSpPr>
          <p:nvPr/>
        </p:nvSpPr>
        <p:spPr>
          <a:xfrm>
            <a:off x="695326" y="1700237"/>
            <a:ext cx="5618163" cy="4537075"/>
          </a:xfrm>
          <a:prstGeom prst="rect">
            <a:avLst/>
          </a:prstGeom>
        </p:spPr>
        <p:txBody>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285750" indent="-285750">
              <a:spcAft>
                <a:spcPts val="600"/>
              </a:spcAft>
              <a:buFont typeface="Wingdings" panose="05000000000000000000" pitchFamily="2" charset="2"/>
              <a:buChar char="ü"/>
            </a:pPr>
            <a:r>
              <a:rPr lang="de-DE" b="1" dirty="0" err="1"/>
              <a:t>GenAI</a:t>
            </a:r>
            <a:r>
              <a:rPr lang="de-DE" b="1" dirty="0"/>
              <a:t> ist kein </a:t>
            </a:r>
            <a:r>
              <a:rPr lang="de-DE" b="1" dirty="0" err="1"/>
              <a:t>One</a:t>
            </a:r>
            <a:r>
              <a:rPr lang="de-DE" b="1" dirty="0"/>
              <a:t>-Off </a:t>
            </a:r>
            <a:r>
              <a:rPr lang="de-DE" dirty="0"/>
              <a:t>– es ist ein kontinuierlicher Prozess</a:t>
            </a:r>
          </a:p>
          <a:p>
            <a:pPr marL="285750" indent="-285750">
              <a:spcAft>
                <a:spcPts val="600"/>
              </a:spcAft>
              <a:buFont typeface="Wingdings" panose="05000000000000000000" pitchFamily="2" charset="2"/>
              <a:buChar char="ü"/>
            </a:pPr>
            <a:r>
              <a:rPr lang="de-DE" dirty="0"/>
              <a:t>Die richtigen Use Cases entscheiden über den Erfolg – </a:t>
            </a:r>
            <a:r>
              <a:rPr lang="de-DE" b="1" dirty="0"/>
              <a:t>„Business-first“</a:t>
            </a:r>
          </a:p>
          <a:p>
            <a:pPr marL="285750" indent="-285750">
              <a:spcAft>
                <a:spcPts val="600"/>
              </a:spcAft>
              <a:buFont typeface="Wingdings" panose="05000000000000000000" pitchFamily="2" charset="2"/>
              <a:buChar char="ü"/>
            </a:pPr>
            <a:r>
              <a:rPr lang="de-DE" dirty="0"/>
              <a:t>Die Wahl des </a:t>
            </a:r>
            <a:r>
              <a:rPr lang="de-DE" b="1" dirty="0"/>
              <a:t>richtigen Partners </a:t>
            </a:r>
            <a:r>
              <a:rPr lang="de-DE" dirty="0"/>
              <a:t>beschleunigt nicht nur die Umsetzung – sie </a:t>
            </a:r>
            <a:r>
              <a:rPr lang="de-DE" b="1" dirty="0"/>
              <a:t>macht sie erst möglich</a:t>
            </a:r>
          </a:p>
        </p:txBody>
      </p:sp>
      <p:pic>
        <p:nvPicPr>
          <p:cNvPr id="27" name="Grafik 26" descr="Ein Bild, das Muster, Grafiken, Pixel enthält.&#10;&#10;KI-generierte Inhalte können fehlerhaft sein.">
            <a:extLst>
              <a:ext uri="{FF2B5EF4-FFF2-40B4-BE49-F238E27FC236}">
                <a16:creationId xmlns:a16="http://schemas.microsoft.com/office/drawing/2014/main" id="{069B5439-1761-7727-1F04-23D6C708C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651" y="2337255"/>
            <a:ext cx="1539714" cy="1539714"/>
          </a:xfrm>
          <a:prstGeom prst="rect">
            <a:avLst/>
          </a:prstGeom>
        </p:spPr>
      </p:pic>
      <p:pic>
        <p:nvPicPr>
          <p:cNvPr id="28" name="Picture 2">
            <a:extLst>
              <a:ext uri="{FF2B5EF4-FFF2-40B4-BE49-F238E27FC236}">
                <a16:creationId xmlns:a16="http://schemas.microsoft.com/office/drawing/2014/main" id="{03BF3981-9FD9-D403-8058-E0E5856B9DBE}"/>
              </a:ext>
            </a:extLst>
          </p:cNvPr>
          <p:cNvPicPr>
            <a:picLocks noChangeAspect="1"/>
          </p:cNvPicPr>
          <p:nvPr/>
        </p:nvPicPr>
        <p:blipFill>
          <a:blip r:embed="rId7"/>
          <a:stretch>
            <a:fillRect/>
          </a:stretch>
        </p:blipFill>
        <p:spPr>
          <a:xfrm>
            <a:off x="9981246" y="399686"/>
            <a:ext cx="1620000" cy="472823"/>
          </a:xfrm>
          <a:prstGeom prst="rect">
            <a:avLst/>
          </a:prstGeom>
        </p:spPr>
      </p:pic>
    </p:spTree>
    <p:extLst>
      <p:ext uri="{BB962C8B-B14F-4D97-AF65-F5344CB8AC3E}">
        <p14:creationId xmlns:p14="http://schemas.microsoft.com/office/powerpoint/2010/main" val="502060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D16AFDA-0A85-A7EF-C1E3-297C3B703252}"/>
              </a:ext>
            </a:extLst>
          </p:cNvPr>
          <p:cNvSpPr>
            <a:spLocks noGrp="1"/>
          </p:cNvSpPr>
          <p:nvPr>
            <p:ph type="body" sz="quarter" idx="19"/>
          </p:nvPr>
        </p:nvSpPr>
        <p:spPr/>
        <p:txBody>
          <a:bodyPr/>
          <a:lstStyle/>
          <a:p>
            <a:r>
              <a:rPr lang="de-CH"/>
              <a:t>Hasan Yilmaz</a:t>
            </a:r>
          </a:p>
          <a:p>
            <a:r>
              <a:rPr lang="de-CH"/>
              <a:t>Manager Projects &amp; Innovation</a:t>
            </a:r>
          </a:p>
          <a:p>
            <a:r>
              <a:rPr lang="de-CH"/>
              <a:t>hasan.yilmaz@dpd.ch</a:t>
            </a:r>
          </a:p>
        </p:txBody>
      </p:sp>
    </p:spTree>
    <p:extLst>
      <p:ext uri="{BB962C8B-B14F-4D97-AF65-F5344CB8AC3E}">
        <p14:creationId xmlns:p14="http://schemas.microsoft.com/office/powerpoint/2010/main" val="1037311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16">
            <a:extLst>
              <a:ext uri="{FF2B5EF4-FFF2-40B4-BE49-F238E27FC236}">
                <a16:creationId xmlns:a16="http://schemas.microsoft.com/office/drawing/2014/main" id="{87665F15-16EC-4749-A1B5-0E6FFFD57496}"/>
              </a:ext>
            </a:extLst>
          </p:cNvPr>
          <p:cNvSpPr>
            <a:spLocks noGrp="1"/>
          </p:cNvSpPr>
          <p:nvPr>
            <p:ph type="body" sz="quarter" idx="24"/>
          </p:nvPr>
        </p:nvSpPr>
        <p:spPr/>
        <p:txBody>
          <a:bodyPr/>
          <a:lstStyle/>
          <a:p>
            <a:r>
              <a:rPr lang="de-CH"/>
              <a:t>Overview GenAI Lab @ DPD</a:t>
            </a:r>
            <a:endParaRPr lang="en-GB"/>
          </a:p>
        </p:txBody>
      </p:sp>
      <p:sp>
        <p:nvSpPr>
          <p:cNvPr id="19" name="Textplatzhalter 18">
            <a:extLst>
              <a:ext uri="{FF2B5EF4-FFF2-40B4-BE49-F238E27FC236}">
                <a16:creationId xmlns:a16="http://schemas.microsoft.com/office/drawing/2014/main" id="{7EE89CEF-89C0-449C-981F-750674EF092A}"/>
              </a:ext>
            </a:extLst>
          </p:cNvPr>
          <p:cNvSpPr>
            <a:spLocks noGrp="1"/>
          </p:cNvSpPr>
          <p:nvPr>
            <p:ph type="body" sz="quarter" idx="26"/>
          </p:nvPr>
        </p:nvSpPr>
        <p:spPr/>
        <p:txBody>
          <a:bodyPr/>
          <a:lstStyle/>
          <a:p>
            <a:r>
              <a:rPr lang="de-DE"/>
              <a:t>1.</a:t>
            </a:r>
          </a:p>
        </p:txBody>
      </p:sp>
      <p:sp>
        <p:nvSpPr>
          <p:cNvPr id="16" name="Titel 15">
            <a:extLst>
              <a:ext uri="{FF2B5EF4-FFF2-40B4-BE49-F238E27FC236}">
                <a16:creationId xmlns:a16="http://schemas.microsoft.com/office/drawing/2014/main" id="{0673F651-F831-4104-B789-F0B3E55D1B76}"/>
              </a:ext>
            </a:extLst>
          </p:cNvPr>
          <p:cNvSpPr>
            <a:spLocks noGrp="1"/>
          </p:cNvSpPr>
          <p:nvPr>
            <p:ph type="title"/>
          </p:nvPr>
        </p:nvSpPr>
        <p:spPr/>
        <p:txBody>
          <a:bodyPr/>
          <a:lstStyle/>
          <a:p>
            <a:r>
              <a:rPr lang="de-DE"/>
              <a:t>Agenda </a:t>
            </a:r>
          </a:p>
        </p:txBody>
      </p:sp>
      <p:sp>
        <p:nvSpPr>
          <p:cNvPr id="20" name="Textplatzhalter 19">
            <a:extLst>
              <a:ext uri="{FF2B5EF4-FFF2-40B4-BE49-F238E27FC236}">
                <a16:creationId xmlns:a16="http://schemas.microsoft.com/office/drawing/2014/main" id="{6B720C13-9657-4CE0-87C2-8CAE2F93ECE8}"/>
              </a:ext>
            </a:extLst>
          </p:cNvPr>
          <p:cNvSpPr>
            <a:spLocks noGrp="1"/>
          </p:cNvSpPr>
          <p:nvPr>
            <p:ph type="body" sz="quarter" idx="27"/>
          </p:nvPr>
        </p:nvSpPr>
        <p:spPr/>
        <p:txBody>
          <a:bodyPr/>
          <a:lstStyle/>
          <a:p>
            <a:r>
              <a:rPr lang="de-CH"/>
              <a:t>Use Cases, die echten Mehrwert schaffen</a:t>
            </a:r>
            <a:endParaRPr lang="en-GB"/>
          </a:p>
        </p:txBody>
      </p:sp>
      <p:sp>
        <p:nvSpPr>
          <p:cNvPr id="22" name="Textplatzhalter 21">
            <a:extLst>
              <a:ext uri="{FF2B5EF4-FFF2-40B4-BE49-F238E27FC236}">
                <a16:creationId xmlns:a16="http://schemas.microsoft.com/office/drawing/2014/main" id="{10CA2C8A-49A0-4DBC-B422-F3B7773E4464}"/>
              </a:ext>
            </a:extLst>
          </p:cNvPr>
          <p:cNvSpPr>
            <a:spLocks noGrp="1"/>
          </p:cNvSpPr>
          <p:nvPr>
            <p:ph type="body" sz="quarter" idx="29"/>
          </p:nvPr>
        </p:nvSpPr>
        <p:spPr/>
        <p:txBody>
          <a:bodyPr/>
          <a:lstStyle/>
          <a:p>
            <a:r>
              <a:rPr lang="de-DE"/>
              <a:t>2.</a:t>
            </a:r>
          </a:p>
        </p:txBody>
      </p:sp>
      <p:sp>
        <p:nvSpPr>
          <p:cNvPr id="23" name="Textplatzhalter 22">
            <a:extLst>
              <a:ext uri="{FF2B5EF4-FFF2-40B4-BE49-F238E27FC236}">
                <a16:creationId xmlns:a16="http://schemas.microsoft.com/office/drawing/2014/main" id="{E4EAFBF4-711F-4B15-9DC3-43B9C1EFF360}"/>
              </a:ext>
            </a:extLst>
          </p:cNvPr>
          <p:cNvSpPr>
            <a:spLocks noGrp="1"/>
          </p:cNvSpPr>
          <p:nvPr>
            <p:ph type="body" sz="quarter" idx="30"/>
          </p:nvPr>
        </p:nvSpPr>
        <p:spPr/>
        <p:txBody>
          <a:bodyPr/>
          <a:lstStyle/>
          <a:p>
            <a:r>
              <a:rPr lang="en-GB"/>
              <a:t>Ausblick &amp; Learnings</a:t>
            </a:r>
          </a:p>
        </p:txBody>
      </p:sp>
      <p:sp>
        <p:nvSpPr>
          <p:cNvPr id="25" name="Textplatzhalter 24">
            <a:extLst>
              <a:ext uri="{FF2B5EF4-FFF2-40B4-BE49-F238E27FC236}">
                <a16:creationId xmlns:a16="http://schemas.microsoft.com/office/drawing/2014/main" id="{4FE9E14D-67D6-4C53-8D5B-AA7DDA9EF305}"/>
              </a:ext>
            </a:extLst>
          </p:cNvPr>
          <p:cNvSpPr>
            <a:spLocks noGrp="1"/>
          </p:cNvSpPr>
          <p:nvPr>
            <p:ph type="body" sz="quarter" idx="32"/>
          </p:nvPr>
        </p:nvSpPr>
        <p:spPr/>
        <p:txBody>
          <a:bodyPr/>
          <a:lstStyle/>
          <a:p>
            <a:r>
              <a:rPr lang="de-DE"/>
              <a:t>3.</a:t>
            </a:r>
          </a:p>
        </p:txBody>
      </p:sp>
      <p:sp>
        <p:nvSpPr>
          <p:cNvPr id="4" name="Foliennummernplatzhalter 3">
            <a:extLst>
              <a:ext uri="{FF2B5EF4-FFF2-40B4-BE49-F238E27FC236}">
                <a16:creationId xmlns:a16="http://schemas.microsoft.com/office/drawing/2014/main" id="{BF6EB921-BB40-4591-ACDB-C27D0BC10677}"/>
              </a:ext>
            </a:extLst>
          </p:cNvPr>
          <p:cNvSpPr>
            <a:spLocks noGrp="1"/>
          </p:cNvSpPr>
          <p:nvPr>
            <p:ph type="sldNum" sz="quarter" idx="3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808285"/>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808285"/>
              </a:solidFill>
              <a:effectLst/>
              <a:uLnTx/>
              <a:uFillTx/>
              <a:latin typeface="Pluto Sans DPD PPT Light"/>
              <a:ea typeface="+mn-ea"/>
              <a:cs typeface="+mn-cs"/>
            </a:endParaRPr>
          </a:p>
        </p:txBody>
      </p:sp>
      <p:sp>
        <p:nvSpPr>
          <p:cNvPr id="33" name="Textplatzhalter 32">
            <a:extLst>
              <a:ext uri="{FF2B5EF4-FFF2-40B4-BE49-F238E27FC236}">
                <a16:creationId xmlns:a16="http://schemas.microsoft.com/office/drawing/2014/main" id="{AF505787-C905-4AC4-85D5-2A608A54137E}"/>
              </a:ext>
            </a:extLst>
          </p:cNvPr>
          <p:cNvSpPr>
            <a:spLocks noGrp="1"/>
          </p:cNvSpPr>
          <p:nvPr>
            <p:ph type="body" sz="quarter" idx="15"/>
          </p:nvPr>
        </p:nvSpPr>
        <p:spPr/>
        <p:txBody>
          <a:bodyPr/>
          <a:lstStyle/>
          <a:p>
            <a:r>
              <a:rPr lang="de-CH"/>
              <a:t>Künstliche Intelligenz als Motor für Effizienz &amp; Innovationen</a:t>
            </a:r>
            <a:endParaRPr lang="de-DE"/>
          </a:p>
        </p:txBody>
      </p:sp>
    </p:spTree>
    <p:extLst>
      <p:ext uri="{BB962C8B-B14F-4D97-AF65-F5344CB8AC3E}">
        <p14:creationId xmlns:p14="http://schemas.microsoft.com/office/powerpoint/2010/main" val="1255391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3DF5E-9082-455E-980F-D806C77ABEC4}"/>
              </a:ext>
            </a:extLst>
          </p:cNvPr>
          <p:cNvSpPr>
            <a:spLocks noGrp="1"/>
          </p:cNvSpPr>
          <p:nvPr>
            <p:ph type="title"/>
          </p:nvPr>
        </p:nvSpPr>
        <p:spPr/>
        <p:txBody>
          <a:bodyPr/>
          <a:lstStyle/>
          <a:p>
            <a:r>
              <a:rPr lang="de-CH"/>
              <a:t>Backup Folien</a:t>
            </a:r>
          </a:p>
        </p:txBody>
      </p:sp>
      <p:sp>
        <p:nvSpPr>
          <p:cNvPr id="4" name="Foliennummernplatzhalter 3">
            <a:extLst>
              <a:ext uri="{FF2B5EF4-FFF2-40B4-BE49-F238E27FC236}">
                <a16:creationId xmlns:a16="http://schemas.microsoft.com/office/drawing/2014/main" id="{A2481D63-6325-90A7-207A-EDF257E18979}"/>
              </a:ext>
            </a:extLst>
          </p:cNvPr>
          <p:cNvSpPr>
            <a:spLocks noGrp="1"/>
          </p:cNvSpPr>
          <p:nvPr>
            <p:ph type="sldNum" sz="quarter" idx="19"/>
          </p:nvPr>
        </p:nvSpPr>
        <p:spPr/>
        <p:txBody>
          <a:bodyPr/>
          <a:lstStyle/>
          <a:p>
            <a:fld id="{9EA669D3-5529-4BB0-8BB4-F8AF37E83BE9}" type="slidenum">
              <a:rPr lang="en-GB" smtClean="0"/>
              <a:pPr/>
              <a:t>30</a:t>
            </a:fld>
            <a:endParaRPr lang="en-GB"/>
          </a:p>
        </p:txBody>
      </p:sp>
    </p:spTree>
    <p:extLst>
      <p:ext uri="{BB962C8B-B14F-4D97-AF65-F5344CB8AC3E}">
        <p14:creationId xmlns:p14="http://schemas.microsoft.com/office/powerpoint/2010/main" val="356031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1B1D6AA1-EA25-4B08-80D4-DE357C839900}"/>
              </a:ext>
            </a:extLst>
          </p:cNvPr>
          <p:cNvSpPr>
            <a:spLocks noGrp="1"/>
          </p:cNvSpPr>
          <p:nvPr>
            <p:ph type="body" sz="quarter" idx="15"/>
            <p:custDataLst>
              <p:tags r:id="rId1"/>
            </p:custDataLst>
          </p:nvPr>
        </p:nvSpPr>
        <p:spPr>
          <a:xfrm>
            <a:off x="695326" y="260648"/>
            <a:ext cx="10225210" cy="144352"/>
          </a:xfrm>
        </p:spPr>
        <p:txBody>
          <a:bodyPr/>
          <a:lstStyle/>
          <a:p>
            <a:r>
              <a:rPr lang="en-GB"/>
              <a:t>Overview AI Factory – Shape </a:t>
            </a:r>
            <a:r>
              <a:rPr lang="en-GB" err="1"/>
              <a:t>Prozess</a:t>
            </a:r>
            <a:endParaRPr lang="en-GB"/>
          </a:p>
        </p:txBody>
      </p:sp>
      <p:sp>
        <p:nvSpPr>
          <p:cNvPr id="17" name="Titel 16">
            <a:extLst>
              <a:ext uri="{FF2B5EF4-FFF2-40B4-BE49-F238E27FC236}">
                <a16:creationId xmlns:a16="http://schemas.microsoft.com/office/drawing/2014/main" id="{11F2A9C1-5D54-4265-9C13-8AB3EB37A401}"/>
              </a:ext>
            </a:extLst>
          </p:cNvPr>
          <p:cNvSpPr>
            <a:spLocks noGrp="1"/>
          </p:cNvSpPr>
          <p:nvPr>
            <p:ph type="title"/>
            <p:custDataLst>
              <p:tags r:id="rId2"/>
            </p:custDataLst>
          </p:nvPr>
        </p:nvSpPr>
        <p:spPr>
          <a:xfrm>
            <a:off x="695401" y="548680"/>
            <a:ext cx="7272807" cy="576239"/>
          </a:xfrm>
        </p:spPr>
        <p:txBody>
          <a:bodyPr/>
          <a:lstStyle/>
          <a:p>
            <a:r>
              <a:rPr lang="en-GB"/>
              <a:t>AI Factory – Overview Shape</a:t>
            </a:r>
          </a:p>
        </p:txBody>
      </p:sp>
      <p:graphicFrame>
        <p:nvGraphicFramePr>
          <p:cNvPr id="10" name="Tabelle 9">
            <a:extLst>
              <a:ext uri="{FF2B5EF4-FFF2-40B4-BE49-F238E27FC236}">
                <a16:creationId xmlns:a16="http://schemas.microsoft.com/office/drawing/2014/main" id="{13AB7572-484C-653A-41DA-855AD13FD5D5}"/>
              </a:ext>
            </a:extLst>
          </p:cNvPr>
          <p:cNvGraphicFramePr>
            <a:graphicFrameLocks noGrp="1"/>
          </p:cNvGraphicFramePr>
          <p:nvPr>
            <p:extLst>
              <p:ext uri="{D42A27DB-BD31-4B8C-83A1-F6EECF244321}">
                <p14:modId xmlns:p14="http://schemas.microsoft.com/office/powerpoint/2010/main" val="317274341"/>
              </p:ext>
            </p:extLst>
          </p:nvPr>
        </p:nvGraphicFramePr>
        <p:xfrm>
          <a:off x="695326" y="1124919"/>
          <a:ext cx="10801348" cy="5242560"/>
        </p:xfrm>
        <a:graphic>
          <a:graphicData uri="http://schemas.openxmlformats.org/drawingml/2006/table">
            <a:tbl>
              <a:tblPr/>
              <a:tblGrid>
                <a:gridCol w="2700337">
                  <a:extLst>
                    <a:ext uri="{9D8B030D-6E8A-4147-A177-3AD203B41FA5}">
                      <a16:colId xmlns:a16="http://schemas.microsoft.com/office/drawing/2014/main" val="1057336728"/>
                    </a:ext>
                  </a:extLst>
                </a:gridCol>
                <a:gridCol w="2700337">
                  <a:extLst>
                    <a:ext uri="{9D8B030D-6E8A-4147-A177-3AD203B41FA5}">
                      <a16:colId xmlns:a16="http://schemas.microsoft.com/office/drawing/2014/main" val="15950010"/>
                    </a:ext>
                  </a:extLst>
                </a:gridCol>
                <a:gridCol w="2700337">
                  <a:extLst>
                    <a:ext uri="{9D8B030D-6E8A-4147-A177-3AD203B41FA5}">
                      <a16:colId xmlns:a16="http://schemas.microsoft.com/office/drawing/2014/main" val="2956017159"/>
                    </a:ext>
                  </a:extLst>
                </a:gridCol>
                <a:gridCol w="2700337">
                  <a:extLst>
                    <a:ext uri="{9D8B030D-6E8A-4147-A177-3AD203B41FA5}">
                      <a16:colId xmlns:a16="http://schemas.microsoft.com/office/drawing/2014/main" val="3986797514"/>
                    </a:ext>
                  </a:extLst>
                </a:gridCol>
              </a:tblGrid>
              <a:tr h="209315">
                <a:tc>
                  <a:txBody>
                    <a:bodyPr/>
                    <a:lstStyle/>
                    <a:p>
                      <a:r>
                        <a:rPr lang="de-CH" sz="1400" b="1">
                          <a:solidFill>
                            <a:schemeClr val="bg1"/>
                          </a:solidFill>
                        </a:rPr>
                        <a:t>Schritt</a:t>
                      </a:r>
                    </a:p>
                  </a:txBody>
                  <a:tcPr anchor="ctr">
                    <a:lnL>
                      <a:noFill/>
                    </a:lnL>
                    <a:lnR>
                      <a:noFill/>
                    </a:lnR>
                    <a:lnT>
                      <a:noFill/>
                    </a:lnT>
                    <a:lnB>
                      <a:noFill/>
                    </a:lnB>
                    <a:solidFill>
                      <a:schemeClr val="bg2"/>
                    </a:solidFill>
                  </a:tcPr>
                </a:tc>
                <a:tc>
                  <a:txBody>
                    <a:bodyPr/>
                    <a:lstStyle/>
                    <a:p>
                      <a:r>
                        <a:rPr lang="de-CH" sz="1400" b="1">
                          <a:solidFill>
                            <a:schemeClr val="bg1"/>
                          </a:solidFill>
                        </a:rPr>
                        <a:t>Ziel</a:t>
                      </a:r>
                    </a:p>
                  </a:txBody>
                  <a:tcPr anchor="ctr">
                    <a:lnL>
                      <a:noFill/>
                    </a:lnL>
                    <a:lnR>
                      <a:noFill/>
                    </a:lnR>
                    <a:lnT>
                      <a:noFill/>
                    </a:lnT>
                    <a:lnB>
                      <a:noFill/>
                    </a:lnB>
                    <a:solidFill>
                      <a:schemeClr val="bg2"/>
                    </a:solidFill>
                  </a:tcPr>
                </a:tc>
                <a:tc>
                  <a:txBody>
                    <a:bodyPr/>
                    <a:lstStyle/>
                    <a:p>
                      <a:r>
                        <a:rPr lang="de-CH" sz="1400" b="1">
                          <a:solidFill>
                            <a:schemeClr val="bg1"/>
                          </a:solidFill>
                        </a:rPr>
                        <a:t>Wie</a:t>
                      </a:r>
                    </a:p>
                  </a:txBody>
                  <a:tcPr anchor="ctr">
                    <a:lnL>
                      <a:noFill/>
                    </a:lnL>
                    <a:lnR>
                      <a:noFill/>
                    </a:lnR>
                    <a:lnT>
                      <a:noFill/>
                    </a:lnT>
                    <a:lnB>
                      <a:noFill/>
                    </a:lnB>
                    <a:solidFill>
                      <a:schemeClr val="bg2"/>
                    </a:solidFill>
                  </a:tcPr>
                </a:tc>
                <a:tc>
                  <a:txBody>
                    <a:bodyPr/>
                    <a:lstStyle/>
                    <a:p>
                      <a:r>
                        <a:rPr lang="de-CH" sz="1400" b="1">
                          <a:solidFill>
                            <a:schemeClr val="bg1"/>
                          </a:solidFill>
                        </a:rPr>
                        <a:t>Wer</a:t>
                      </a:r>
                    </a:p>
                  </a:txBody>
                  <a:tcPr anchor="ctr">
                    <a:lnL>
                      <a:noFill/>
                    </a:lnL>
                    <a:lnR>
                      <a:noFill/>
                    </a:lnR>
                    <a:lnT>
                      <a:noFill/>
                    </a:lnT>
                    <a:lnB>
                      <a:noFill/>
                    </a:lnB>
                    <a:solidFill>
                      <a:schemeClr val="bg2"/>
                    </a:solidFill>
                  </a:tcPr>
                </a:tc>
                <a:extLst>
                  <a:ext uri="{0D108BD9-81ED-4DB2-BD59-A6C34878D82A}">
                    <a16:rowId xmlns:a16="http://schemas.microsoft.com/office/drawing/2014/main" val="1247227967"/>
                  </a:ext>
                </a:extLst>
              </a:tr>
              <a:tr h="690741">
                <a:tc>
                  <a:txBody>
                    <a:bodyPr/>
                    <a:lstStyle/>
                    <a:p>
                      <a:r>
                        <a:rPr lang="de-CH" sz="1200" b="1"/>
                        <a:t>1. </a:t>
                      </a:r>
                      <a:r>
                        <a:rPr lang="de-CH" sz="1200" b="1" err="1"/>
                        <a:t>Creating</a:t>
                      </a:r>
                      <a:r>
                        <a:rPr lang="de-CH" sz="1200" b="1"/>
                        <a:t> (1-2 </a:t>
                      </a:r>
                      <a:r>
                        <a:rPr lang="de-CH" sz="1200" b="1" err="1"/>
                        <a:t>days</a:t>
                      </a:r>
                      <a:r>
                        <a:rPr lang="de-CH" sz="1200" b="1"/>
                        <a:t>)</a:t>
                      </a:r>
                      <a:endParaRPr lang="de-CH" sz="1200"/>
                    </a:p>
                  </a:txBody>
                  <a:tcPr anchor="ctr">
                    <a:lnL>
                      <a:noFill/>
                    </a:lnL>
                    <a:lnR>
                      <a:noFill/>
                    </a:lnR>
                    <a:lnT>
                      <a:noFill/>
                    </a:lnT>
                    <a:lnB>
                      <a:noFill/>
                    </a:lnB>
                    <a:solidFill>
                      <a:srgbClr val="EAE7E5"/>
                    </a:solidFill>
                  </a:tcPr>
                </a:tc>
                <a:tc>
                  <a:txBody>
                    <a:bodyPr/>
                    <a:lstStyle/>
                    <a:p>
                      <a:r>
                        <a:rPr lang="de-CH" sz="1200"/>
                        <a:t>Sammlung Ideen aus Business oder strategischen Zielen. Wir schätzen Bedarf und Wert ein.</a:t>
                      </a:r>
                    </a:p>
                  </a:txBody>
                  <a:tcPr anchor="ctr">
                    <a:lnL>
                      <a:noFill/>
                    </a:lnL>
                    <a:lnR>
                      <a:noFill/>
                    </a:lnR>
                    <a:lnT>
                      <a:noFill/>
                    </a:lnT>
                    <a:lnB>
                      <a:noFill/>
                    </a:lnB>
                    <a:solidFill>
                      <a:srgbClr val="EAE7E5"/>
                    </a:solidFill>
                  </a:tcPr>
                </a:tc>
                <a:tc>
                  <a:txBody>
                    <a:bodyPr/>
                    <a:lstStyle/>
                    <a:p>
                      <a:r>
                        <a:rPr lang="de-CH" sz="1200">
                          <a:solidFill>
                            <a:srgbClr val="414042"/>
                          </a:solidFill>
                          <a:latin typeface="+mn-lt"/>
                        </a:rPr>
                        <a:t>Brainstorming mit Fachabteilungen unter Leitung GenAI Experten “ohne Leitplanken und Grenzen”.</a:t>
                      </a:r>
                      <a:endParaRPr lang="en-US" sz="1200"/>
                    </a:p>
                  </a:txBody>
                  <a:tcPr anchor="ctr">
                    <a:lnL>
                      <a:noFill/>
                    </a:lnL>
                    <a:lnR>
                      <a:noFill/>
                    </a:lnR>
                    <a:lnT>
                      <a:noFill/>
                    </a:lnT>
                    <a:lnB>
                      <a:noFill/>
                    </a:lnB>
                    <a:solidFill>
                      <a:srgbClr val="EAE7E5"/>
                    </a:solidFill>
                  </a:tcPr>
                </a:tc>
                <a:tc>
                  <a:txBody>
                    <a:bodyPr/>
                    <a:lstStyle/>
                    <a:p>
                      <a:r>
                        <a:rPr lang="en-US" sz="1200"/>
                        <a:t>🔴 Business </a:t>
                      </a:r>
                      <a:r>
                        <a:rPr lang="en-US" sz="1200" b="1"/>
                        <a:t>(lead)</a:t>
                      </a:r>
                      <a:br>
                        <a:rPr lang="en-US" sz="1200" b="1"/>
                      </a:br>
                      <a:r>
                        <a:rPr lang="en-US" sz="1200"/>
                        <a:t>🟡 Technology (consulted)</a:t>
                      </a:r>
                    </a:p>
                  </a:txBody>
                  <a:tcPr anchor="ctr">
                    <a:lnL>
                      <a:noFill/>
                    </a:lnL>
                    <a:lnR>
                      <a:noFill/>
                    </a:lnR>
                    <a:lnT>
                      <a:noFill/>
                    </a:lnT>
                    <a:lnB>
                      <a:noFill/>
                    </a:lnB>
                    <a:solidFill>
                      <a:srgbClr val="EAE7E5"/>
                    </a:solidFill>
                  </a:tcPr>
                </a:tc>
                <a:extLst>
                  <a:ext uri="{0D108BD9-81ED-4DB2-BD59-A6C34878D82A}">
                    <a16:rowId xmlns:a16="http://schemas.microsoft.com/office/drawing/2014/main" val="3577111379"/>
                  </a:ext>
                </a:extLst>
              </a:tr>
              <a:tr h="690741">
                <a:tc>
                  <a:txBody>
                    <a:bodyPr/>
                    <a:lstStyle/>
                    <a:p>
                      <a:r>
                        <a:rPr lang="de-CH" sz="1200" b="1"/>
                        <a:t>2. Shaping (2 </a:t>
                      </a:r>
                      <a:r>
                        <a:rPr lang="de-CH" sz="1200" b="1" err="1"/>
                        <a:t>weeks</a:t>
                      </a:r>
                      <a:r>
                        <a:rPr lang="de-CH" sz="1200" b="1"/>
                        <a:t>)</a:t>
                      </a:r>
                      <a:endParaRPr lang="de-CH" sz="1200"/>
                    </a:p>
                  </a:txBody>
                  <a:tcPr anchor="ctr">
                    <a:lnL>
                      <a:noFill/>
                    </a:lnL>
                    <a:lnR>
                      <a:noFill/>
                    </a:lnR>
                    <a:lnT>
                      <a:noFill/>
                    </a:lnT>
                    <a:lnB>
                      <a:noFill/>
                    </a:lnB>
                    <a:solidFill>
                      <a:srgbClr val="FAF9F8"/>
                    </a:solidFill>
                  </a:tcPr>
                </a:tc>
                <a:tc>
                  <a:txBody>
                    <a:bodyPr/>
                    <a:lstStyle/>
                    <a:p>
                      <a:r>
                        <a:rPr lang="de-CH" sz="1200"/>
                        <a:t>Definition der Lösung so weit, dass Risiko / Machbarkeit und Umfang bewertet werden können. Entscheidung: </a:t>
                      </a:r>
                      <a:r>
                        <a:rPr lang="de-CH" sz="1200" err="1"/>
                        <a:t>Make</a:t>
                      </a:r>
                      <a:r>
                        <a:rPr lang="de-CH" sz="1200"/>
                        <a:t> </a:t>
                      </a:r>
                      <a:r>
                        <a:rPr lang="de-CH" sz="1200" err="1"/>
                        <a:t>or</a:t>
                      </a:r>
                      <a:r>
                        <a:rPr lang="de-CH" sz="1200"/>
                        <a:t> Buy.</a:t>
                      </a:r>
                    </a:p>
                  </a:txBody>
                  <a:tcPr anchor="ctr">
                    <a:lnL>
                      <a:noFill/>
                    </a:lnL>
                    <a:lnR>
                      <a:noFill/>
                    </a:lnR>
                    <a:lnT>
                      <a:noFill/>
                    </a:lnT>
                    <a:lnB>
                      <a:noFill/>
                    </a:lnB>
                    <a:solidFill>
                      <a:srgbClr val="FAF9F8"/>
                    </a:solidFill>
                  </a:tcPr>
                </a:tc>
                <a:tc>
                  <a:txBody>
                    <a:bodyPr/>
                    <a:lstStyle/>
                    <a:p>
                      <a:r>
                        <a:rPr lang="en-US" sz="1200"/>
                        <a:t>Make Factory or </a:t>
                      </a:r>
                      <a:r>
                        <a:rPr lang="en-US" sz="1200" err="1"/>
                        <a:t>dreamleap</a:t>
                      </a:r>
                      <a:endParaRPr lang="en-US" sz="1200"/>
                    </a:p>
                  </a:txBody>
                  <a:tcPr anchor="ctr">
                    <a:lnL>
                      <a:noFill/>
                    </a:lnL>
                    <a:lnR>
                      <a:noFill/>
                    </a:lnR>
                    <a:lnT>
                      <a:noFill/>
                    </a:lnT>
                    <a:lnB>
                      <a:noFill/>
                    </a:lnB>
                    <a:solidFill>
                      <a:srgbClr val="FAF9F8"/>
                    </a:solidFill>
                  </a:tcPr>
                </a:tc>
                <a:tc>
                  <a:txBody>
                    <a:bodyPr/>
                    <a:lstStyle/>
                    <a:p>
                      <a:r>
                        <a:rPr lang="en-US" sz="1200"/>
                        <a:t>🟡 Business (informed)</a:t>
                      </a:r>
                      <a:br>
                        <a:rPr lang="en-US" sz="1200"/>
                      </a:br>
                      <a:r>
                        <a:rPr lang="en-US" sz="1200"/>
                        <a:t>🔴 Technology </a:t>
                      </a:r>
                      <a:r>
                        <a:rPr lang="en-US" sz="1200" b="1"/>
                        <a:t>(lead)</a:t>
                      </a:r>
                    </a:p>
                  </a:txBody>
                  <a:tcPr anchor="ctr">
                    <a:lnL>
                      <a:noFill/>
                    </a:lnL>
                    <a:lnR>
                      <a:noFill/>
                    </a:lnR>
                    <a:lnT>
                      <a:noFill/>
                    </a:lnT>
                    <a:lnB>
                      <a:noFill/>
                    </a:lnB>
                    <a:solidFill>
                      <a:srgbClr val="FAF9F8"/>
                    </a:solidFill>
                  </a:tcPr>
                </a:tc>
                <a:extLst>
                  <a:ext uri="{0D108BD9-81ED-4DB2-BD59-A6C34878D82A}">
                    <a16:rowId xmlns:a16="http://schemas.microsoft.com/office/drawing/2014/main" val="4218391786"/>
                  </a:ext>
                </a:extLst>
              </a:tr>
              <a:tr h="439562">
                <a:tc>
                  <a:txBody>
                    <a:bodyPr/>
                    <a:lstStyle/>
                    <a:p>
                      <a:r>
                        <a:rPr lang="de-CH" sz="1200" b="1"/>
                        <a:t>3. Betting (1 </a:t>
                      </a:r>
                      <a:r>
                        <a:rPr lang="de-CH" sz="1200" b="1" err="1"/>
                        <a:t>day</a:t>
                      </a:r>
                      <a:r>
                        <a:rPr lang="de-CH" sz="1200" b="1"/>
                        <a:t>)</a:t>
                      </a:r>
                      <a:endParaRPr lang="de-CH" sz="1200"/>
                    </a:p>
                  </a:txBody>
                  <a:tcPr anchor="ctr">
                    <a:lnL>
                      <a:noFill/>
                    </a:lnL>
                    <a:lnR>
                      <a:noFill/>
                    </a:lnR>
                    <a:lnT>
                      <a:noFill/>
                    </a:lnT>
                    <a:lnB>
                      <a:noFill/>
                    </a:lnB>
                    <a:solidFill>
                      <a:srgbClr val="EAE7E5"/>
                    </a:solidFill>
                  </a:tcPr>
                </a:tc>
                <a:tc>
                  <a:txBody>
                    <a:bodyPr/>
                    <a:lstStyle/>
                    <a:p>
                      <a:r>
                        <a:rPr lang="de-CH" sz="1200"/>
                        <a:t>Ideen bewerten und nach Wert, Risiko und Zeitplan priorisieren</a:t>
                      </a:r>
                    </a:p>
                  </a:txBody>
                  <a:tcPr anchor="ctr">
                    <a:lnL>
                      <a:noFill/>
                    </a:lnL>
                    <a:lnR>
                      <a:noFill/>
                    </a:lnR>
                    <a:lnT>
                      <a:noFill/>
                    </a:lnT>
                    <a:lnB>
                      <a:noFill/>
                    </a:lnB>
                    <a:solidFill>
                      <a:srgbClr val="EAE7E5"/>
                    </a:solidFill>
                  </a:tcPr>
                </a:tc>
                <a:tc>
                  <a:txBody>
                    <a:bodyPr/>
                    <a:lstStyle/>
                    <a:p>
                      <a:r>
                        <a:rPr lang="de-CH" sz="1200"/>
                        <a:t>Agnostisch – vor der Umsetzung abgestimmt</a:t>
                      </a:r>
                    </a:p>
                  </a:txBody>
                  <a:tcPr anchor="ctr">
                    <a:lnL>
                      <a:noFill/>
                    </a:lnL>
                    <a:lnR>
                      <a:noFill/>
                    </a:lnR>
                    <a:lnT>
                      <a:noFill/>
                    </a:lnT>
                    <a:lnB>
                      <a:noFill/>
                    </a:lnB>
                    <a:solidFill>
                      <a:srgbClr val="EAE7E5"/>
                    </a:solidFill>
                  </a:tcPr>
                </a:tc>
                <a:tc>
                  <a:txBody>
                    <a:bodyPr/>
                    <a:lstStyle/>
                    <a:p>
                      <a:r>
                        <a:rPr lang="en-US" sz="1200"/>
                        <a:t>🔴 Business &amp; Technology (equal decision-makers)</a:t>
                      </a:r>
                    </a:p>
                  </a:txBody>
                  <a:tcPr anchor="ctr">
                    <a:lnL>
                      <a:noFill/>
                    </a:lnL>
                    <a:lnR>
                      <a:noFill/>
                    </a:lnR>
                    <a:lnT>
                      <a:noFill/>
                    </a:lnT>
                    <a:lnB>
                      <a:noFill/>
                    </a:lnB>
                    <a:solidFill>
                      <a:srgbClr val="EAE7E5"/>
                    </a:solidFill>
                  </a:tcPr>
                </a:tc>
                <a:extLst>
                  <a:ext uri="{0D108BD9-81ED-4DB2-BD59-A6C34878D82A}">
                    <a16:rowId xmlns:a16="http://schemas.microsoft.com/office/drawing/2014/main" val="2347277086"/>
                  </a:ext>
                </a:extLst>
              </a:tr>
              <a:tr h="439562">
                <a:tc>
                  <a:txBody>
                    <a:bodyPr/>
                    <a:lstStyle/>
                    <a:p>
                      <a:r>
                        <a:rPr lang="de-CH" sz="1200" b="1"/>
                        <a:t>4. </a:t>
                      </a:r>
                      <a:r>
                        <a:rPr lang="de-CH" sz="1200" b="1" err="1"/>
                        <a:t>Developing</a:t>
                      </a:r>
                      <a:r>
                        <a:rPr lang="de-CH" sz="1200" b="1"/>
                        <a:t> (6 </a:t>
                      </a:r>
                      <a:r>
                        <a:rPr lang="de-CH" sz="1200" b="1" err="1"/>
                        <a:t>weeks</a:t>
                      </a:r>
                      <a:r>
                        <a:rPr lang="de-CH" sz="1200" b="1"/>
                        <a:t>)</a:t>
                      </a:r>
                      <a:endParaRPr lang="de-CH" sz="1200"/>
                    </a:p>
                  </a:txBody>
                  <a:tcPr anchor="ctr">
                    <a:lnL>
                      <a:noFill/>
                    </a:lnL>
                    <a:lnR>
                      <a:noFill/>
                    </a:lnR>
                    <a:lnT>
                      <a:noFill/>
                    </a:lnT>
                    <a:lnB>
                      <a:noFill/>
                    </a:lnB>
                    <a:solidFill>
                      <a:srgbClr val="FAF9F8"/>
                    </a:solidFill>
                  </a:tcPr>
                </a:tc>
                <a:tc>
                  <a:txBody>
                    <a:bodyPr/>
                    <a:lstStyle/>
                    <a:p>
                      <a:r>
                        <a:rPr lang="de-CH" sz="1200"/>
                        <a:t>MVP in 6 Wochen liefern, autonomes Team, flexibler Umfang</a:t>
                      </a:r>
                    </a:p>
                  </a:txBody>
                  <a:tcPr anchor="ctr">
                    <a:lnL>
                      <a:noFill/>
                    </a:lnL>
                    <a:lnR>
                      <a:noFill/>
                    </a:lnR>
                    <a:lnT>
                      <a:noFill/>
                    </a:lnT>
                    <a:lnB>
                      <a:noFill/>
                    </a:lnB>
                    <a:solidFill>
                      <a:srgbClr val="FAF9F8"/>
                    </a:solidFill>
                  </a:tcPr>
                </a:tc>
                <a:tc>
                  <a:txBody>
                    <a:bodyPr/>
                    <a:lstStyle/>
                    <a:p>
                      <a:r>
                        <a:rPr lang="de-CH" sz="1200"/>
                        <a:t>Feste Timeline - flexibler Umfang</a:t>
                      </a:r>
                    </a:p>
                  </a:txBody>
                  <a:tcPr anchor="ctr">
                    <a:lnL>
                      <a:noFill/>
                    </a:lnL>
                    <a:lnR>
                      <a:noFill/>
                    </a:lnR>
                    <a:lnT>
                      <a:noFill/>
                    </a:lnT>
                    <a:lnB>
                      <a:noFill/>
                    </a:lnB>
                    <a:solidFill>
                      <a:srgbClr val="FAF9F8"/>
                    </a:solidFill>
                  </a:tcPr>
                </a:tc>
                <a:tc>
                  <a:txBody>
                    <a:bodyPr/>
                    <a:lstStyle/>
                    <a:p>
                      <a:r>
                        <a:rPr lang="en-US" sz="1200"/>
                        <a:t>🟡 Business (collaborator)</a:t>
                      </a:r>
                      <a:br>
                        <a:rPr lang="en-US" sz="1200"/>
                      </a:br>
                      <a:r>
                        <a:rPr lang="en-US" sz="1200"/>
                        <a:t>🔴 Technology </a:t>
                      </a:r>
                      <a:r>
                        <a:rPr lang="en-US" sz="1200" b="1"/>
                        <a:t>(lead)</a:t>
                      </a:r>
                    </a:p>
                  </a:txBody>
                  <a:tcPr anchor="ctr">
                    <a:lnL>
                      <a:noFill/>
                    </a:lnL>
                    <a:lnR>
                      <a:noFill/>
                    </a:lnR>
                    <a:lnT>
                      <a:noFill/>
                    </a:lnT>
                    <a:lnB>
                      <a:noFill/>
                    </a:lnB>
                    <a:solidFill>
                      <a:srgbClr val="FAF9F8"/>
                    </a:solidFill>
                  </a:tcPr>
                </a:tc>
                <a:extLst>
                  <a:ext uri="{0D108BD9-81ED-4DB2-BD59-A6C34878D82A}">
                    <a16:rowId xmlns:a16="http://schemas.microsoft.com/office/drawing/2014/main" val="3381528655"/>
                  </a:ext>
                </a:extLst>
              </a:tr>
              <a:tr h="565152">
                <a:tc>
                  <a:txBody>
                    <a:bodyPr/>
                    <a:lstStyle/>
                    <a:p>
                      <a:r>
                        <a:rPr lang="de-CH" sz="1200" b="1"/>
                        <a:t>5. </a:t>
                      </a:r>
                      <a:r>
                        <a:rPr lang="de-CH" sz="1200" b="1" err="1"/>
                        <a:t>Handover</a:t>
                      </a:r>
                      <a:r>
                        <a:rPr lang="de-CH" sz="1200" b="1"/>
                        <a:t> (1 </a:t>
                      </a:r>
                      <a:r>
                        <a:rPr lang="de-CH" sz="1200" b="1" err="1"/>
                        <a:t>week</a:t>
                      </a:r>
                      <a:r>
                        <a:rPr lang="de-CH" sz="1200" b="1"/>
                        <a:t>)</a:t>
                      </a:r>
                      <a:endParaRPr lang="de-CH" sz="1200"/>
                    </a:p>
                  </a:txBody>
                  <a:tcPr anchor="ctr">
                    <a:lnL>
                      <a:noFill/>
                    </a:lnL>
                    <a:lnR>
                      <a:noFill/>
                    </a:lnR>
                    <a:lnT>
                      <a:noFill/>
                    </a:lnT>
                    <a:lnB>
                      <a:noFill/>
                    </a:lnB>
                    <a:solidFill>
                      <a:srgbClr val="EAE7E5"/>
                    </a:solidFill>
                  </a:tcPr>
                </a:tc>
                <a:tc>
                  <a:txBody>
                    <a:bodyPr/>
                    <a:lstStyle/>
                    <a:p>
                      <a:r>
                        <a:rPr lang="de-CH" sz="1200"/>
                        <a:t>Sicherstellen, dass die Lösung zuverlässig in der Produktion läuft; Leistung überwachen</a:t>
                      </a:r>
                    </a:p>
                  </a:txBody>
                  <a:tcPr anchor="ctr">
                    <a:lnL>
                      <a:noFill/>
                    </a:lnL>
                    <a:lnR>
                      <a:noFill/>
                    </a:lnR>
                    <a:lnT>
                      <a:noFill/>
                    </a:lnT>
                    <a:lnB>
                      <a:noFill/>
                    </a:lnB>
                    <a:solidFill>
                      <a:srgbClr val="EAE7E5"/>
                    </a:solidFill>
                  </a:tcPr>
                </a:tc>
                <a:tc>
                  <a:txBody>
                    <a:bodyPr/>
                    <a:lstStyle/>
                    <a:p>
                      <a:r>
                        <a:rPr lang="de-CH" sz="1200"/>
                        <a:t>Monitoring und Iterationen</a:t>
                      </a:r>
                    </a:p>
                  </a:txBody>
                  <a:tcPr anchor="ctr">
                    <a:lnL>
                      <a:noFill/>
                    </a:lnL>
                    <a:lnR>
                      <a:noFill/>
                    </a:lnR>
                    <a:lnT>
                      <a:noFill/>
                    </a:lnT>
                    <a:lnB>
                      <a:noFill/>
                    </a:lnB>
                    <a:solidFill>
                      <a:srgbClr val="EAE7E5"/>
                    </a:solidFill>
                  </a:tcPr>
                </a:tc>
                <a:tc>
                  <a:txBody>
                    <a:bodyPr/>
                    <a:lstStyle/>
                    <a:p>
                      <a:r>
                        <a:rPr lang="en-US" sz="1200"/>
                        <a:t>🟡 Business (feedback)</a:t>
                      </a:r>
                      <a:br>
                        <a:rPr lang="en-US" sz="1200"/>
                      </a:br>
                      <a:r>
                        <a:rPr lang="en-US" sz="1200"/>
                        <a:t>🔴 Technology </a:t>
                      </a:r>
                      <a:r>
                        <a:rPr lang="en-US" sz="1200" b="1"/>
                        <a:t>(responsible)</a:t>
                      </a:r>
                    </a:p>
                  </a:txBody>
                  <a:tcPr anchor="ctr">
                    <a:lnL>
                      <a:noFill/>
                    </a:lnL>
                    <a:lnR>
                      <a:noFill/>
                    </a:lnR>
                    <a:lnT>
                      <a:noFill/>
                    </a:lnT>
                    <a:lnB>
                      <a:noFill/>
                    </a:lnB>
                    <a:solidFill>
                      <a:srgbClr val="EAE7E5"/>
                    </a:solidFill>
                  </a:tcPr>
                </a:tc>
                <a:extLst>
                  <a:ext uri="{0D108BD9-81ED-4DB2-BD59-A6C34878D82A}">
                    <a16:rowId xmlns:a16="http://schemas.microsoft.com/office/drawing/2014/main" val="1098488907"/>
                  </a:ext>
                </a:extLst>
              </a:tr>
              <a:tr h="565152">
                <a:tc>
                  <a:txBody>
                    <a:bodyPr/>
                    <a:lstStyle/>
                    <a:p>
                      <a:r>
                        <a:rPr lang="de-CH" sz="1200" b="1"/>
                        <a:t>6. </a:t>
                      </a:r>
                      <a:r>
                        <a:rPr lang="de-CH" sz="1200" b="1" err="1"/>
                        <a:t>Hypercare</a:t>
                      </a:r>
                      <a:r>
                        <a:rPr lang="de-CH" sz="1200" b="1"/>
                        <a:t> (1 </a:t>
                      </a:r>
                      <a:r>
                        <a:rPr lang="de-CH" sz="1200" b="1" err="1"/>
                        <a:t>week</a:t>
                      </a:r>
                      <a:r>
                        <a:rPr lang="de-CH" sz="1200" b="1"/>
                        <a:t>)</a:t>
                      </a:r>
                      <a:endParaRPr lang="de-CH" sz="1200"/>
                    </a:p>
                  </a:txBody>
                  <a:tcPr anchor="ctr">
                    <a:lnL>
                      <a:noFill/>
                    </a:lnL>
                    <a:lnR>
                      <a:noFill/>
                    </a:lnR>
                    <a:lnT>
                      <a:noFill/>
                    </a:lnT>
                    <a:lnB>
                      <a:noFill/>
                    </a:lnB>
                    <a:solidFill>
                      <a:srgbClr val="FAF9F8"/>
                    </a:solidFill>
                  </a:tcPr>
                </a:tc>
                <a:tc>
                  <a:txBody>
                    <a:bodyPr/>
                    <a:lstStyle/>
                    <a:p>
                      <a:r>
                        <a:rPr lang="de-CH" sz="1200"/>
                        <a:t>Wir stellen sicher, dass der Use Case läuft und besser wird. Wir schliessen den Loop für neue Ideen.</a:t>
                      </a:r>
                      <a:endParaRPr lang="en-US" sz="1200"/>
                    </a:p>
                  </a:txBody>
                  <a:tcPr anchor="ctr">
                    <a:lnL>
                      <a:noFill/>
                    </a:lnL>
                    <a:lnR>
                      <a:noFill/>
                    </a:lnR>
                    <a:lnT>
                      <a:noFill/>
                    </a:lnT>
                    <a:lnB>
                      <a:noFill/>
                    </a:lnB>
                    <a:solidFill>
                      <a:srgbClr val="FAF9F8"/>
                    </a:solidFill>
                  </a:tcPr>
                </a:tc>
                <a:tc>
                  <a:txBody>
                    <a:bodyPr/>
                    <a:lstStyle/>
                    <a:p>
                      <a:r>
                        <a:rPr lang="en-US" sz="1200"/>
                        <a:t>Factory hands over, possibly with </a:t>
                      </a:r>
                      <a:r>
                        <a:rPr lang="en-US" sz="1200" err="1"/>
                        <a:t>dreamleap</a:t>
                      </a:r>
                      <a:r>
                        <a:rPr lang="en-US" sz="1200"/>
                        <a:t> support</a:t>
                      </a:r>
                    </a:p>
                  </a:txBody>
                  <a:tcPr anchor="ctr">
                    <a:lnL>
                      <a:noFill/>
                    </a:lnL>
                    <a:lnR>
                      <a:noFill/>
                    </a:lnR>
                    <a:lnT>
                      <a:noFill/>
                    </a:lnT>
                    <a:lnB>
                      <a:noFill/>
                    </a:lnB>
                    <a:solidFill>
                      <a:srgbClr val="FAF9F8"/>
                    </a:solidFill>
                  </a:tcPr>
                </a:tc>
                <a:tc>
                  <a:txBody>
                    <a:bodyPr/>
                    <a:lstStyle/>
                    <a:p>
                      <a:r>
                        <a:rPr lang="en-US" sz="1200"/>
                        <a:t>🔴 </a:t>
                      </a:r>
                      <a:r>
                        <a:rPr lang="en-US" sz="1200" b="0"/>
                        <a:t>Business </a:t>
                      </a:r>
                      <a:r>
                        <a:rPr lang="en-US" sz="1200" b="1"/>
                        <a:t>(owner)</a:t>
                      </a:r>
                      <a:br>
                        <a:rPr lang="en-US" sz="1200"/>
                      </a:br>
                      <a:r>
                        <a:rPr lang="en-US" sz="1200"/>
                        <a:t>🟡 Technology (support)</a:t>
                      </a:r>
                    </a:p>
                  </a:txBody>
                  <a:tcPr anchor="ctr">
                    <a:lnL>
                      <a:noFill/>
                    </a:lnL>
                    <a:lnR>
                      <a:noFill/>
                    </a:lnR>
                    <a:lnT>
                      <a:noFill/>
                    </a:lnT>
                    <a:lnB>
                      <a:noFill/>
                    </a:lnB>
                    <a:solidFill>
                      <a:srgbClr val="FAF9F8"/>
                    </a:solidFill>
                  </a:tcPr>
                </a:tc>
                <a:extLst>
                  <a:ext uri="{0D108BD9-81ED-4DB2-BD59-A6C34878D82A}">
                    <a16:rowId xmlns:a16="http://schemas.microsoft.com/office/drawing/2014/main" val="3636129741"/>
                  </a:ext>
                </a:extLst>
              </a:tr>
            </a:tbl>
          </a:graphicData>
        </a:graphic>
      </p:graphicFrame>
    </p:spTree>
    <p:extLst>
      <p:ext uri="{BB962C8B-B14F-4D97-AF65-F5344CB8AC3E}">
        <p14:creationId xmlns:p14="http://schemas.microsoft.com/office/powerpoint/2010/main" val="23006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38">
            <a:extLst>
              <a:ext uri="{FF2B5EF4-FFF2-40B4-BE49-F238E27FC236}">
                <a16:creationId xmlns:a16="http://schemas.microsoft.com/office/drawing/2014/main" id="{49B213F2-C977-4EB8-8B3C-0E5C0CBAB010}"/>
              </a:ext>
            </a:extLst>
          </p:cNvPr>
          <p:cNvPicPr>
            <a:picLocks noGrp="1" noChangeAspect="1"/>
          </p:cNvPicPr>
          <p:nvPr>
            <p:ph type="pic" sz="quarter" idx="15"/>
            <p:custDataLst>
              <p:tags r:id="rId1"/>
            </p:custDataLst>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p:spPr>
      </p:pic>
      <p:sp>
        <p:nvSpPr>
          <p:cNvPr id="2" name="Titel 1">
            <a:extLst>
              <a:ext uri="{FF2B5EF4-FFF2-40B4-BE49-F238E27FC236}">
                <a16:creationId xmlns:a16="http://schemas.microsoft.com/office/drawing/2014/main" id="{8C821716-9F88-4D25-BA4D-74868389EA11}"/>
              </a:ext>
            </a:extLst>
          </p:cNvPr>
          <p:cNvSpPr>
            <a:spLocks noGrp="1"/>
          </p:cNvSpPr>
          <p:nvPr>
            <p:ph type="title"/>
          </p:nvPr>
        </p:nvSpPr>
        <p:spPr/>
        <p:txBody>
          <a:bodyPr/>
          <a:lstStyle/>
          <a:p>
            <a:r>
              <a:rPr lang="de-CH"/>
              <a:t>1. Von der Idee zur Umsetzung</a:t>
            </a:r>
            <a:br>
              <a:rPr lang="de-CH"/>
            </a:br>
            <a:endParaRPr lang="en-GB"/>
          </a:p>
        </p:txBody>
      </p:sp>
      <p:sp>
        <p:nvSpPr>
          <p:cNvPr id="8" name="Foliennummernplatzhalter 7">
            <a:extLst>
              <a:ext uri="{FF2B5EF4-FFF2-40B4-BE49-F238E27FC236}">
                <a16:creationId xmlns:a16="http://schemas.microsoft.com/office/drawing/2014/main" id="{15E38931-1DDD-4EA9-AB0F-95053BD5F04C}"/>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FFFFFF"/>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a:ln>
                <a:noFill/>
              </a:ln>
              <a:solidFill>
                <a:srgbClr val="FFFFFF"/>
              </a:solidFill>
              <a:effectLst/>
              <a:uLnTx/>
              <a:uFillTx/>
              <a:latin typeface="Pluto Sans DPD PPT Light"/>
              <a:ea typeface="+mn-ea"/>
              <a:cs typeface="+mn-cs"/>
            </a:endParaRPr>
          </a:p>
        </p:txBody>
      </p:sp>
      <p:sp>
        <p:nvSpPr>
          <p:cNvPr id="3" name="Textplatzhalter 2">
            <a:extLst>
              <a:ext uri="{FF2B5EF4-FFF2-40B4-BE49-F238E27FC236}">
                <a16:creationId xmlns:a16="http://schemas.microsoft.com/office/drawing/2014/main" id="{F0E10620-DA1F-432F-AC35-685DF30AA228}"/>
              </a:ext>
            </a:extLst>
          </p:cNvPr>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69925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Wohin wir uns mit KI entwickeln</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t>Vision 2030</a:t>
            </a:r>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5</a:t>
            </a:fld>
            <a:endParaRPr lang="en-GB">
              <a:latin typeface="Pluto Sans DPD" panose="02000000000000000000" pitchFamily="2" charset="0"/>
            </a:endParaRPr>
          </a:p>
        </p:txBody>
      </p:sp>
      <p:sp>
        <p:nvSpPr>
          <p:cNvPr id="43" name="Rechteck: abgerundete Ecken 42">
            <a:extLst>
              <a:ext uri="{FF2B5EF4-FFF2-40B4-BE49-F238E27FC236}">
                <a16:creationId xmlns:a16="http://schemas.microsoft.com/office/drawing/2014/main" id="{3399E7C4-0669-4477-456D-70E1B4DDE4B3}"/>
              </a:ext>
            </a:extLst>
          </p:cNvPr>
          <p:cNvSpPr/>
          <p:nvPr/>
        </p:nvSpPr>
        <p:spPr bwMode="gray">
          <a:xfrm>
            <a:off x="551384" y="3238041"/>
            <a:ext cx="3420000" cy="1728000"/>
          </a:xfrm>
          <a:prstGeom prst="round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bg2"/>
              </a:buClr>
            </a:pPr>
            <a:endParaRPr lang="en-US" sz="1600">
              <a:solidFill>
                <a:schemeClr val="tx1">
                  <a:lumMod val="50000"/>
                </a:schemeClr>
              </a:solidFill>
            </a:endParaRPr>
          </a:p>
          <a:p>
            <a:pPr algn="ctr">
              <a:buClr>
                <a:schemeClr val="bg2"/>
              </a:buClr>
            </a:pPr>
            <a:br>
              <a:rPr lang="de-CH" sz="1600"/>
            </a:br>
            <a:r>
              <a:rPr lang="de-CH" sz="1600">
                <a:solidFill>
                  <a:schemeClr val="tx1"/>
                </a:solidFill>
              </a:rPr>
              <a:t>Vollautomatisierte und datengetriebene Prozesse in allen relevanten Bereichen</a:t>
            </a:r>
            <a:endParaRPr lang="de-CH" sz="1600">
              <a:solidFill>
                <a:schemeClr val="tx1">
                  <a:lumMod val="50000"/>
                </a:schemeClr>
              </a:solidFill>
            </a:endParaRPr>
          </a:p>
        </p:txBody>
      </p:sp>
      <p:sp>
        <p:nvSpPr>
          <p:cNvPr id="44" name="Rechteck: abgerundete Ecken 43">
            <a:extLst>
              <a:ext uri="{FF2B5EF4-FFF2-40B4-BE49-F238E27FC236}">
                <a16:creationId xmlns:a16="http://schemas.microsoft.com/office/drawing/2014/main" id="{99E79529-8576-8D8C-C7E3-D819900A0EBD}"/>
              </a:ext>
            </a:extLst>
          </p:cNvPr>
          <p:cNvSpPr/>
          <p:nvPr/>
        </p:nvSpPr>
        <p:spPr bwMode="gray">
          <a:xfrm>
            <a:off x="4313692" y="1365833"/>
            <a:ext cx="3420000" cy="3600208"/>
          </a:xfrm>
          <a:prstGeom prst="roundRect">
            <a:avLst/>
          </a:prstGeom>
          <a:solidFill>
            <a:srgbClr val="EAE7E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bg2"/>
              </a:buClr>
            </a:pPr>
            <a:br>
              <a:rPr sz="2000"/>
            </a:br>
            <a:r>
              <a:rPr lang="de-CH" sz="2000" b="1">
                <a:solidFill>
                  <a:schemeClr val="tx1"/>
                </a:solidFill>
              </a:rPr>
              <a:t>Vision 2030</a:t>
            </a:r>
            <a:endParaRPr lang="de-CH" sz="2000" b="1">
              <a:solidFill>
                <a:schemeClr val="tx1">
                  <a:lumMod val="50000"/>
                </a:schemeClr>
              </a:solidFill>
            </a:endParaRPr>
          </a:p>
        </p:txBody>
      </p:sp>
      <p:sp>
        <p:nvSpPr>
          <p:cNvPr id="45" name="Rechteck: abgerundete Ecken 44">
            <a:extLst>
              <a:ext uri="{FF2B5EF4-FFF2-40B4-BE49-F238E27FC236}">
                <a16:creationId xmlns:a16="http://schemas.microsoft.com/office/drawing/2014/main" id="{80748A91-08DE-9C19-A0DB-AAC5C07679DD}"/>
              </a:ext>
            </a:extLst>
          </p:cNvPr>
          <p:cNvSpPr/>
          <p:nvPr/>
        </p:nvSpPr>
        <p:spPr bwMode="gray">
          <a:xfrm>
            <a:off x="8076000" y="3238041"/>
            <a:ext cx="3420000" cy="1728000"/>
          </a:xfrm>
          <a:prstGeom prst="round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bg2"/>
              </a:buClr>
            </a:pPr>
            <a:endParaRPr sz="1600"/>
          </a:p>
          <a:p>
            <a:pPr algn="ctr">
              <a:buClr>
                <a:schemeClr val="bg2"/>
              </a:buClr>
            </a:pPr>
            <a:br>
              <a:rPr sz="1600"/>
            </a:br>
            <a:r>
              <a:rPr lang="de-CH" sz="1600">
                <a:solidFill>
                  <a:schemeClr val="tx1"/>
                </a:solidFill>
              </a:rPr>
              <a:t>Aufbau von DPD Schweiz als KI-Zentrum in der Gruppenorganisation</a:t>
            </a:r>
            <a:endParaRPr lang="de-CH" sz="1600">
              <a:solidFill>
                <a:schemeClr val="tx1">
                  <a:lumMod val="50000"/>
                </a:schemeClr>
              </a:solidFill>
            </a:endParaRPr>
          </a:p>
        </p:txBody>
      </p:sp>
      <p:sp>
        <p:nvSpPr>
          <p:cNvPr id="46" name="Rechteck: abgerundete Ecken 45">
            <a:extLst>
              <a:ext uri="{FF2B5EF4-FFF2-40B4-BE49-F238E27FC236}">
                <a16:creationId xmlns:a16="http://schemas.microsoft.com/office/drawing/2014/main" id="{EF9A996D-CD52-F694-0592-D7947C3916E8}"/>
              </a:ext>
            </a:extLst>
          </p:cNvPr>
          <p:cNvSpPr/>
          <p:nvPr/>
        </p:nvSpPr>
        <p:spPr bwMode="gray">
          <a:xfrm>
            <a:off x="551384" y="1365833"/>
            <a:ext cx="3420000" cy="1728000"/>
          </a:xfrm>
          <a:prstGeom prst="round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bg2"/>
              </a:buClr>
            </a:pPr>
            <a:endParaRPr lang="en-US" sz="1600">
              <a:solidFill>
                <a:schemeClr val="tx1">
                  <a:lumMod val="50000"/>
                </a:schemeClr>
              </a:solidFill>
            </a:endParaRPr>
          </a:p>
          <a:p>
            <a:pPr algn="ctr">
              <a:buClr>
                <a:schemeClr val="bg2"/>
              </a:buClr>
            </a:pPr>
            <a:br>
              <a:rPr sz="1600"/>
            </a:br>
            <a:r>
              <a:rPr lang="de-CH" sz="1600">
                <a:solidFill>
                  <a:schemeClr val="tx1"/>
                </a:solidFill>
              </a:rPr>
              <a:t>Integration von KI in allen Geschäftsbereichen</a:t>
            </a:r>
            <a:endParaRPr lang="de-CH" sz="1600">
              <a:solidFill>
                <a:schemeClr val="tx1">
                  <a:lumMod val="50000"/>
                </a:schemeClr>
              </a:solidFill>
            </a:endParaRPr>
          </a:p>
        </p:txBody>
      </p:sp>
      <p:sp>
        <p:nvSpPr>
          <p:cNvPr id="47" name="Rechteck: abgerundete Ecken 46">
            <a:extLst>
              <a:ext uri="{FF2B5EF4-FFF2-40B4-BE49-F238E27FC236}">
                <a16:creationId xmlns:a16="http://schemas.microsoft.com/office/drawing/2014/main" id="{9C8E8B72-CA18-753B-72B2-D2A38FE97EF6}"/>
              </a:ext>
            </a:extLst>
          </p:cNvPr>
          <p:cNvSpPr/>
          <p:nvPr/>
        </p:nvSpPr>
        <p:spPr bwMode="gray">
          <a:xfrm>
            <a:off x="8076000" y="1365833"/>
            <a:ext cx="3420000" cy="1728000"/>
          </a:xfrm>
          <a:prstGeom prst="round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bg2"/>
              </a:buClr>
            </a:pPr>
            <a:endParaRPr lang="en-US" sz="1600">
              <a:solidFill>
                <a:schemeClr val="tx1">
                  <a:lumMod val="50000"/>
                </a:schemeClr>
              </a:solidFill>
            </a:endParaRPr>
          </a:p>
          <a:p>
            <a:pPr algn="ctr">
              <a:buClr>
                <a:schemeClr val="bg2"/>
              </a:buClr>
            </a:pPr>
            <a:br>
              <a:rPr sz="1600"/>
            </a:br>
            <a:r>
              <a:rPr lang="de-CH" sz="1600">
                <a:solidFill>
                  <a:schemeClr val="tx1"/>
                </a:solidFill>
              </a:rPr>
              <a:t>Ausbau</a:t>
            </a:r>
            <a:r>
              <a:rPr sz="1600">
                <a:solidFill>
                  <a:schemeClr val="tx1"/>
                </a:solidFill>
              </a:rPr>
              <a:t> von </a:t>
            </a:r>
            <a:r>
              <a:rPr lang="de-CH" sz="1600">
                <a:solidFill>
                  <a:schemeClr val="tx1"/>
                </a:solidFill>
              </a:rPr>
              <a:t>Partnerschaften</a:t>
            </a:r>
            <a:r>
              <a:rPr sz="1600">
                <a:solidFill>
                  <a:schemeClr val="tx1"/>
                </a:solidFill>
              </a:rPr>
              <a:t> </a:t>
            </a:r>
            <a:r>
              <a:rPr lang="de-CH" sz="1600">
                <a:solidFill>
                  <a:schemeClr val="tx1"/>
                </a:solidFill>
              </a:rPr>
              <a:t>innerhalb</a:t>
            </a:r>
            <a:r>
              <a:rPr sz="1600">
                <a:solidFill>
                  <a:schemeClr val="tx1"/>
                </a:solidFill>
              </a:rPr>
              <a:t> </a:t>
            </a:r>
            <a:r>
              <a:rPr lang="de-CH" sz="1600">
                <a:solidFill>
                  <a:schemeClr val="tx1"/>
                </a:solidFill>
              </a:rPr>
              <a:t>der Schweiz</a:t>
            </a:r>
            <a:endParaRPr lang="de-CH" sz="1600">
              <a:solidFill>
                <a:schemeClr val="tx1">
                  <a:lumMod val="50000"/>
                </a:schemeClr>
              </a:solidFill>
            </a:endParaRPr>
          </a:p>
        </p:txBody>
      </p:sp>
      <p:pic>
        <p:nvPicPr>
          <p:cNvPr id="49" name="Graphic 55">
            <a:extLst>
              <a:ext uri="{FF2B5EF4-FFF2-40B4-BE49-F238E27FC236}">
                <a16:creationId xmlns:a16="http://schemas.microsoft.com/office/drawing/2014/main" id="{DF190FDB-2E7F-16C3-313A-7BE162E40BA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1384" y="1365833"/>
            <a:ext cx="720000" cy="720000"/>
          </a:xfrm>
          <a:prstGeom prst="rect">
            <a:avLst/>
          </a:prstGeom>
        </p:spPr>
      </p:pic>
      <p:pic>
        <p:nvPicPr>
          <p:cNvPr id="50" name="Graphic 51">
            <a:extLst>
              <a:ext uri="{FF2B5EF4-FFF2-40B4-BE49-F238E27FC236}">
                <a16:creationId xmlns:a16="http://schemas.microsoft.com/office/drawing/2014/main" id="{6E424035-233D-3225-4DDA-7AEE7169A8C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01384" y="3240097"/>
            <a:ext cx="720000" cy="720000"/>
          </a:xfrm>
          <a:prstGeom prst="rect">
            <a:avLst/>
          </a:prstGeom>
        </p:spPr>
      </p:pic>
      <p:pic>
        <p:nvPicPr>
          <p:cNvPr id="52" name="Bildplatzhalter 21">
            <a:extLst>
              <a:ext uri="{FF2B5EF4-FFF2-40B4-BE49-F238E27FC236}">
                <a16:creationId xmlns:a16="http://schemas.microsoft.com/office/drawing/2014/main" id="{9435E7F8-3BE5-B012-7B32-2F81D95BFAA8}"/>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61" b="61"/>
          <a:stretch/>
        </p:blipFill>
        <p:spPr>
          <a:xfrm>
            <a:off x="9390000" y="3204461"/>
            <a:ext cx="792000" cy="792000"/>
          </a:xfrm>
          <a:prstGeom prst="rect">
            <a:avLst/>
          </a:prstGeom>
        </p:spPr>
      </p:pic>
      <p:pic>
        <p:nvPicPr>
          <p:cNvPr id="53" name="Graphic 4">
            <a:extLst>
              <a:ext uri="{FF2B5EF4-FFF2-40B4-BE49-F238E27FC236}">
                <a16:creationId xmlns:a16="http://schemas.microsoft.com/office/drawing/2014/main" id="{89CAE269-3930-41AB-56EC-0DCC61CA69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83692" y="1527551"/>
            <a:ext cx="1080000" cy="1080000"/>
          </a:xfrm>
          <a:prstGeom prst="rect">
            <a:avLst/>
          </a:prstGeom>
        </p:spPr>
      </p:pic>
      <p:pic>
        <p:nvPicPr>
          <p:cNvPr id="54" name="Bildplatzhalter 20">
            <a:extLst>
              <a:ext uri="{FF2B5EF4-FFF2-40B4-BE49-F238E27FC236}">
                <a16:creationId xmlns:a16="http://schemas.microsoft.com/office/drawing/2014/main" id="{855A8A99-4794-1831-6474-33F96F597D30}"/>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bwMode="gray">
          <a:xfrm>
            <a:off x="9390000" y="1340768"/>
            <a:ext cx="792000" cy="792000"/>
          </a:xfrm>
          <a:prstGeom prst="rect">
            <a:avLst/>
          </a:prstGeom>
        </p:spPr>
      </p:pic>
      <p:grpSp>
        <p:nvGrpSpPr>
          <p:cNvPr id="9" name="Gruppieren 8">
            <a:extLst>
              <a:ext uri="{FF2B5EF4-FFF2-40B4-BE49-F238E27FC236}">
                <a16:creationId xmlns:a16="http://schemas.microsoft.com/office/drawing/2014/main" id="{3ED2D6A6-0D4B-B9FF-45A6-A4075C23AB57}"/>
              </a:ext>
            </a:extLst>
          </p:cNvPr>
          <p:cNvGrpSpPr/>
          <p:nvPr/>
        </p:nvGrpSpPr>
        <p:grpSpPr>
          <a:xfrm>
            <a:off x="695400" y="5301207"/>
            <a:ext cx="10491893" cy="720081"/>
            <a:chOff x="695400" y="5445223"/>
            <a:chExt cx="10491893" cy="720081"/>
          </a:xfrm>
        </p:grpSpPr>
        <p:sp>
          <p:nvSpPr>
            <p:cNvPr id="10" name="Rechteck 9">
              <a:extLst>
                <a:ext uri="{FF2B5EF4-FFF2-40B4-BE49-F238E27FC236}">
                  <a16:creationId xmlns:a16="http://schemas.microsoft.com/office/drawing/2014/main" id="{7137A83E-F08F-3E58-2611-B4EA9015FD24}"/>
                </a:ext>
              </a:extLst>
            </p:cNvPr>
            <p:cNvSpPr/>
            <p:nvPr/>
          </p:nvSpPr>
          <p:spPr bwMode="gray">
            <a:xfrm>
              <a:off x="1242162" y="5445223"/>
              <a:ext cx="9945131" cy="720081"/>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a:solidFill>
                    <a:schemeClr val="bg1"/>
                  </a:solidFill>
                  <a:latin typeface="Pluto Sans DPD PPT Light"/>
                </a:rPr>
                <a:t>	Von Potenzial zu Wirkung – wo Technologie auf Engagement trifft</a:t>
              </a:r>
              <a:endParaRPr kumimoji="0" lang="de-CH" sz="2000" i="0" u="none" strike="noStrike" kern="1200" cap="none" spc="0" normalizeH="0" baseline="0">
                <a:ln>
                  <a:noFill/>
                </a:ln>
                <a:solidFill>
                  <a:schemeClr val="bg1"/>
                </a:solidFill>
                <a:effectLst/>
                <a:uLnTx/>
                <a:uFillTx/>
                <a:latin typeface="Pluto Sans DPD PPT Light"/>
              </a:endParaRPr>
            </a:p>
          </p:txBody>
        </p:sp>
        <p:sp>
          <p:nvSpPr>
            <p:cNvPr id="11" name="Ellipse 10">
              <a:extLst>
                <a:ext uri="{FF2B5EF4-FFF2-40B4-BE49-F238E27FC236}">
                  <a16:creationId xmlns:a16="http://schemas.microsoft.com/office/drawing/2014/main" id="{A1ABA19D-6287-E5DA-8C2A-18A27BA7BE5D}"/>
                </a:ext>
              </a:extLst>
            </p:cNvPr>
            <p:cNvSpPr/>
            <p:nvPr/>
          </p:nvSpPr>
          <p:spPr bwMode="gray">
            <a:xfrm>
              <a:off x="695400" y="5445224"/>
              <a:ext cx="792088" cy="72008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de-CH" sz="1600">
                <a:solidFill>
                  <a:schemeClr val="tx1"/>
                </a:solidFill>
              </a:endParaRPr>
            </a:p>
          </p:txBody>
        </p:sp>
        <p:pic>
          <p:nvPicPr>
            <p:cNvPr id="12" name="Bildplatzhalter 70">
              <a:extLst>
                <a:ext uri="{FF2B5EF4-FFF2-40B4-BE49-F238E27FC236}">
                  <a16:creationId xmlns:a16="http://schemas.microsoft.com/office/drawing/2014/main" id="{5DA5C997-1917-6C2A-BCFF-58B28546B1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99071" y="5517231"/>
              <a:ext cx="576064" cy="576064"/>
            </a:xfrm>
            <a:prstGeom prst="rect">
              <a:avLst/>
            </a:prstGeom>
          </p:spPr>
        </p:pic>
      </p:grpSp>
    </p:spTree>
    <p:extLst>
      <p:ext uri="{BB962C8B-B14F-4D97-AF65-F5344CB8AC3E}">
        <p14:creationId xmlns:p14="http://schemas.microsoft.com/office/powerpoint/2010/main" val="294002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Auf diese Themen fokussieren wir uns</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rPr lang="de-CH"/>
              <a:t>Handlungsfelder für erfolgreiche KI-Strategie</a:t>
            </a:r>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6</a:t>
            </a:fld>
            <a:endParaRPr lang="en-GB">
              <a:latin typeface="Pluto Sans DPD" panose="02000000000000000000" pitchFamily="2" charset="0"/>
            </a:endParaRPr>
          </a:p>
        </p:txBody>
      </p:sp>
      <p:sp>
        <p:nvSpPr>
          <p:cNvPr id="4" name="Text Placeholder 35">
            <a:extLst>
              <a:ext uri="{FF2B5EF4-FFF2-40B4-BE49-F238E27FC236}">
                <a16:creationId xmlns:a16="http://schemas.microsoft.com/office/drawing/2014/main" id="{5FC34E00-0343-99B1-88CB-117366FAF283}"/>
              </a:ext>
            </a:extLst>
          </p:cNvPr>
          <p:cNvSpPr txBox="1">
            <a:spLocks/>
          </p:cNvSpPr>
          <p:nvPr>
            <p:custDataLst>
              <p:tags r:id="rId1"/>
            </p:custDataLst>
          </p:nvPr>
        </p:nvSpPr>
        <p:spPr bwMode="gray">
          <a:xfrm>
            <a:off x="3431705" y="3212976"/>
            <a:ext cx="2592288" cy="2808288"/>
          </a:xfrm>
          <a:prstGeom prst="roundRect">
            <a:avLst>
              <a:gd name="adj" fmla="val 3919"/>
            </a:avLst>
          </a:prstGeom>
          <a:solidFill>
            <a:schemeClr val="accent6"/>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600" b="1" i="0" u="none">
                <a:solidFill>
                  <a:srgbClr val="414042"/>
                </a:solidFill>
                <a:latin typeface="Pluto Sans DPD PPT Light (Textkörper)"/>
              </a:rPr>
              <a:t>Vertrauen durch </a:t>
            </a:r>
            <a:r>
              <a:rPr sz="1600" b="1" i="0" u="none">
                <a:solidFill>
                  <a:srgbClr val="414042"/>
                </a:solidFill>
                <a:latin typeface="Pluto Sans DPD PPT Light (Textkörper)"/>
              </a:rPr>
              <a:t>Governance</a:t>
            </a:r>
          </a:p>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500" i="0" u="none">
                <a:solidFill>
                  <a:srgbClr val="414042"/>
                </a:solidFill>
                <a:latin typeface="Pluto Sans DPD PPT Light (Textkörper)"/>
              </a:rPr>
              <a:t>Wir sorgen dafür, dass Compliance, Ethik und Transparenz in jeder KI-Initiative eingehalten werden.</a:t>
            </a:r>
            <a:endParaRPr kumimoji="0" lang="de-CH" sz="1500" i="0" u="none" strike="noStrike" kern="1200" cap="none" spc="0" normalizeH="0" baseline="0">
              <a:ln>
                <a:noFill/>
              </a:ln>
              <a:solidFill>
                <a:srgbClr val="414042"/>
              </a:solidFill>
              <a:effectLst/>
              <a:uLnTx/>
              <a:uFillTx/>
              <a:latin typeface="Pluto Sans DPD PPT Light (Textkörper)"/>
            </a:endParaRPr>
          </a:p>
        </p:txBody>
      </p:sp>
      <p:sp>
        <p:nvSpPr>
          <p:cNvPr id="5" name="Text Placeholder 35">
            <a:extLst>
              <a:ext uri="{FF2B5EF4-FFF2-40B4-BE49-F238E27FC236}">
                <a16:creationId xmlns:a16="http://schemas.microsoft.com/office/drawing/2014/main" id="{A138A88C-6805-494E-6D7E-577BC6247C26}"/>
              </a:ext>
            </a:extLst>
          </p:cNvPr>
          <p:cNvSpPr txBox="1">
            <a:spLocks/>
          </p:cNvSpPr>
          <p:nvPr>
            <p:custDataLst>
              <p:tags r:id="rId2"/>
            </p:custDataLst>
          </p:nvPr>
        </p:nvSpPr>
        <p:spPr bwMode="gray">
          <a:xfrm>
            <a:off x="8904387" y="3212976"/>
            <a:ext cx="2592288" cy="2808288"/>
          </a:xfrm>
          <a:prstGeom prst="roundRect">
            <a:avLst>
              <a:gd name="adj" fmla="val 3919"/>
            </a:avLst>
          </a:prstGeom>
          <a:solidFill>
            <a:schemeClr val="accent1">
              <a:lumMod val="20000"/>
              <a:lumOff val="80000"/>
            </a:schemeClr>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600" b="1" i="0" u="none">
                <a:solidFill>
                  <a:srgbClr val="414042"/>
                </a:solidFill>
                <a:latin typeface="Pluto Sans DPD PPT Light (Textkörper)"/>
              </a:rPr>
              <a:t>Skalierung durch Zusammenarbeit</a:t>
            </a:r>
          </a:p>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500" i="0" u="none">
                <a:solidFill>
                  <a:srgbClr val="414042"/>
                </a:solidFill>
                <a:latin typeface="Pluto Sans DPD PPT Light (Textkörper)"/>
              </a:rPr>
              <a:t>Wir vernetzen uns mit Experten</a:t>
            </a:r>
            <a:r>
              <a:rPr lang="de-CH" sz="1500">
                <a:solidFill>
                  <a:srgbClr val="414042"/>
                </a:solidFill>
                <a:latin typeface="Pluto Sans DPD PPT Light (Textkörper)"/>
              </a:rPr>
              <a:t> und Geopost</a:t>
            </a:r>
            <a:r>
              <a:rPr sz="1500" i="0" u="none">
                <a:solidFill>
                  <a:srgbClr val="414042"/>
                </a:solidFill>
                <a:latin typeface="Pluto Sans DPD PPT Light (Textkörper)"/>
              </a:rPr>
              <a:t>, </a:t>
            </a:r>
            <a:r>
              <a:rPr lang="de-CH" sz="1500" i="0" u="none">
                <a:solidFill>
                  <a:srgbClr val="414042"/>
                </a:solidFill>
                <a:latin typeface="Pluto Sans DPD PPT Light (Textkörper)"/>
              </a:rPr>
              <a:t>damit Innovationen im gesamten Ökosystem schneller wachsen können</a:t>
            </a:r>
            <a:r>
              <a:rPr sz="1500" i="0" u="none">
                <a:solidFill>
                  <a:srgbClr val="414042"/>
                </a:solidFill>
                <a:latin typeface="Pluto Sans DPD PPT Light (Textkörper)"/>
              </a:rPr>
              <a:t>.</a:t>
            </a:r>
            <a:endParaRPr kumimoji="0" lang="en-GB" sz="1500" i="0" u="none" strike="noStrike" kern="1200" cap="none" spc="0" normalizeH="0" baseline="0" noProof="0">
              <a:ln>
                <a:noFill/>
              </a:ln>
              <a:solidFill>
                <a:srgbClr val="414042"/>
              </a:solidFill>
              <a:effectLst/>
              <a:uLnTx/>
              <a:uFillTx/>
              <a:latin typeface="Pluto Sans DPD PPT Light (Textkörper)"/>
            </a:endParaRPr>
          </a:p>
        </p:txBody>
      </p:sp>
      <p:sp>
        <p:nvSpPr>
          <p:cNvPr id="6" name="Text Placeholder 35">
            <a:extLst>
              <a:ext uri="{FF2B5EF4-FFF2-40B4-BE49-F238E27FC236}">
                <a16:creationId xmlns:a16="http://schemas.microsoft.com/office/drawing/2014/main" id="{E218411A-64AD-38D5-0CDD-19C038B09676}"/>
              </a:ext>
            </a:extLst>
          </p:cNvPr>
          <p:cNvSpPr txBox="1">
            <a:spLocks/>
          </p:cNvSpPr>
          <p:nvPr>
            <p:custDataLst>
              <p:tags r:id="rId3"/>
            </p:custDataLst>
          </p:nvPr>
        </p:nvSpPr>
        <p:spPr bwMode="gray">
          <a:xfrm>
            <a:off x="6168008" y="3212976"/>
            <a:ext cx="2592288" cy="2808288"/>
          </a:xfrm>
          <a:prstGeom prst="roundRect">
            <a:avLst>
              <a:gd name="adj" fmla="val 3919"/>
            </a:avLst>
          </a:prstGeom>
          <a:solidFill>
            <a:srgbClr val="F4F3F2"/>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sz="1600" b="1" i="0" u="none">
                <a:solidFill>
                  <a:srgbClr val="414042"/>
                </a:solidFill>
                <a:latin typeface="Pluto Sans DPD PPT Light (Textkörper)"/>
              </a:rPr>
              <a:t>Menschen und Wissen </a:t>
            </a:r>
            <a:r>
              <a:rPr lang="de-CH" sz="1600" b="1" i="0" u="none">
                <a:solidFill>
                  <a:srgbClr val="414042"/>
                </a:solidFill>
                <a:latin typeface="Pluto Sans DPD PPT Light (Textkörper)"/>
              </a:rPr>
              <a:t>stärken</a:t>
            </a:r>
          </a:p>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500" i="0" u="none">
                <a:solidFill>
                  <a:srgbClr val="414042"/>
                </a:solidFill>
                <a:latin typeface="Pluto Sans DPD PPT Light (Textkörper)"/>
              </a:rPr>
              <a:t>Wir fördern KI-Kompetenz, teilen Best Practices und schaffen eine Kultur des kontinuierlichen Lernens.</a:t>
            </a:r>
            <a:endParaRPr kumimoji="0" lang="de-CH" sz="1500" i="0" u="none" strike="noStrike" kern="1200" cap="none" spc="0" normalizeH="0" baseline="0">
              <a:ln>
                <a:noFill/>
              </a:ln>
              <a:solidFill>
                <a:srgbClr val="414042"/>
              </a:solidFill>
              <a:effectLst/>
              <a:uLnTx/>
              <a:uFillTx/>
              <a:latin typeface="Pluto Sans DPD PPT Light (Textkörper)"/>
            </a:endParaRPr>
          </a:p>
        </p:txBody>
      </p:sp>
      <p:sp>
        <p:nvSpPr>
          <p:cNvPr id="8" name="Text Placeholder 35">
            <a:extLst>
              <a:ext uri="{FF2B5EF4-FFF2-40B4-BE49-F238E27FC236}">
                <a16:creationId xmlns:a16="http://schemas.microsoft.com/office/drawing/2014/main" id="{98288D56-50F3-9226-BC8A-B0553E3DD8FC}"/>
              </a:ext>
            </a:extLst>
          </p:cNvPr>
          <p:cNvSpPr txBox="1">
            <a:spLocks/>
          </p:cNvSpPr>
          <p:nvPr>
            <p:custDataLst>
              <p:tags r:id="rId4"/>
            </p:custDataLst>
          </p:nvPr>
        </p:nvSpPr>
        <p:spPr bwMode="gray">
          <a:xfrm>
            <a:off x="695325" y="3207094"/>
            <a:ext cx="2592288" cy="2808288"/>
          </a:xfrm>
          <a:prstGeom prst="roundRect">
            <a:avLst>
              <a:gd name="adj" fmla="val 3919"/>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600" b="1" i="0" u="none">
                <a:solidFill>
                  <a:srgbClr val="414042"/>
                </a:solidFill>
                <a:latin typeface="Pluto Sans DPD PPT Light (Textkörper)"/>
              </a:rPr>
              <a:t>Cases mit echtem Mehrwert schaffen</a:t>
            </a:r>
            <a:endParaRPr sz="1600" b="1" i="0" u="none">
              <a:solidFill>
                <a:srgbClr val="414042"/>
              </a:solidFill>
              <a:latin typeface="Pluto Sans DPD PPT Light (Textkörper)"/>
            </a:endParaRPr>
          </a:p>
          <a:p>
            <a:pPr marL="0" marR="0" lvl="1" indent="0" algn="ctr"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500" i="0" u="none">
                <a:solidFill>
                  <a:srgbClr val="414042"/>
                </a:solidFill>
                <a:latin typeface="Pluto Sans DPD PPT Light (Textkörper)"/>
              </a:rPr>
              <a:t>Wir konzentrieren uns auf KI-Anwendungsfälle, die einen messbaren Einfluss und echten geschäftlichen Mehrwert bieten</a:t>
            </a:r>
            <a:r>
              <a:rPr sz="1500" i="0" u="none">
                <a:solidFill>
                  <a:srgbClr val="414042"/>
                </a:solidFill>
                <a:latin typeface="Pluto Sans DPD PPT Light (Textkörper)"/>
              </a:rPr>
              <a:t>.</a:t>
            </a:r>
            <a:endParaRPr kumimoji="0" lang="en-GB" sz="1500" i="0" u="none" strike="noStrike" kern="1200" cap="none" spc="0" normalizeH="0" baseline="0" noProof="0">
              <a:ln>
                <a:noFill/>
              </a:ln>
              <a:solidFill>
                <a:srgbClr val="414042"/>
              </a:solidFill>
              <a:effectLst/>
              <a:uLnTx/>
              <a:uFillTx/>
              <a:latin typeface="Pluto Sans DPD PPT Light (Textkörper)"/>
            </a:endParaRPr>
          </a:p>
        </p:txBody>
      </p:sp>
      <p:pic>
        <p:nvPicPr>
          <p:cNvPr id="17" name="Graphic 4">
            <a:extLst>
              <a:ext uri="{FF2B5EF4-FFF2-40B4-BE49-F238E27FC236}">
                <a16:creationId xmlns:a16="http://schemas.microsoft.com/office/drawing/2014/main" id="{6C6B6F54-33C0-7265-B4F8-99BE29D4C4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52531" y="1700880"/>
            <a:ext cx="1296000" cy="1296000"/>
          </a:xfrm>
          <a:prstGeom prst="rect">
            <a:avLst/>
          </a:prstGeom>
        </p:spPr>
      </p:pic>
      <p:pic>
        <p:nvPicPr>
          <p:cNvPr id="18" name="Bildplatzhalter 37">
            <a:extLst>
              <a:ext uri="{FF2B5EF4-FFF2-40B4-BE49-F238E27FC236}">
                <a16:creationId xmlns:a16="http://schemas.microsoft.com/office/drawing/2014/main" id="{5F9169F8-E52A-D240-2549-1C6935AD0C1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61" b="61"/>
          <a:stretch/>
        </p:blipFill>
        <p:spPr>
          <a:xfrm>
            <a:off x="4079773" y="1700880"/>
            <a:ext cx="1296000" cy="1296000"/>
          </a:xfrm>
          <a:prstGeom prst="rect">
            <a:avLst/>
          </a:prstGeom>
        </p:spPr>
      </p:pic>
      <p:pic>
        <p:nvPicPr>
          <p:cNvPr id="19" name="Grafik 18" descr="Ein Bild, das Grafiken, Symbol, Logo, Schrift enthält.&#10;&#10;Automatisch generierte Beschreibung">
            <a:extLst>
              <a:ext uri="{FF2B5EF4-FFF2-40B4-BE49-F238E27FC236}">
                <a16:creationId xmlns:a16="http://schemas.microsoft.com/office/drawing/2014/main" id="{2F1F51CA-D752-5AC3-0EDD-7FA1B55579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6152" y="1705406"/>
            <a:ext cx="1296000" cy="1296000"/>
          </a:xfrm>
          <a:prstGeom prst="rect">
            <a:avLst/>
          </a:prstGeom>
        </p:spPr>
      </p:pic>
      <p:pic>
        <p:nvPicPr>
          <p:cNvPr id="20" name="Grafik 19">
            <a:extLst>
              <a:ext uri="{FF2B5EF4-FFF2-40B4-BE49-F238E27FC236}">
                <a16:creationId xmlns:a16="http://schemas.microsoft.com/office/drawing/2014/main" id="{F0FC0BDE-10BE-1762-F0E2-4ADD50ABEE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43469" y="1682417"/>
            <a:ext cx="1293662" cy="1296000"/>
          </a:xfrm>
          <a:prstGeom prst="rect">
            <a:avLst/>
          </a:prstGeom>
        </p:spPr>
      </p:pic>
    </p:spTree>
    <p:extLst>
      <p:ext uri="{BB962C8B-B14F-4D97-AF65-F5344CB8AC3E}">
        <p14:creationId xmlns:p14="http://schemas.microsoft.com/office/powerpoint/2010/main" val="857602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FDD48C88-FD89-07F5-8A4F-2998B9BA750D}"/>
              </a:ext>
            </a:extLst>
          </p:cNvPr>
          <p:cNvSpPr>
            <a:spLocks noGrp="1"/>
          </p:cNvSpPr>
          <p:nvPr>
            <p:ph type="pic" sz="quarter" idx="18"/>
          </p:nvPr>
        </p:nvSpPr>
        <p:spPr/>
        <p:txBody>
          <a:bodyPr/>
          <a:lstStyle/>
          <a:p>
            <a:endParaRPr lang="de-CH"/>
          </a:p>
        </p:txBody>
      </p:sp>
      <p:sp>
        <p:nvSpPr>
          <p:cNvPr id="3" name="Textplatzhalter 2">
            <a:extLst>
              <a:ext uri="{FF2B5EF4-FFF2-40B4-BE49-F238E27FC236}">
                <a16:creationId xmlns:a16="http://schemas.microsoft.com/office/drawing/2014/main" id="{59476AB9-952A-26EA-1343-98F7F6DEB0CC}"/>
              </a:ext>
            </a:extLst>
          </p:cNvPr>
          <p:cNvSpPr>
            <a:spLocks noGrp="1"/>
          </p:cNvSpPr>
          <p:nvPr>
            <p:ph type="body" sz="quarter" idx="22"/>
          </p:nvPr>
        </p:nvSpPr>
        <p:spPr/>
        <p:txBody>
          <a:bodyPr/>
          <a:lstStyle/>
          <a:p>
            <a:endParaRPr lang="de-CH"/>
          </a:p>
        </p:txBody>
      </p:sp>
      <p:sp>
        <p:nvSpPr>
          <p:cNvPr id="4" name="Textplatzhalter 3">
            <a:extLst>
              <a:ext uri="{FF2B5EF4-FFF2-40B4-BE49-F238E27FC236}">
                <a16:creationId xmlns:a16="http://schemas.microsoft.com/office/drawing/2014/main" id="{73EF7C5D-80D9-D94F-D669-259C6E396AC5}"/>
              </a:ext>
            </a:extLst>
          </p:cNvPr>
          <p:cNvSpPr>
            <a:spLocks noGrp="1"/>
          </p:cNvSpPr>
          <p:nvPr>
            <p:ph type="body" sz="quarter" idx="21"/>
          </p:nvPr>
        </p:nvSpPr>
        <p:spPr/>
        <p:txBody>
          <a:bodyPr/>
          <a:lstStyle/>
          <a:p>
            <a:endParaRPr lang="de-CH"/>
          </a:p>
        </p:txBody>
      </p:sp>
      <p:sp>
        <p:nvSpPr>
          <p:cNvPr id="5" name="Titel 4">
            <a:extLst>
              <a:ext uri="{FF2B5EF4-FFF2-40B4-BE49-F238E27FC236}">
                <a16:creationId xmlns:a16="http://schemas.microsoft.com/office/drawing/2014/main" id="{3E48F82D-3D85-21D2-A477-5860A030A50F}"/>
              </a:ext>
            </a:extLst>
          </p:cNvPr>
          <p:cNvSpPr>
            <a:spLocks noGrp="1"/>
          </p:cNvSpPr>
          <p:nvPr>
            <p:ph type="title"/>
          </p:nvPr>
        </p:nvSpPr>
        <p:spPr>
          <a:xfrm>
            <a:off x="696000" y="2780928"/>
            <a:ext cx="10799999" cy="1080120"/>
          </a:xfrm>
        </p:spPr>
        <p:txBody>
          <a:bodyPr/>
          <a:lstStyle/>
          <a:p>
            <a:pPr algn="ctr"/>
            <a:r>
              <a:rPr lang="de-CH" dirty="0"/>
              <a:t>GenAI Lab @ DPD</a:t>
            </a:r>
          </a:p>
        </p:txBody>
      </p:sp>
      <p:sp>
        <p:nvSpPr>
          <p:cNvPr id="8" name="Textplatzhalter 7">
            <a:extLst>
              <a:ext uri="{FF2B5EF4-FFF2-40B4-BE49-F238E27FC236}">
                <a16:creationId xmlns:a16="http://schemas.microsoft.com/office/drawing/2014/main" id="{41A56DA6-F5DB-0002-7C70-86B98023654D}"/>
              </a:ext>
            </a:extLst>
          </p:cNvPr>
          <p:cNvSpPr>
            <a:spLocks noGrp="1"/>
          </p:cNvSpPr>
          <p:nvPr>
            <p:ph type="body" sz="quarter" idx="20"/>
          </p:nvPr>
        </p:nvSpPr>
        <p:spPr/>
        <p:txBody>
          <a:bodyPr/>
          <a:lstStyle/>
          <a:p>
            <a:endParaRPr lang="de-CH"/>
          </a:p>
        </p:txBody>
      </p:sp>
    </p:spTree>
    <p:extLst>
      <p:ext uri="{BB962C8B-B14F-4D97-AF65-F5344CB8AC3E}">
        <p14:creationId xmlns:p14="http://schemas.microsoft.com/office/powerpoint/2010/main" val="1705624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00FD7B-C638-6AE1-41B3-A34D98F5E9C1}"/>
              </a:ext>
            </a:extLst>
          </p:cNvPr>
          <p:cNvSpPr>
            <a:spLocks noGrp="1"/>
          </p:cNvSpPr>
          <p:nvPr>
            <p:ph type="body" sz="quarter" idx="15"/>
          </p:nvPr>
        </p:nvSpPr>
        <p:spPr/>
        <p:txBody>
          <a:bodyPr/>
          <a:lstStyle/>
          <a:p>
            <a:r>
              <a:rPr lang="de-CH"/>
              <a:t>Wie wir technischen Vorsprung mit Wissen verbinden</a:t>
            </a:r>
          </a:p>
        </p:txBody>
      </p:sp>
      <p:sp>
        <p:nvSpPr>
          <p:cNvPr id="3" name="Titel 2">
            <a:extLst>
              <a:ext uri="{FF2B5EF4-FFF2-40B4-BE49-F238E27FC236}">
                <a16:creationId xmlns:a16="http://schemas.microsoft.com/office/drawing/2014/main" id="{51B325B9-E725-8F33-EB57-4C167CC264B9}"/>
              </a:ext>
            </a:extLst>
          </p:cNvPr>
          <p:cNvSpPr>
            <a:spLocks noGrp="1"/>
          </p:cNvSpPr>
          <p:nvPr>
            <p:ph type="title"/>
          </p:nvPr>
        </p:nvSpPr>
        <p:spPr>
          <a:xfrm>
            <a:off x="695362" y="584390"/>
            <a:ext cx="10801275" cy="576239"/>
          </a:xfrm>
        </p:spPr>
        <p:txBody>
          <a:bodyPr vert="horz" lIns="0" tIns="0" rIns="0" bIns="0" rtlCol="0" anchor="t">
            <a:noAutofit/>
          </a:bodyPr>
          <a:lstStyle/>
          <a:p>
            <a:r>
              <a:rPr lang="de-CH"/>
              <a:t>Zusammenspiel zwischen Factory &amp; Bootcamp</a:t>
            </a:r>
            <a:endParaRPr lang="en-US"/>
          </a:p>
        </p:txBody>
      </p:sp>
      <p:sp>
        <p:nvSpPr>
          <p:cNvPr id="7" name="Foliennummernplatzhalter 6">
            <a:extLst>
              <a:ext uri="{FF2B5EF4-FFF2-40B4-BE49-F238E27FC236}">
                <a16:creationId xmlns:a16="http://schemas.microsoft.com/office/drawing/2014/main" id="{6F6E53DD-4DE0-230F-4D34-62275D915E36}"/>
              </a:ext>
            </a:extLst>
          </p:cNvPr>
          <p:cNvSpPr>
            <a:spLocks noGrp="1"/>
          </p:cNvSpPr>
          <p:nvPr>
            <p:ph type="sldNum" sz="quarter" idx="22"/>
          </p:nvPr>
        </p:nvSpPr>
        <p:spPr/>
        <p:txBody>
          <a:bodyPr/>
          <a:lstStyle/>
          <a:p>
            <a:fld id="{9EA669D3-5529-4BB0-8BB4-F8AF37E83BE9}" type="slidenum">
              <a:rPr lang="en-GB" smtClean="0">
                <a:latin typeface="Pluto Sans DPD" panose="02000000000000000000" pitchFamily="2" charset="0"/>
              </a:rPr>
              <a:pPr/>
              <a:t>8</a:t>
            </a:fld>
            <a:endParaRPr lang="en-GB">
              <a:latin typeface="Pluto Sans DPD" panose="02000000000000000000" pitchFamily="2" charset="0"/>
            </a:endParaRPr>
          </a:p>
        </p:txBody>
      </p:sp>
      <p:pic>
        <p:nvPicPr>
          <p:cNvPr id="5" name="Grafik 4">
            <a:extLst>
              <a:ext uri="{FF2B5EF4-FFF2-40B4-BE49-F238E27FC236}">
                <a16:creationId xmlns:a16="http://schemas.microsoft.com/office/drawing/2014/main" id="{A3D442A5-560B-6AA9-CFF6-444B4EDC2A29}"/>
              </a:ext>
            </a:extLst>
          </p:cNvPr>
          <p:cNvPicPr>
            <a:picLocks noChangeAspect="1"/>
          </p:cNvPicPr>
          <p:nvPr/>
        </p:nvPicPr>
        <p:blipFill>
          <a:blip r:embed="rId3"/>
          <a:stretch>
            <a:fillRect/>
          </a:stretch>
        </p:blipFill>
        <p:spPr>
          <a:xfrm>
            <a:off x="2633281" y="1307063"/>
            <a:ext cx="6925436" cy="4806208"/>
          </a:xfrm>
          <a:prstGeom prst="rect">
            <a:avLst/>
          </a:prstGeom>
          <a:ln>
            <a:solidFill>
              <a:schemeClr val="tx1"/>
            </a:solidFill>
          </a:ln>
        </p:spPr>
      </p:pic>
    </p:spTree>
    <p:extLst>
      <p:ext uri="{BB962C8B-B14F-4D97-AF65-F5344CB8AC3E}">
        <p14:creationId xmlns:p14="http://schemas.microsoft.com/office/powerpoint/2010/main" val="29345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827D35C-AC76-A297-1E4A-EAA5C3BE0ABD}"/>
              </a:ext>
            </a:extLst>
          </p:cNvPr>
          <p:cNvSpPr>
            <a:spLocks noGrp="1"/>
          </p:cNvSpPr>
          <p:nvPr>
            <p:ph type="body" sz="quarter" idx="15"/>
          </p:nvPr>
        </p:nvSpPr>
        <p:spPr/>
        <p:txBody>
          <a:bodyPr/>
          <a:lstStyle/>
          <a:p>
            <a:r>
              <a:rPr lang="de-CH" dirty="0"/>
              <a:t>Von der Idee zum fertigen Use Case</a:t>
            </a:r>
          </a:p>
        </p:txBody>
      </p:sp>
      <p:sp>
        <p:nvSpPr>
          <p:cNvPr id="4" name="Titel 3">
            <a:extLst>
              <a:ext uri="{FF2B5EF4-FFF2-40B4-BE49-F238E27FC236}">
                <a16:creationId xmlns:a16="http://schemas.microsoft.com/office/drawing/2014/main" id="{D24F6852-5D0E-04CC-7BFF-A1F6DB054EC5}"/>
              </a:ext>
            </a:extLst>
          </p:cNvPr>
          <p:cNvSpPr>
            <a:spLocks noGrp="1"/>
          </p:cNvSpPr>
          <p:nvPr>
            <p:ph type="title"/>
          </p:nvPr>
        </p:nvSpPr>
        <p:spPr/>
        <p:txBody>
          <a:bodyPr/>
          <a:lstStyle/>
          <a:p>
            <a:r>
              <a:rPr lang="de-CH" dirty="0"/>
              <a:t>GenAI Factory – Ablauf Shapes</a:t>
            </a:r>
          </a:p>
        </p:txBody>
      </p:sp>
      <p:sp>
        <p:nvSpPr>
          <p:cNvPr id="7" name="Foliennummernplatzhalter 6">
            <a:extLst>
              <a:ext uri="{FF2B5EF4-FFF2-40B4-BE49-F238E27FC236}">
                <a16:creationId xmlns:a16="http://schemas.microsoft.com/office/drawing/2014/main" id="{F32F315E-6074-2584-52FD-92181052EF9A}"/>
              </a:ext>
            </a:extLst>
          </p:cNvPr>
          <p:cNvSpPr>
            <a:spLocks noGrp="1"/>
          </p:cNvSpPr>
          <p:nvPr>
            <p:ph type="sldNum" sz="quarter" idx="4"/>
          </p:nvPr>
        </p:nvSpPr>
        <p:spPr/>
        <p:txBody>
          <a:bodyPr/>
          <a:lstStyle/>
          <a:p>
            <a:fld id="{9EA669D3-5529-4BB0-8BB4-F8AF37E83BE9}" type="slidenum">
              <a:rPr lang="en-GB" smtClean="0"/>
              <a:pPr/>
              <a:t>9</a:t>
            </a:fld>
            <a:endParaRPr lang="en-GB" dirty="0"/>
          </a:p>
        </p:txBody>
      </p:sp>
      <p:grpSp>
        <p:nvGrpSpPr>
          <p:cNvPr id="3" name="Gruppieren 2">
            <a:extLst>
              <a:ext uri="{FF2B5EF4-FFF2-40B4-BE49-F238E27FC236}">
                <a16:creationId xmlns:a16="http://schemas.microsoft.com/office/drawing/2014/main" id="{2BDC4B11-5AE3-16CE-28EB-9B7B578520DB}"/>
              </a:ext>
            </a:extLst>
          </p:cNvPr>
          <p:cNvGrpSpPr/>
          <p:nvPr/>
        </p:nvGrpSpPr>
        <p:grpSpPr>
          <a:xfrm>
            <a:off x="695326" y="1469542"/>
            <a:ext cx="3456384" cy="2139242"/>
            <a:chOff x="695326" y="1469542"/>
            <a:chExt cx="3456384" cy="2139242"/>
          </a:xfrm>
        </p:grpSpPr>
        <p:sp>
          <p:nvSpPr>
            <p:cNvPr id="10" name="Text Placeholder 35">
              <a:extLst>
                <a:ext uri="{FF2B5EF4-FFF2-40B4-BE49-F238E27FC236}">
                  <a16:creationId xmlns:a16="http://schemas.microsoft.com/office/drawing/2014/main" id="{2D1F05AD-4A20-0F8F-EAB3-9A0E42BB5D24}"/>
                </a:ext>
              </a:extLst>
            </p:cNvPr>
            <p:cNvSpPr txBox="1">
              <a:spLocks/>
            </p:cNvSpPr>
            <p:nvPr>
              <p:custDataLst>
                <p:tags r:id="rId6"/>
              </p:custDataLst>
            </p:nvPr>
          </p:nvSpPr>
          <p:spPr bwMode="gray">
            <a:xfrm>
              <a:off x="695326" y="1484784"/>
              <a:ext cx="3456384" cy="2124000"/>
            </a:xfrm>
            <a:prstGeom prst="roundRect">
              <a:avLst>
                <a:gd name="adj" fmla="val 4783"/>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en-GB" sz="1800" b="1" i="0" u="none" strike="noStrike" kern="1200" cap="none" spc="0" normalizeH="0" baseline="0" noProof="0" dirty="0">
                  <a:ln>
                    <a:noFill/>
                  </a:ln>
                  <a:solidFill>
                    <a:srgbClr val="414042"/>
                  </a:solidFill>
                  <a:effectLst/>
                  <a:uLnTx/>
                  <a:uFillTx/>
                  <a:latin typeface="+mn-lt"/>
                  <a:ea typeface="+mn-ea"/>
                  <a:cs typeface="+mn-cs"/>
                </a:rPr>
                <a:t>1. Creating</a:t>
              </a:r>
            </a:p>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lang="de-CH" sz="1400" dirty="0">
                  <a:solidFill>
                    <a:srgbClr val="414042"/>
                  </a:solidFill>
                  <a:latin typeface="+mn-lt"/>
                </a:rPr>
                <a:t>Brainstorming mit Fachabteilungen unter Leitung GenAI Experten “ohne Leitplanken und Grenzen”.</a:t>
              </a:r>
              <a:br>
                <a:rPr lang="en-GB" dirty="0">
                  <a:solidFill>
                    <a:srgbClr val="414042"/>
                  </a:solidFill>
                  <a:latin typeface="+mn-lt"/>
                </a:rPr>
              </a:br>
              <a:endParaRPr lang="en-GB" dirty="0">
                <a:solidFill>
                  <a:srgbClr val="414042"/>
                </a:solidFill>
                <a:latin typeface="+mn-lt"/>
              </a:endParaRPr>
            </a:p>
          </p:txBody>
        </p:sp>
        <p:pic>
          <p:nvPicPr>
            <p:cNvPr id="17" name="Grafik 9">
              <a:extLst>
                <a:ext uri="{FF2B5EF4-FFF2-40B4-BE49-F238E27FC236}">
                  <a16:creationId xmlns:a16="http://schemas.microsoft.com/office/drawing/2014/main" id="{CCC067B4-F111-503F-3D44-CE10DF0AD7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431704" y="1469542"/>
              <a:ext cx="720000" cy="720000"/>
            </a:xfrm>
            <a:prstGeom prst="rect">
              <a:avLst/>
            </a:prstGeom>
          </p:spPr>
        </p:pic>
      </p:grpSp>
      <p:grpSp>
        <p:nvGrpSpPr>
          <p:cNvPr id="5" name="Gruppieren 4">
            <a:extLst>
              <a:ext uri="{FF2B5EF4-FFF2-40B4-BE49-F238E27FC236}">
                <a16:creationId xmlns:a16="http://schemas.microsoft.com/office/drawing/2014/main" id="{8EE3432D-F55D-BB5C-890C-254A3E09E824}"/>
              </a:ext>
            </a:extLst>
          </p:cNvPr>
          <p:cNvGrpSpPr/>
          <p:nvPr/>
        </p:nvGrpSpPr>
        <p:grpSpPr>
          <a:xfrm>
            <a:off x="4367808" y="1469542"/>
            <a:ext cx="3456384" cy="2139242"/>
            <a:chOff x="4367808" y="1469542"/>
            <a:chExt cx="3456384" cy="2139242"/>
          </a:xfrm>
        </p:grpSpPr>
        <p:sp>
          <p:nvSpPr>
            <p:cNvPr id="11" name="Text Placeholder 35">
              <a:extLst>
                <a:ext uri="{FF2B5EF4-FFF2-40B4-BE49-F238E27FC236}">
                  <a16:creationId xmlns:a16="http://schemas.microsoft.com/office/drawing/2014/main" id="{7ECF71B6-0E6E-0492-85B8-4B18DC6A94F7}"/>
                </a:ext>
              </a:extLst>
            </p:cNvPr>
            <p:cNvSpPr txBox="1">
              <a:spLocks/>
            </p:cNvSpPr>
            <p:nvPr>
              <p:custDataLst>
                <p:tags r:id="rId5"/>
              </p:custDataLst>
            </p:nvPr>
          </p:nvSpPr>
          <p:spPr bwMode="gray">
            <a:xfrm>
              <a:off x="4367808" y="1484784"/>
              <a:ext cx="3456384" cy="2124000"/>
            </a:xfrm>
            <a:prstGeom prst="roundRect">
              <a:avLst>
                <a:gd name="adj" fmla="val 4783"/>
              </a:avLst>
            </a:prstGeom>
            <a:solidFill>
              <a:srgbClr val="FAF9F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en-GB" sz="1800" b="1" i="0" u="none" strike="noStrike" kern="1200" cap="none" spc="0" normalizeH="0" baseline="0" noProof="0" dirty="0">
                  <a:ln>
                    <a:noFill/>
                  </a:ln>
                  <a:solidFill>
                    <a:srgbClr val="414042"/>
                  </a:solidFill>
                  <a:effectLst/>
                  <a:uLnTx/>
                  <a:uFillTx/>
                  <a:latin typeface="+mn-lt"/>
                  <a:ea typeface="+mn-ea"/>
                  <a:cs typeface="+mn-cs"/>
                </a:rPr>
                <a:t>2. Shaping</a:t>
              </a:r>
            </a:p>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de-CH" sz="1400" b="0" i="0" u="none" strike="noStrike" kern="1200" cap="none" spc="0" normalizeH="0" baseline="0" dirty="0">
                  <a:ln>
                    <a:noFill/>
                  </a:ln>
                  <a:solidFill>
                    <a:srgbClr val="414042"/>
                  </a:solidFill>
                  <a:effectLst/>
                  <a:uLnTx/>
                  <a:uFillTx/>
                  <a:latin typeface="+mn-lt"/>
                  <a:ea typeface="+mn-ea"/>
                  <a:cs typeface="+mn-cs"/>
                </a:rPr>
                <a:t>Das GenAI</a:t>
              </a:r>
              <a:r>
                <a:rPr lang="de-CH" sz="1400" dirty="0">
                  <a:solidFill>
                    <a:srgbClr val="414042"/>
                  </a:solidFill>
                  <a:latin typeface="+mn-lt"/>
                </a:rPr>
                <a:t>-</a:t>
              </a:r>
              <a:r>
                <a:rPr kumimoji="0" lang="de-CH" sz="1400" b="0" i="0" u="none" strike="noStrike" kern="1200" cap="none" spc="0" normalizeH="0" baseline="0" dirty="0">
                  <a:ln>
                    <a:noFill/>
                  </a:ln>
                  <a:solidFill>
                    <a:srgbClr val="414042"/>
                  </a:solidFill>
                  <a:effectLst/>
                  <a:uLnTx/>
                  <a:uFillTx/>
                  <a:latin typeface="+mn-lt"/>
                  <a:ea typeface="+mn-ea"/>
                  <a:cs typeface="+mn-cs"/>
                </a:rPr>
                <a:t>Team verfeinert die Use Cases bis auf das Nötigste.</a:t>
              </a:r>
              <a:br>
                <a:rPr kumimoji="0" lang="de-CH" sz="1400" b="0" i="0" u="none" strike="noStrike" kern="1200" cap="none" spc="0" normalizeH="0" baseline="0" dirty="0">
                  <a:ln>
                    <a:noFill/>
                  </a:ln>
                  <a:solidFill>
                    <a:srgbClr val="414042"/>
                  </a:solidFill>
                  <a:effectLst/>
                  <a:uLnTx/>
                  <a:uFillTx/>
                  <a:latin typeface="+mn-lt"/>
                  <a:ea typeface="+mn-ea"/>
                  <a:cs typeface="+mn-cs"/>
                </a:rPr>
              </a:br>
              <a:r>
                <a:rPr kumimoji="0" lang="de-CH" sz="1400" b="0" i="0" u="none" strike="noStrike" kern="1200" cap="none" spc="0" normalizeH="0" baseline="0" dirty="0">
                  <a:ln>
                    <a:noFill/>
                  </a:ln>
                  <a:solidFill>
                    <a:srgbClr val="414042"/>
                  </a:solidFill>
                  <a:effectLst/>
                  <a:uLnTx/>
                  <a:uFillTx/>
                  <a:latin typeface="+mn-lt"/>
                  <a:ea typeface="+mn-ea"/>
                  <a:cs typeface="+mn-cs"/>
                </a:rPr>
                <a:t>Hier wird auch bereits der </a:t>
              </a:r>
              <a:br>
                <a:rPr kumimoji="0" lang="de-CH" sz="1400" b="0" i="0" u="none" strike="noStrike" kern="1200" cap="none" spc="0" normalizeH="0" baseline="0" dirty="0">
                  <a:ln>
                    <a:noFill/>
                  </a:ln>
                  <a:solidFill>
                    <a:srgbClr val="414042"/>
                  </a:solidFill>
                  <a:effectLst/>
                  <a:uLnTx/>
                  <a:uFillTx/>
                  <a:latin typeface="+mn-lt"/>
                  <a:ea typeface="+mn-ea"/>
                  <a:cs typeface="+mn-cs"/>
                </a:rPr>
              </a:br>
              <a:r>
                <a:rPr kumimoji="0" lang="de-CH" sz="1400" b="0" i="0" u="none" strike="noStrike" kern="1200" cap="none" spc="0" normalizeH="0" baseline="0" dirty="0">
                  <a:ln>
                    <a:noFill/>
                  </a:ln>
                  <a:solidFill>
                    <a:srgbClr val="414042"/>
                  </a:solidFill>
                  <a:effectLst/>
                  <a:uLnTx/>
                  <a:uFillTx/>
                  <a:latin typeface="+mn-lt"/>
                  <a:ea typeface="+mn-ea"/>
                  <a:cs typeface="+mn-cs"/>
                </a:rPr>
                <a:t>“</a:t>
              </a:r>
              <a:r>
                <a:rPr kumimoji="0" lang="de-CH" sz="1400" b="0" i="0" u="none" strike="noStrike" kern="1200" cap="none" spc="0" normalizeH="0" baseline="0" dirty="0" err="1">
                  <a:ln>
                    <a:noFill/>
                  </a:ln>
                  <a:solidFill>
                    <a:srgbClr val="414042"/>
                  </a:solidFill>
                  <a:effectLst/>
                  <a:uLnTx/>
                  <a:uFillTx/>
                  <a:latin typeface="+mn-lt"/>
                  <a:ea typeface="+mn-ea"/>
                  <a:cs typeface="+mn-cs"/>
                </a:rPr>
                <a:t>Make</a:t>
              </a:r>
              <a:r>
                <a:rPr kumimoji="0" lang="de-CH" sz="1400" b="0" i="0" u="none" strike="noStrike" kern="1200" cap="none" spc="0" normalizeH="0" baseline="0" dirty="0">
                  <a:ln>
                    <a:noFill/>
                  </a:ln>
                  <a:solidFill>
                    <a:srgbClr val="414042"/>
                  </a:solidFill>
                  <a:effectLst/>
                  <a:uLnTx/>
                  <a:uFillTx/>
                  <a:latin typeface="+mn-lt"/>
                  <a:ea typeface="+mn-ea"/>
                  <a:cs typeface="+mn-cs"/>
                </a:rPr>
                <a:t> </a:t>
              </a:r>
              <a:r>
                <a:rPr kumimoji="0" lang="de-CH" sz="1400" b="0" i="0" u="none" strike="noStrike" kern="1200" cap="none" spc="0" normalizeH="0" baseline="0" dirty="0" err="1">
                  <a:ln>
                    <a:noFill/>
                  </a:ln>
                  <a:solidFill>
                    <a:srgbClr val="414042"/>
                  </a:solidFill>
                  <a:effectLst/>
                  <a:uLnTx/>
                  <a:uFillTx/>
                  <a:latin typeface="+mn-lt"/>
                  <a:ea typeface="+mn-ea"/>
                  <a:cs typeface="+mn-cs"/>
                </a:rPr>
                <a:t>or</a:t>
              </a:r>
              <a:r>
                <a:rPr kumimoji="0" lang="de-CH" sz="1400" b="0" i="0" u="none" strike="noStrike" kern="1200" cap="none" spc="0" normalizeH="0" baseline="0" dirty="0">
                  <a:ln>
                    <a:noFill/>
                  </a:ln>
                  <a:solidFill>
                    <a:srgbClr val="414042"/>
                  </a:solidFill>
                  <a:effectLst/>
                  <a:uLnTx/>
                  <a:uFillTx/>
                  <a:latin typeface="+mn-lt"/>
                  <a:ea typeface="+mn-ea"/>
                  <a:cs typeface="+mn-cs"/>
                </a:rPr>
                <a:t> Buy Entscheid” getroffen.</a:t>
              </a:r>
            </a:p>
          </p:txBody>
        </p:sp>
        <p:pic>
          <p:nvPicPr>
            <p:cNvPr id="23" name="Graphic 25">
              <a:extLst>
                <a:ext uri="{FF2B5EF4-FFF2-40B4-BE49-F238E27FC236}">
                  <a16:creationId xmlns:a16="http://schemas.microsoft.com/office/drawing/2014/main" id="{9113FBAD-12EE-CCED-6C55-31B319F23797}"/>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032104" y="1469542"/>
              <a:ext cx="720000" cy="720000"/>
            </a:xfrm>
            <a:prstGeom prst="rect">
              <a:avLst/>
            </a:prstGeom>
          </p:spPr>
        </p:pic>
      </p:grpSp>
      <p:grpSp>
        <p:nvGrpSpPr>
          <p:cNvPr id="6" name="Gruppieren 5">
            <a:extLst>
              <a:ext uri="{FF2B5EF4-FFF2-40B4-BE49-F238E27FC236}">
                <a16:creationId xmlns:a16="http://schemas.microsoft.com/office/drawing/2014/main" id="{EE652D83-0A06-C995-6196-5D8C8AB33DD2}"/>
              </a:ext>
            </a:extLst>
          </p:cNvPr>
          <p:cNvGrpSpPr/>
          <p:nvPr/>
        </p:nvGrpSpPr>
        <p:grpSpPr>
          <a:xfrm>
            <a:off x="8040290" y="1466784"/>
            <a:ext cx="3456384" cy="2142000"/>
            <a:chOff x="8040290" y="1466784"/>
            <a:chExt cx="3456384" cy="2142000"/>
          </a:xfrm>
        </p:grpSpPr>
        <p:sp>
          <p:nvSpPr>
            <p:cNvPr id="12" name="Text Placeholder 35">
              <a:extLst>
                <a:ext uri="{FF2B5EF4-FFF2-40B4-BE49-F238E27FC236}">
                  <a16:creationId xmlns:a16="http://schemas.microsoft.com/office/drawing/2014/main" id="{E48CE5AD-38F5-0385-5BA4-B8ACEB906515}"/>
                </a:ext>
              </a:extLst>
            </p:cNvPr>
            <p:cNvSpPr txBox="1">
              <a:spLocks/>
            </p:cNvSpPr>
            <p:nvPr>
              <p:custDataLst>
                <p:tags r:id="rId4"/>
              </p:custDataLst>
            </p:nvPr>
          </p:nvSpPr>
          <p:spPr bwMode="gray">
            <a:xfrm>
              <a:off x="8040290" y="1484784"/>
              <a:ext cx="3456384" cy="2124000"/>
            </a:xfrm>
            <a:prstGeom prst="roundRect">
              <a:avLst>
                <a:gd name="adj" fmla="val 4783"/>
              </a:avLst>
            </a:prstGeom>
            <a:solidFill>
              <a:srgbClr val="EFEDEB"/>
            </a:solidFill>
          </p:spPr>
          <p:txBody>
            <a:bodyPr vert="horz" lIns="216000" tIns="216000" rIns="216000" bIns="216000" rtlCol="0">
              <a:noAutofit/>
            </a:bodyPr>
            <a:lstStyle>
              <a:defPPr>
                <a:defRPr lang="x-none"/>
              </a:defPPr>
              <a:lvl1pPr indent="0">
                <a:lnSpc>
                  <a:spcPct val="110000"/>
                </a:lnSpc>
                <a:spcBef>
                  <a:spcPts val="0"/>
                </a:spcBef>
                <a:spcAft>
                  <a:spcPts val="200"/>
                </a:spcAft>
                <a:buClr>
                  <a:schemeClr val="accent1"/>
                </a:buClr>
                <a:buFont typeface="Arial" panose="020B0604020202020204" pitchFamily="34" charset="0"/>
                <a:buNone/>
              </a:lvl1pPr>
              <a:lvl2pPr marL="0" marR="0" lvl="1" indent="0" fontAlgn="auto">
                <a:lnSpc>
                  <a:spcPct val="110000"/>
                </a:lnSpc>
                <a:spcBef>
                  <a:spcPts val="600"/>
                </a:spcBef>
                <a:spcAft>
                  <a:spcPts val="600"/>
                </a:spcAft>
                <a:buClr>
                  <a:srgbClr val="DC0032"/>
                </a:buClr>
                <a:buSzPct val="100000"/>
                <a:buFont typeface="Arial" panose="020B0604020202020204" pitchFamily="34" charset="0"/>
                <a:buNone/>
                <a:tabLst/>
                <a:defRPr kumimoji="0" b="1" i="0" u="none" strike="noStrike" cap="none" spc="0" normalizeH="0" baseline="0">
                  <a:ln>
                    <a:noFill/>
                  </a:ln>
                  <a:solidFill>
                    <a:srgbClr val="414042"/>
                  </a:solidFill>
                  <a:effectLst/>
                  <a:uLnTx/>
                  <a:uFillTx/>
                </a:defRPr>
              </a:lvl2pPr>
              <a:lvl3pPr marL="180000" indent="-180000">
                <a:lnSpc>
                  <a:spcPct val="110000"/>
                </a:lnSpc>
                <a:spcBef>
                  <a:spcPts val="0"/>
                </a:spcBef>
                <a:spcAft>
                  <a:spcPts val="0"/>
                </a:spcAft>
                <a:buClr>
                  <a:schemeClr val="bg2"/>
                </a:buClr>
                <a:buSzPct val="120000"/>
                <a:buFont typeface="Pluto Sans DPD PPT Light" panose="020B0604020202020204" charset="0"/>
                <a:buChar char="•"/>
              </a:lvl3pPr>
              <a:lvl4pPr marL="360000" indent="-180975">
                <a:lnSpc>
                  <a:spcPct val="110000"/>
                </a:lnSpc>
                <a:spcBef>
                  <a:spcPts val="0"/>
                </a:spcBef>
                <a:buClr>
                  <a:schemeClr val="accent4"/>
                </a:buClr>
                <a:buSzPct val="100000"/>
                <a:buFont typeface="Pluto Sans DPD PPT Light" panose="020B0604020202020204" charset="0"/>
                <a:buChar char="•"/>
                <a:defRPr sz="1600"/>
              </a:lvl4pPr>
              <a:lvl5pPr marL="540000" indent="-180975">
                <a:lnSpc>
                  <a:spcPct val="110000"/>
                </a:lnSpc>
                <a:spcBef>
                  <a:spcPts val="0"/>
                </a:spcBef>
                <a:buClr>
                  <a:schemeClr val="tx2"/>
                </a:buClr>
                <a:buSzPct val="100000"/>
                <a:buFont typeface="Pluto Sans DPD PPT Light" panose="020B0604020202020204" charset="0"/>
                <a:buChar char="•"/>
                <a:defRPr sz="1600"/>
              </a:lvl5pPr>
              <a:lvl6pPr marL="720000" indent="-180000">
                <a:lnSpc>
                  <a:spcPct val="110000"/>
                </a:lnSpc>
                <a:spcBef>
                  <a:spcPts val="0"/>
                </a:spcBef>
                <a:buClr>
                  <a:schemeClr val="accent2"/>
                </a:buClr>
                <a:buFont typeface="Pluto Sans DPD PPT Light" panose="020B0604020202020204" charset="0"/>
                <a:buChar char="•"/>
                <a:defRPr sz="1400"/>
              </a:lvl6pPr>
              <a:lvl7pPr marL="900000" indent="-179388">
                <a:lnSpc>
                  <a:spcPct val="110000"/>
                </a:lnSpc>
                <a:spcBef>
                  <a:spcPts val="0"/>
                </a:spcBef>
                <a:buClr>
                  <a:schemeClr val="accent2"/>
                </a:buClr>
                <a:buFont typeface="Pluto Sans DPD PPT Light" panose="020B0604020202020204" charset="0"/>
                <a:buChar char="•"/>
                <a:defRPr sz="1400"/>
              </a:lvl7pPr>
              <a:lvl8pPr marL="900000" indent="-180975">
                <a:lnSpc>
                  <a:spcPct val="110000"/>
                </a:lnSpc>
                <a:spcBef>
                  <a:spcPts val="0"/>
                </a:spcBef>
                <a:buClr>
                  <a:schemeClr val="accent2"/>
                </a:buClr>
                <a:buFont typeface="Pluto Sans DPD PPT Light" panose="020B0604020202020204" charset="0"/>
                <a:buChar char="•"/>
                <a:defRPr sz="1400"/>
              </a:lvl8pPr>
              <a:lvl9pPr marL="900000" indent="-180975">
                <a:lnSpc>
                  <a:spcPct val="110000"/>
                </a:lnSpc>
                <a:spcBef>
                  <a:spcPts val="0"/>
                </a:spcBef>
                <a:buClr>
                  <a:schemeClr val="accent2"/>
                </a:buClr>
                <a:buFont typeface="Pluto Sans DPD PPT Light" panose="020B0604020202020204" charset="0"/>
                <a:buChar char="•"/>
                <a:defRPr sz="1400"/>
              </a:lvl9pPr>
            </a:lstStyle>
            <a:p>
              <a:pPr lvl="1"/>
              <a:r>
                <a:rPr lang="en-GB" dirty="0"/>
                <a:t>3. Betting</a:t>
              </a:r>
            </a:p>
            <a:p>
              <a:pPr lvl="1"/>
              <a:r>
                <a:rPr lang="de-CH" sz="1400" b="0" dirty="0"/>
                <a:t>Use Cases kommen auf den “Betting-Table”. In der Expertenrunde wird entschieden, welche Cases innerhalb des Shapes entwickelt werden.</a:t>
              </a:r>
            </a:p>
          </p:txBody>
        </p:sp>
        <p:pic>
          <p:nvPicPr>
            <p:cNvPr id="24" name="Graphic 138">
              <a:extLst>
                <a:ext uri="{FF2B5EF4-FFF2-40B4-BE49-F238E27FC236}">
                  <a16:creationId xmlns:a16="http://schemas.microsoft.com/office/drawing/2014/main" id="{BF840357-6D6C-F079-7856-7B82E95B9A1F}"/>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776000" y="1466784"/>
              <a:ext cx="720000" cy="720000"/>
            </a:xfrm>
            <a:prstGeom prst="rect">
              <a:avLst/>
            </a:prstGeom>
          </p:spPr>
        </p:pic>
      </p:grpSp>
      <p:grpSp>
        <p:nvGrpSpPr>
          <p:cNvPr id="8" name="Gruppieren 7">
            <a:extLst>
              <a:ext uri="{FF2B5EF4-FFF2-40B4-BE49-F238E27FC236}">
                <a16:creationId xmlns:a16="http://schemas.microsoft.com/office/drawing/2014/main" id="{DB21EF3D-9FBF-B10D-CD97-A87F4D532312}"/>
              </a:ext>
            </a:extLst>
          </p:cNvPr>
          <p:cNvGrpSpPr/>
          <p:nvPr/>
        </p:nvGrpSpPr>
        <p:grpSpPr>
          <a:xfrm>
            <a:off x="695326" y="3968649"/>
            <a:ext cx="3456384" cy="2124000"/>
            <a:chOff x="695326" y="3968649"/>
            <a:chExt cx="3456384" cy="2124000"/>
          </a:xfrm>
        </p:grpSpPr>
        <p:sp>
          <p:nvSpPr>
            <p:cNvPr id="14" name="Text Placeholder 35">
              <a:extLst>
                <a:ext uri="{FF2B5EF4-FFF2-40B4-BE49-F238E27FC236}">
                  <a16:creationId xmlns:a16="http://schemas.microsoft.com/office/drawing/2014/main" id="{87CE88AE-290C-04F1-955F-0CB19D67D772}"/>
                </a:ext>
              </a:extLst>
            </p:cNvPr>
            <p:cNvSpPr txBox="1">
              <a:spLocks/>
            </p:cNvSpPr>
            <p:nvPr>
              <p:custDataLst>
                <p:tags r:id="rId3"/>
              </p:custDataLst>
            </p:nvPr>
          </p:nvSpPr>
          <p:spPr bwMode="gray">
            <a:xfrm>
              <a:off x="695326" y="3968649"/>
              <a:ext cx="3456384" cy="2124000"/>
            </a:xfrm>
            <a:prstGeom prst="roundRect">
              <a:avLst>
                <a:gd name="adj" fmla="val 4783"/>
              </a:avLst>
            </a:prstGeom>
            <a:solidFill>
              <a:srgbClr val="FAF9F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en-GB" sz="1800" b="1" i="0" u="none" strike="noStrike" kern="1200" cap="none" spc="0" normalizeH="0" baseline="0" noProof="0" dirty="0">
                  <a:ln>
                    <a:noFill/>
                  </a:ln>
                  <a:solidFill>
                    <a:srgbClr val="414042"/>
                  </a:solidFill>
                  <a:effectLst/>
                  <a:uLnTx/>
                  <a:uFillTx/>
                  <a:latin typeface="+mn-lt"/>
                  <a:ea typeface="+mn-ea"/>
                  <a:cs typeface="+mn-cs"/>
                </a:rPr>
                <a:t>4. Developing</a:t>
              </a:r>
            </a:p>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de-CH" sz="1400" b="0" i="0" u="none" strike="noStrike" kern="1200" cap="none" spc="0" normalizeH="0" baseline="0" dirty="0">
                  <a:ln>
                    <a:noFill/>
                  </a:ln>
                  <a:solidFill>
                    <a:srgbClr val="414042"/>
                  </a:solidFill>
                  <a:effectLst/>
                  <a:uLnTx/>
                  <a:uFillTx/>
                  <a:latin typeface="+mn-lt"/>
                  <a:ea typeface="+mn-ea"/>
                  <a:cs typeface="+mn-cs"/>
                </a:rPr>
                <a:t>6 Wochen Zeit für die Umsetzung. Der Scope bleibt flexible. Fokus auf das Ziel, kein Mikromanagement. </a:t>
              </a:r>
              <a:r>
                <a:rPr lang="de-CH" sz="1400" dirty="0">
                  <a:solidFill>
                    <a:srgbClr val="414042"/>
                  </a:solidFill>
                  <a:latin typeface="+mn-lt"/>
                </a:rPr>
                <a:t>Key User aus Business ist bei Tests involviert für Inputs und erste Feedbacks.</a:t>
              </a:r>
              <a:endParaRPr kumimoji="0" lang="de-CH" sz="1400" b="0" i="0" u="none" strike="noStrike" kern="1200" cap="none" spc="0" normalizeH="0" baseline="0" dirty="0">
                <a:ln>
                  <a:noFill/>
                </a:ln>
                <a:solidFill>
                  <a:srgbClr val="414042"/>
                </a:solidFill>
                <a:effectLst/>
                <a:uLnTx/>
                <a:uFillTx/>
                <a:latin typeface="+mn-lt"/>
                <a:ea typeface="+mn-ea"/>
                <a:cs typeface="+mn-cs"/>
              </a:endParaRPr>
            </a:p>
          </p:txBody>
        </p:sp>
        <p:pic>
          <p:nvPicPr>
            <p:cNvPr id="25" name="Graphic 136">
              <a:extLst>
                <a:ext uri="{FF2B5EF4-FFF2-40B4-BE49-F238E27FC236}">
                  <a16:creationId xmlns:a16="http://schemas.microsoft.com/office/drawing/2014/main" id="{7952EEB4-4D81-716C-CFC6-71E6BE26289F}"/>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431704" y="3968649"/>
              <a:ext cx="720000" cy="720000"/>
            </a:xfrm>
            <a:prstGeom prst="rect">
              <a:avLst/>
            </a:prstGeom>
          </p:spPr>
        </p:pic>
      </p:grpSp>
      <p:grpSp>
        <p:nvGrpSpPr>
          <p:cNvPr id="13" name="Gruppieren 12">
            <a:extLst>
              <a:ext uri="{FF2B5EF4-FFF2-40B4-BE49-F238E27FC236}">
                <a16:creationId xmlns:a16="http://schemas.microsoft.com/office/drawing/2014/main" id="{433B31CC-AC42-DE46-6745-EB8D01302AF1}"/>
              </a:ext>
            </a:extLst>
          </p:cNvPr>
          <p:cNvGrpSpPr/>
          <p:nvPr/>
        </p:nvGrpSpPr>
        <p:grpSpPr>
          <a:xfrm>
            <a:off x="8040290" y="3968649"/>
            <a:ext cx="3456384" cy="2124000"/>
            <a:chOff x="8040290" y="3968649"/>
            <a:chExt cx="3456384" cy="2124000"/>
          </a:xfrm>
        </p:grpSpPr>
        <p:sp>
          <p:nvSpPr>
            <p:cNvPr id="16" name="Text Placeholder 35">
              <a:extLst>
                <a:ext uri="{FF2B5EF4-FFF2-40B4-BE49-F238E27FC236}">
                  <a16:creationId xmlns:a16="http://schemas.microsoft.com/office/drawing/2014/main" id="{460D5CE8-6242-3CCF-4B08-8017F0405188}"/>
                </a:ext>
              </a:extLst>
            </p:cNvPr>
            <p:cNvSpPr txBox="1">
              <a:spLocks/>
            </p:cNvSpPr>
            <p:nvPr>
              <p:custDataLst>
                <p:tags r:id="rId2"/>
              </p:custDataLst>
            </p:nvPr>
          </p:nvSpPr>
          <p:spPr bwMode="gray">
            <a:xfrm>
              <a:off x="8040290" y="3968649"/>
              <a:ext cx="3456384" cy="2124000"/>
            </a:xfrm>
            <a:prstGeom prst="roundRect">
              <a:avLst>
                <a:gd name="adj" fmla="val 4783"/>
              </a:avLst>
            </a:prstGeom>
            <a:solidFill>
              <a:srgbClr val="FAF9F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en-GB" sz="1800" b="1" i="0" u="none" strike="noStrike" kern="1200" cap="none" spc="0" normalizeH="0" baseline="0" noProof="0" dirty="0">
                  <a:ln>
                    <a:noFill/>
                  </a:ln>
                  <a:solidFill>
                    <a:srgbClr val="414042"/>
                  </a:solidFill>
                  <a:effectLst/>
                  <a:uLnTx/>
                  <a:uFillTx/>
                  <a:latin typeface="+mn-lt"/>
                  <a:ea typeface="+mn-ea"/>
                  <a:cs typeface="+mn-cs"/>
                </a:rPr>
                <a:t>6. Handover</a:t>
              </a:r>
            </a:p>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de-CH" sz="1400" i="0" u="none" strike="noStrike" kern="1200" cap="none" spc="0" normalizeH="0" baseline="0" noProof="0" dirty="0">
                  <a:ln>
                    <a:noFill/>
                  </a:ln>
                  <a:solidFill>
                    <a:srgbClr val="414042"/>
                  </a:solidFill>
                  <a:effectLst/>
                  <a:uLnTx/>
                  <a:uFillTx/>
                  <a:latin typeface="+mn-lt"/>
                  <a:ea typeface="+mn-ea"/>
                  <a:cs typeface="+mn-cs"/>
                </a:rPr>
                <a:t>Fachbereich ist </a:t>
              </a:r>
              <a:r>
                <a:rPr lang="de-CH" sz="1400" dirty="0">
                  <a:solidFill>
                    <a:srgbClr val="414042"/>
                  </a:solidFill>
                  <a:latin typeface="+mn-lt"/>
                </a:rPr>
                <a:t>geschult und Dokumentationen sind </a:t>
              </a:r>
              <a:r>
                <a:rPr kumimoji="0" lang="de-CH" sz="1400" i="0" u="none" strike="noStrike" kern="1200" cap="none" spc="0" normalizeH="0" baseline="0" noProof="0" dirty="0">
                  <a:ln>
                    <a:noFill/>
                  </a:ln>
                  <a:solidFill>
                    <a:srgbClr val="414042"/>
                  </a:solidFill>
                  <a:effectLst/>
                  <a:uLnTx/>
                  <a:uFillTx/>
                  <a:latin typeface="+mn-lt"/>
                  <a:ea typeface="+mn-ea"/>
                  <a:cs typeface="+mn-cs"/>
                </a:rPr>
                <a:t>übergeben. </a:t>
              </a:r>
              <a:r>
                <a:rPr lang="de-CH" sz="1400" dirty="0">
                  <a:solidFill>
                    <a:srgbClr val="414042"/>
                  </a:solidFill>
                  <a:latin typeface="+mn-lt"/>
                </a:rPr>
                <a:t>Technische Verantwortung nun bei MarTech – auch für den ganzen 1</a:t>
              </a:r>
              <a:r>
                <a:rPr lang="de-CH" sz="1400" baseline="30000" dirty="0">
                  <a:solidFill>
                    <a:srgbClr val="414042"/>
                  </a:solidFill>
                  <a:latin typeface="+mn-lt"/>
                </a:rPr>
                <a:t>st</a:t>
              </a:r>
              <a:r>
                <a:rPr lang="de-CH" sz="1400" dirty="0">
                  <a:solidFill>
                    <a:srgbClr val="414042"/>
                  </a:solidFill>
                  <a:latin typeface="+mn-lt"/>
                </a:rPr>
                <a:t> Level Support zuständig.</a:t>
              </a:r>
              <a:endParaRPr kumimoji="0" lang="de-CH" sz="1400" i="0" u="none" strike="noStrike" kern="1200" cap="none" spc="0" normalizeH="0" baseline="0" noProof="0" dirty="0">
                <a:ln>
                  <a:noFill/>
                </a:ln>
                <a:solidFill>
                  <a:srgbClr val="414042"/>
                </a:solidFill>
                <a:effectLst/>
                <a:uLnTx/>
                <a:uFillTx/>
                <a:latin typeface="+mn-lt"/>
                <a:ea typeface="+mn-ea"/>
                <a:cs typeface="+mn-cs"/>
              </a:endParaRPr>
            </a:p>
          </p:txBody>
        </p:sp>
        <p:pic>
          <p:nvPicPr>
            <p:cNvPr id="26" name="Graphic 29">
              <a:extLst>
                <a:ext uri="{FF2B5EF4-FFF2-40B4-BE49-F238E27FC236}">
                  <a16:creationId xmlns:a16="http://schemas.microsoft.com/office/drawing/2014/main" id="{F4CC2D18-2C62-C2E9-74FC-22361DAD04F7}"/>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776000" y="3968649"/>
              <a:ext cx="720000" cy="720000"/>
            </a:xfrm>
            <a:prstGeom prst="rect">
              <a:avLst/>
            </a:prstGeom>
          </p:spPr>
        </p:pic>
      </p:grpSp>
      <p:grpSp>
        <p:nvGrpSpPr>
          <p:cNvPr id="9" name="Gruppieren 8">
            <a:extLst>
              <a:ext uri="{FF2B5EF4-FFF2-40B4-BE49-F238E27FC236}">
                <a16:creationId xmlns:a16="http://schemas.microsoft.com/office/drawing/2014/main" id="{068F2CC2-1B63-87F2-6E0E-D866183DFEBB}"/>
              </a:ext>
            </a:extLst>
          </p:cNvPr>
          <p:cNvGrpSpPr/>
          <p:nvPr/>
        </p:nvGrpSpPr>
        <p:grpSpPr>
          <a:xfrm>
            <a:off x="4367808" y="3968649"/>
            <a:ext cx="3456721" cy="2124000"/>
            <a:chOff x="4367808" y="3968649"/>
            <a:chExt cx="3456721" cy="2124000"/>
          </a:xfrm>
        </p:grpSpPr>
        <p:sp>
          <p:nvSpPr>
            <p:cNvPr id="15" name="Text Placeholder 35">
              <a:extLst>
                <a:ext uri="{FF2B5EF4-FFF2-40B4-BE49-F238E27FC236}">
                  <a16:creationId xmlns:a16="http://schemas.microsoft.com/office/drawing/2014/main" id="{30178611-F3AF-82FA-A349-F21572CD9AA8}"/>
                </a:ext>
              </a:extLst>
            </p:cNvPr>
            <p:cNvSpPr txBox="1">
              <a:spLocks/>
            </p:cNvSpPr>
            <p:nvPr>
              <p:custDataLst>
                <p:tags r:id="rId1"/>
              </p:custDataLst>
            </p:nvPr>
          </p:nvSpPr>
          <p:spPr bwMode="gray">
            <a:xfrm>
              <a:off x="4367808" y="3968649"/>
              <a:ext cx="3456384" cy="2124000"/>
            </a:xfrm>
            <a:prstGeom prst="roundRect">
              <a:avLst>
                <a:gd name="adj" fmla="val 4783"/>
              </a:avLst>
            </a:prstGeom>
            <a:solidFill>
              <a:srgbClr val="EFEDEB"/>
            </a:solidFill>
          </p:spPr>
          <p:txBody>
            <a:bodyPr vert="horz" lIns="216000" tIns="216000" rIns="216000" bIns="216000" rtlCol="0" anchor="t">
              <a:noAutofit/>
            </a:bodyPr>
            <a:lstStyle>
              <a:defPPr>
                <a:defRPr lang="x-none"/>
              </a:defPPr>
              <a:lvl1pPr indent="0">
                <a:lnSpc>
                  <a:spcPct val="110000"/>
                </a:lnSpc>
                <a:spcBef>
                  <a:spcPts val="0"/>
                </a:spcBef>
                <a:spcAft>
                  <a:spcPts val="200"/>
                </a:spcAft>
                <a:buClr>
                  <a:schemeClr val="accent1"/>
                </a:buClr>
                <a:buFont typeface="Arial" panose="020B0604020202020204" pitchFamily="34" charset="0"/>
                <a:buNone/>
              </a:lvl1pPr>
              <a:lvl2pPr marL="0" marR="0" lvl="1" indent="0" fontAlgn="auto">
                <a:lnSpc>
                  <a:spcPct val="110000"/>
                </a:lnSpc>
                <a:spcBef>
                  <a:spcPts val="600"/>
                </a:spcBef>
                <a:spcAft>
                  <a:spcPts val="600"/>
                </a:spcAft>
                <a:buClr>
                  <a:srgbClr val="DC0032"/>
                </a:buClr>
                <a:buSzPct val="100000"/>
                <a:buFont typeface="Arial" panose="020B0604020202020204" pitchFamily="34" charset="0"/>
                <a:buNone/>
                <a:tabLst/>
                <a:defRPr kumimoji="0" b="1" i="0" u="none" strike="noStrike" cap="none" spc="0" normalizeH="0" baseline="0">
                  <a:ln>
                    <a:noFill/>
                  </a:ln>
                  <a:solidFill>
                    <a:srgbClr val="414042"/>
                  </a:solidFill>
                  <a:effectLst/>
                  <a:uLnTx/>
                  <a:uFillTx/>
                </a:defRPr>
              </a:lvl2pPr>
              <a:lvl3pPr marL="180000" indent="-180000">
                <a:lnSpc>
                  <a:spcPct val="110000"/>
                </a:lnSpc>
                <a:spcBef>
                  <a:spcPts val="0"/>
                </a:spcBef>
                <a:spcAft>
                  <a:spcPts val="0"/>
                </a:spcAft>
                <a:buClr>
                  <a:schemeClr val="bg2"/>
                </a:buClr>
                <a:buSzPct val="120000"/>
                <a:buFont typeface="Pluto Sans DPD PPT Light" panose="020B0604020202020204" charset="0"/>
                <a:buChar char="•"/>
              </a:lvl3pPr>
              <a:lvl4pPr marL="360000" indent="-180975">
                <a:lnSpc>
                  <a:spcPct val="110000"/>
                </a:lnSpc>
                <a:spcBef>
                  <a:spcPts val="0"/>
                </a:spcBef>
                <a:buClr>
                  <a:schemeClr val="accent4"/>
                </a:buClr>
                <a:buSzPct val="100000"/>
                <a:buFont typeface="Pluto Sans DPD PPT Light" panose="020B0604020202020204" charset="0"/>
                <a:buChar char="•"/>
                <a:defRPr sz="1600"/>
              </a:lvl4pPr>
              <a:lvl5pPr marL="540000" indent="-180975">
                <a:lnSpc>
                  <a:spcPct val="110000"/>
                </a:lnSpc>
                <a:spcBef>
                  <a:spcPts val="0"/>
                </a:spcBef>
                <a:buClr>
                  <a:schemeClr val="tx2"/>
                </a:buClr>
                <a:buSzPct val="100000"/>
                <a:buFont typeface="Pluto Sans DPD PPT Light" panose="020B0604020202020204" charset="0"/>
                <a:buChar char="•"/>
                <a:defRPr sz="1600"/>
              </a:lvl5pPr>
              <a:lvl6pPr marL="720000" indent="-180000">
                <a:lnSpc>
                  <a:spcPct val="110000"/>
                </a:lnSpc>
                <a:spcBef>
                  <a:spcPts val="0"/>
                </a:spcBef>
                <a:buClr>
                  <a:schemeClr val="accent2"/>
                </a:buClr>
                <a:buFont typeface="Pluto Sans DPD PPT Light" panose="020B0604020202020204" charset="0"/>
                <a:buChar char="•"/>
                <a:defRPr sz="1400"/>
              </a:lvl6pPr>
              <a:lvl7pPr marL="900000" indent="-179388">
                <a:lnSpc>
                  <a:spcPct val="110000"/>
                </a:lnSpc>
                <a:spcBef>
                  <a:spcPts val="0"/>
                </a:spcBef>
                <a:buClr>
                  <a:schemeClr val="accent2"/>
                </a:buClr>
                <a:buFont typeface="Pluto Sans DPD PPT Light" panose="020B0604020202020204" charset="0"/>
                <a:buChar char="•"/>
                <a:defRPr sz="1400"/>
              </a:lvl7pPr>
              <a:lvl8pPr marL="900000" indent="-180975">
                <a:lnSpc>
                  <a:spcPct val="110000"/>
                </a:lnSpc>
                <a:spcBef>
                  <a:spcPts val="0"/>
                </a:spcBef>
                <a:buClr>
                  <a:schemeClr val="accent2"/>
                </a:buClr>
                <a:buFont typeface="Pluto Sans DPD PPT Light" panose="020B0604020202020204" charset="0"/>
                <a:buChar char="•"/>
                <a:defRPr sz="1400"/>
              </a:lvl8pPr>
              <a:lvl9pPr marL="900000" indent="-180975">
                <a:lnSpc>
                  <a:spcPct val="110000"/>
                </a:lnSpc>
                <a:spcBef>
                  <a:spcPts val="0"/>
                </a:spcBef>
                <a:buClr>
                  <a:schemeClr val="accent2"/>
                </a:buClr>
                <a:buFont typeface="Pluto Sans DPD PPT Light" panose="020B0604020202020204" charset="0"/>
                <a:buChar char="•"/>
                <a:defRPr sz="1400"/>
              </a:lvl9pPr>
            </a:lstStyle>
            <a:p>
              <a:pPr lvl="1"/>
              <a:r>
                <a:rPr lang="en-GB" dirty="0"/>
                <a:t>5. Operating</a:t>
              </a:r>
            </a:p>
            <a:p>
              <a:pPr lvl="1"/>
              <a:r>
                <a:rPr lang="de-CH" sz="1400" b="0" dirty="0" err="1"/>
                <a:t>GenAI</a:t>
              </a:r>
              <a:r>
                <a:rPr lang="de-CH" sz="1400" b="0" dirty="0"/>
                <a:t> Use Case ist auf der </a:t>
              </a:r>
              <a:r>
                <a:rPr lang="de-CH" sz="1400" b="0" dirty="0" err="1"/>
                <a:t>dreamleap</a:t>
              </a:r>
              <a:r>
                <a:rPr lang="de-CH" sz="1400" b="0" dirty="0"/>
                <a:t> AI Suite live und </a:t>
              </a:r>
              <a:r>
                <a:rPr lang="de-CH" sz="1400" b="0" dirty="0" err="1"/>
                <a:t>ready</a:t>
              </a:r>
              <a:r>
                <a:rPr lang="de-CH" sz="1400" b="0" dirty="0"/>
                <a:t> für Nutzung in der </a:t>
              </a:r>
              <a:r>
                <a:rPr lang="de-CH" sz="1400" b="0" dirty="0" err="1"/>
                <a:t>Prod</a:t>
              </a:r>
              <a:r>
                <a:rPr lang="de-CH" sz="1400" b="0" dirty="0"/>
                <a:t>-Umgebung. Monitoring der Performance. Letzte Anpassungen an der Lösung.</a:t>
              </a:r>
            </a:p>
          </p:txBody>
        </p:sp>
        <p:pic>
          <p:nvPicPr>
            <p:cNvPr id="27" name="Graphic 95">
              <a:extLst>
                <a:ext uri="{FF2B5EF4-FFF2-40B4-BE49-F238E27FC236}">
                  <a16:creationId xmlns:a16="http://schemas.microsoft.com/office/drawing/2014/main" id="{75BE2C10-6CEC-CAB8-9EDB-276A0361DF05}"/>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104529" y="3968649"/>
              <a:ext cx="720000" cy="720000"/>
            </a:xfrm>
            <a:prstGeom prst="rect">
              <a:avLst/>
            </a:prstGeom>
          </p:spPr>
        </p:pic>
      </p:grpSp>
      <p:cxnSp>
        <p:nvCxnSpPr>
          <p:cNvPr id="29" name="Gerade Verbindung mit Pfeil 28">
            <a:extLst>
              <a:ext uri="{FF2B5EF4-FFF2-40B4-BE49-F238E27FC236}">
                <a16:creationId xmlns:a16="http://schemas.microsoft.com/office/drawing/2014/main" id="{AB3F9513-C29E-4434-7C92-91BD1ECE3B5D}"/>
              </a:ext>
            </a:extLst>
          </p:cNvPr>
          <p:cNvCxnSpPr>
            <a:stCxn id="10" idx="3"/>
            <a:endCxn id="11" idx="1"/>
          </p:cNvCxnSpPr>
          <p:nvPr/>
        </p:nvCxnSpPr>
        <p:spPr bwMode="gray">
          <a:xfrm>
            <a:off x="4151710" y="2546784"/>
            <a:ext cx="216098"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14AFEC69-FE1E-ED51-4DC8-4D2093A37D67}"/>
              </a:ext>
            </a:extLst>
          </p:cNvPr>
          <p:cNvCxnSpPr>
            <a:cxnSpLocks/>
            <a:stCxn id="11" idx="3"/>
            <a:endCxn id="12" idx="1"/>
          </p:cNvCxnSpPr>
          <p:nvPr/>
        </p:nvCxnSpPr>
        <p:spPr bwMode="gray">
          <a:xfrm>
            <a:off x="7824192" y="2546784"/>
            <a:ext cx="216098"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Verbinder: gewinkelt 36">
            <a:extLst>
              <a:ext uri="{FF2B5EF4-FFF2-40B4-BE49-F238E27FC236}">
                <a16:creationId xmlns:a16="http://schemas.microsoft.com/office/drawing/2014/main" id="{B558647D-EAA4-BE2F-E745-66C06FBFEA3A}"/>
              </a:ext>
            </a:extLst>
          </p:cNvPr>
          <p:cNvCxnSpPr>
            <a:stCxn id="12" idx="2"/>
            <a:endCxn id="14" idx="0"/>
          </p:cNvCxnSpPr>
          <p:nvPr/>
        </p:nvCxnSpPr>
        <p:spPr bwMode="gray">
          <a:xfrm rot="5400000">
            <a:off x="5916068" y="116234"/>
            <a:ext cx="359865" cy="7344964"/>
          </a:xfrm>
          <a:prstGeom prst="bentConnector3">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C95CD2C4-C25C-2EE3-A5F8-10507FED4A2C}"/>
              </a:ext>
            </a:extLst>
          </p:cNvPr>
          <p:cNvCxnSpPr>
            <a:cxnSpLocks/>
            <a:stCxn id="14" idx="3"/>
            <a:endCxn id="15" idx="1"/>
          </p:cNvCxnSpPr>
          <p:nvPr/>
        </p:nvCxnSpPr>
        <p:spPr bwMode="gray">
          <a:xfrm>
            <a:off x="4151710" y="5030649"/>
            <a:ext cx="216098"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C31E4AC7-CBAA-F46D-B4EC-A14BE24DE592}"/>
              </a:ext>
            </a:extLst>
          </p:cNvPr>
          <p:cNvCxnSpPr>
            <a:cxnSpLocks/>
            <a:stCxn id="15" idx="3"/>
            <a:endCxn id="16" idx="1"/>
          </p:cNvCxnSpPr>
          <p:nvPr/>
        </p:nvCxnSpPr>
        <p:spPr bwMode="gray">
          <a:xfrm>
            <a:off x="7824192" y="5030649"/>
            <a:ext cx="216098"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4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0-#ppt_w/2"/>
                                          </p:val>
                                        </p:tav>
                                        <p:tav tm="100000">
                                          <p:val>
                                            <p:strVal val="#ppt_x"/>
                                          </p:val>
                                        </p:tav>
                                      </p:tavLst>
                                    </p:anim>
                                    <p:anim calcmode="lin" valueType="num">
                                      <p:cBhvr additive="base">
                                        <p:cTn id="34" dur="500" fill="hold"/>
                                        <p:tgtEl>
                                          <p:spTgt spid="37"/>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0-#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0-#ppt_w/2"/>
                                          </p:val>
                                        </p:tav>
                                        <p:tav tm="100000">
                                          <p:val>
                                            <p:strVal val="#ppt_x"/>
                                          </p:val>
                                        </p:tav>
                                      </p:tavLst>
                                    </p:anim>
                                    <p:anim calcmode="lin" valueType="num">
                                      <p:cBhvr additive="base">
                                        <p:cTn id="54" dur="500" fill="hold"/>
                                        <p:tgtEl>
                                          <p:spTgt spid="41"/>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0-#ppt_w/2"/>
                                          </p:val>
                                        </p:tav>
                                        <p:tav tm="100000">
                                          <p:val>
                                            <p:strVal val="#ppt_x"/>
                                          </p:val>
                                        </p:tav>
                                      </p:tavLst>
                                    </p:anim>
                                    <p:anim calcmode="lin" valueType="num">
                                      <p:cBhvr additive="base">
                                        <p:cTn id="5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VCT_SHOW_CA" val="False"/>
</p:tagLst>
</file>

<file path=ppt/tags/tag10.xml><?xml version="1.0" encoding="utf-8"?>
<p:tagLst xmlns:a="http://schemas.openxmlformats.org/drawingml/2006/main" xmlns:r="http://schemas.openxmlformats.org/officeDocument/2006/relationships" xmlns:p="http://schemas.openxmlformats.org/presentationml/2006/main">
  <p:tag name="VCT-RADIUS" val="8"/>
</p:tagLst>
</file>

<file path=ppt/tags/tag11.xml><?xml version="1.0" encoding="utf-8"?>
<p:tagLst xmlns:a="http://schemas.openxmlformats.org/drawingml/2006/main" xmlns:r="http://schemas.openxmlformats.org/officeDocument/2006/relationships" xmlns:p="http://schemas.openxmlformats.org/presentationml/2006/main">
  <p:tag name="VCT-RADIUS" val="8"/>
</p:tagLst>
</file>

<file path=ppt/tags/tag12.xml><?xml version="1.0" encoding="utf-8"?>
<p:tagLst xmlns:a="http://schemas.openxmlformats.org/drawingml/2006/main" xmlns:r="http://schemas.openxmlformats.org/officeDocument/2006/relationships" xmlns:p="http://schemas.openxmlformats.org/presentationml/2006/main">
  <p:tag name="VCT-RADIUS" val="8"/>
</p:tagLst>
</file>

<file path=ppt/tags/tag13.xml><?xml version="1.0" encoding="utf-8"?>
<p:tagLst xmlns:a="http://schemas.openxmlformats.org/drawingml/2006/main" xmlns:r="http://schemas.openxmlformats.org/officeDocument/2006/relationships" xmlns:p="http://schemas.openxmlformats.org/presentationml/2006/main">
  <p:tag name="VCT-RADIUS" val="8"/>
</p:tagLst>
</file>

<file path=ppt/tags/tag14.xml><?xml version="1.0" encoding="utf-8"?>
<p:tagLst xmlns:a="http://schemas.openxmlformats.org/drawingml/2006/main" xmlns:r="http://schemas.openxmlformats.org/officeDocument/2006/relationships" xmlns:p="http://schemas.openxmlformats.org/presentationml/2006/main">
  <p:tag name="VCT-RADIUS" val="8"/>
</p:tagLst>
</file>

<file path=ppt/tags/tag15.xml><?xml version="1.0" encoding="utf-8"?>
<p:tagLst xmlns:a="http://schemas.openxmlformats.org/drawingml/2006/main" xmlns:r="http://schemas.openxmlformats.org/officeDocument/2006/relationships" xmlns:p="http://schemas.openxmlformats.org/presentationml/2006/main">
  <p:tag name="VCT-RADIUS" val="8"/>
</p:tagLst>
</file>

<file path=ppt/tags/tag16.xml><?xml version="1.0" encoding="utf-8"?>
<p:tagLst xmlns:a="http://schemas.openxmlformats.org/drawingml/2006/main" xmlns:r="http://schemas.openxmlformats.org/officeDocument/2006/relationships" xmlns:p="http://schemas.openxmlformats.org/presentationml/2006/main">
  <p:tag name="VCT-RADIUS" val="8"/>
</p:tagLst>
</file>

<file path=ppt/tags/tag17.xml><?xml version="1.0" encoding="utf-8"?>
<p:tagLst xmlns:a="http://schemas.openxmlformats.org/drawingml/2006/main" xmlns:r="http://schemas.openxmlformats.org/officeDocument/2006/relationships" xmlns:p="http://schemas.openxmlformats.org/presentationml/2006/main">
  <p:tag name="VCT-RADIUS" val="8"/>
</p:tagLst>
</file>

<file path=ppt/tags/tag18.xml><?xml version="1.0" encoding="utf-8"?>
<p:tagLst xmlns:a="http://schemas.openxmlformats.org/drawingml/2006/main" xmlns:r="http://schemas.openxmlformats.org/officeDocument/2006/relationships" xmlns:p="http://schemas.openxmlformats.org/presentationml/2006/main">
  <p:tag name="VCT-RADIUS" val="8"/>
</p:tagLst>
</file>

<file path=ppt/tags/tag19.xml><?xml version="1.0" encoding="utf-8"?>
<p:tagLst xmlns:a="http://schemas.openxmlformats.org/drawingml/2006/main" xmlns:r="http://schemas.openxmlformats.org/officeDocument/2006/relationships" xmlns:p="http://schemas.openxmlformats.org/presentationml/2006/main">
  <p:tag name="VCT-RADIUS" val="8"/>
</p:tagLst>
</file>

<file path=ppt/tags/tag2.xml><?xml version="1.0" encoding="utf-8"?>
<p:tagLst xmlns:a="http://schemas.openxmlformats.org/drawingml/2006/main" xmlns:r="http://schemas.openxmlformats.org/officeDocument/2006/relationships" xmlns:p="http://schemas.openxmlformats.org/presentationml/2006/main">
  <p:tag name="VCT-RADIUS" val="8"/>
</p:tagLst>
</file>

<file path=ppt/tags/tag20.xml><?xml version="1.0" encoding="utf-8"?>
<p:tagLst xmlns:a="http://schemas.openxmlformats.org/drawingml/2006/main" xmlns:r="http://schemas.openxmlformats.org/officeDocument/2006/relationships" xmlns:p="http://schemas.openxmlformats.org/presentationml/2006/main">
  <p:tag name="VCT-RADIUS" val="8"/>
</p:tagLst>
</file>

<file path=ppt/tags/tag21.xml><?xml version="1.0" encoding="utf-8"?>
<p:tagLst xmlns:a="http://schemas.openxmlformats.org/drawingml/2006/main" xmlns:r="http://schemas.openxmlformats.org/officeDocument/2006/relationships" xmlns:p="http://schemas.openxmlformats.org/presentationml/2006/main">
  <p:tag name="VCT-RADIUS" val="8"/>
</p:tagLst>
</file>

<file path=ppt/tags/tag22.xml><?xml version="1.0" encoding="utf-8"?>
<p:tagLst xmlns:a="http://schemas.openxmlformats.org/drawingml/2006/main" xmlns:r="http://schemas.openxmlformats.org/officeDocument/2006/relationships" xmlns:p="http://schemas.openxmlformats.org/presentationml/2006/main">
  <p:tag name="VCT-RADIUS" val="8"/>
</p:tagLst>
</file>

<file path=ppt/tags/tag23.xml><?xml version="1.0" encoding="utf-8"?>
<p:tagLst xmlns:a="http://schemas.openxmlformats.org/drawingml/2006/main" xmlns:r="http://schemas.openxmlformats.org/officeDocument/2006/relationships" xmlns:p="http://schemas.openxmlformats.org/presentationml/2006/main">
  <p:tag name="VCT-RADIUS" val="8"/>
</p:tagLst>
</file>

<file path=ppt/tags/tag24.xml><?xml version="1.0" encoding="utf-8"?>
<p:tagLst xmlns:a="http://schemas.openxmlformats.org/drawingml/2006/main" xmlns:r="http://schemas.openxmlformats.org/officeDocument/2006/relationships" xmlns:p="http://schemas.openxmlformats.org/presentationml/2006/main">
  <p:tag name="VCT-RADIUS" val="8"/>
</p:tagLst>
</file>

<file path=ppt/tags/tag25.xml><?xml version="1.0" encoding="utf-8"?>
<p:tagLst xmlns:a="http://schemas.openxmlformats.org/drawingml/2006/main" xmlns:r="http://schemas.openxmlformats.org/officeDocument/2006/relationships" xmlns:p="http://schemas.openxmlformats.org/presentationml/2006/main">
  <p:tag name="VCT-RADIUS" val="8"/>
</p:tagLst>
</file>

<file path=ppt/tags/tag26.xml><?xml version="1.0" encoding="utf-8"?>
<p:tagLst xmlns:a="http://schemas.openxmlformats.org/drawingml/2006/main" xmlns:r="http://schemas.openxmlformats.org/officeDocument/2006/relationships" xmlns:p="http://schemas.openxmlformats.org/presentationml/2006/main">
  <p:tag name="VCT-RADIUS" val="8"/>
</p:tagLst>
</file>

<file path=ppt/tags/tag27.xml><?xml version="1.0" encoding="utf-8"?>
<p:tagLst xmlns:a="http://schemas.openxmlformats.org/drawingml/2006/main" xmlns:r="http://schemas.openxmlformats.org/officeDocument/2006/relationships" xmlns:p="http://schemas.openxmlformats.org/presentationml/2006/main">
  <p:tag name="VCT-RADIUS" val="8"/>
</p:tagLst>
</file>

<file path=ppt/tags/tag28.xml><?xml version="1.0" encoding="utf-8"?>
<p:tagLst xmlns:a="http://schemas.openxmlformats.org/drawingml/2006/main" xmlns:r="http://schemas.openxmlformats.org/officeDocument/2006/relationships" xmlns:p="http://schemas.openxmlformats.org/presentationml/2006/main">
  <p:tag name="VCT-RADIUS" val="8"/>
</p:tagLst>
</file>

<file path=ppt/tags/tag29.xml><?xml version="1.0" encoding="utf-8"?>
<p:tagLst xmlns:a="http://schemas.openxmlformats.org/drawingml/2006/main" xmlns:r="http://schemas.openxmlformats.org/officeDocument/2006/relationships" xmlns:p="http://schemas.openxmlformats.org/presentationml/2006/main">
  <p:tag name="VCT-RADIUS" val="8"/>
</p:tagLst>
</file>

<file path=ppt/tags/tag3.xml><?xml version="1.0" encoding="utf-8"?>
<p:tagLst xmlns:a="http://schemas.openxmlformats.org/drawingml/2006/main" xmlns:r="http://schemas.openxmlformats.org/officeDocument/2006/relationships" xmlns:p="http://schemas.openxmlformats.org/presentationml/2006/main">
  <p:tag name="VCT-RADIUS" val="8"/>
</p:tagLst>
</file>

<file path=ppt/tags/tag30.xml><?xml version="1.0" encoding="utf-8"?>
<p:tagLst xmlns:a="http://schemas.openxmlformats.org/drawingml/2006/main" xmlns:r="http://schemas.openxmlformats.org/officeDocument/2006/relationships" xmlns:p="http://schemas.openxmlformats.org/presentationml/2006/main">
  <p:tag name="VCT-RADIUS" val="8"/>
</p:tagLst>
</file>

<file path=ppt/tags/tag31.xml><?xml version="1.0" encoding="utf-8"?>
<p:tagLst xmlns:a="http://schemas.openxmlformats.org/drawingml/2006/main" xmlns:r="http://schemas.openxmlformats.org/officeDocument/2006/relationships" xmlns:p="http://schemas.openxmlformats.org/presentationml/2006/main">
  <p:tag name="VCT-RADIUS" val="8"/>
</p:tagLst>
</file>

<file path=ppt/tags/tag32.xml><?xml version="1.0" encoding="utf-8"?>
<p:tagLst xmlns:a="http://schemas.openxmlformats.org/drawingml/2006/main" xmlns:r="http://schemas.openxmlformats.org/officeDocument/2006/relationships" xmlns:p="http://schemas.openxmlformats.org/presentationml/2006/main">
  <p:tag name="VCT-RADIUS" val="8"/>
</p:tagLst>
</file>

<file path=ppt/tags/tag33.xml><?xml version="1.0" encoding="utf-8"?>
<p:tagLst xmlns:a="http://schemas.openxmlformats.org/drawingml/2006/main" xmlns:r="http://schemas.openxmlformats.org/officeDocument/2006/relationships" xmlns:p="http://schemas.openxmlformats.org/presentationml/2006/main">
  <p:tag name="VCT-RADIUS" val="8"/>
</p:tagLst>
</file>

<file path=ppt/tags/tag34.xml><?xml version="1.0" encoding="utf-8"?>
<p:tagLst xmlns:a="http://schemas.openxmlformats.org/drawingml/2006/main" xmlns:r="http://schemas.openxmlformats.org/officeDocument/2006/relationships" xmlns:p="http://schemas.openxmlformats.org/presentationml/2006/main">
  <p:tag name="VCT-RADIUS" val="8"/>
</p:tagLst>
</file>

<file path=ppt/tags/tag35.xml><?xml version="1.0" encoding="utf-8"?>
<p:tagLst xmlns:a="http://schemas.openxmlformats.org/drawingml/2006/main" xmlns:r="http://schemas.openxmlformats.org/officeDocument/2006/relationships" xmlns:p="http://schemas.openxmlformats.org/presentationml/2006/main">
  <p:tag name="VCT-RADIUS" val="8"/>
</p:tagLst>
</file>

<file path=ppt/tags/tag36.xml><?xml version="1.0" encoding="utf-8"?>
<p:tagLst xmlns:a="http://schemas.openxmlformats.org/drawingml/2006/main" xmlns:r="http://schemas.openxmlformats.org/officeDocument/2006/relationships" xmlns:p="http://schemas.openxmlformats.org/presentationml/2006/main">
  <p:tag name="VCT-RADIUS" val="8"/>
</p:tagLst>
</file>

<file path=ppt/tags/tag37.xml><?xml version="1.0" encoding="utf-8"?>
<p:tagLst xmlns:a="http://schemas.openxmlformats.org/drawingml/2006/main" xmlns:r="http://schemas.openxmlformats.org/officeDocument/2006/relationships" xmlns:p="http://schemas.openxmlformats.org/presentationml/2006/main">
  <p:tag name="VCT-RADIUS" val="8"/>
</p:tagLst>
</file>

<file path=ppt/tags/tag38.xml><?xml version="1.0" encoding="utf-8"?>
<p:tagLst xmlns:a="http://schemas.openxmlformats.org/drawingml/2006/main" xmlns:r="http://schemas.openxmlformats.org/officeDocument/2006/relationships" xmlns:p="http://schemas.openxmlformats.org/presentationml/2006/main">
  <p:tag name="VCT-RADIUS" val="8"/>
</p:tagLst>
</file>

<file path=ppt/tags/tag39.xml><?xml version="1.0" encoding="utf-8"?>
<p:tagLst xmlns:a="http://schemas.openxmlformats.org/drawingml/2006/main" xmlns:r="http://schemas.openxmlformats.org/officeDocument/2006/relationships" xmlns:p="http://schemas.openxmlformats.org/presentationml/2006/main">
  <p:tag name="VCT-RADIUS" val="8"/>
</p:tagLst>
</file>

<file path=ppt/tags/tag4.xml><?xml version="1.0" encoding="utf-8"?>
<p:tagLst xmlns:a="http://schemas.openxmlformats.org/drawingml/2006/main" xmlns:r="http://schemas.openxmlformats.org/officeDocument/2006/relationships" xmlns:p="http://schemas.openxmlformats.org/presentationml/2006/main">
  <p:tag name="VCT-RADIUS" val="8"/>
</p:tagLst>
</file>

<file path=ppt/tags/tag40.xml><?xml version="1.0" encoding="utf-8"?>
<p:tagLst xmlns:a="http://schemas.openxmlformats.org/drawingml/2006/main" xmlns:r="http://schemas.openxmlformats.org/officeDocument/2006/relationships" xmlns:p="http://schemas.openxmlformats.org/presentationml/2006/main">
  <p:tag name="VCT-RADIUS" val="8"/>
</p:tagLst>
</file>

<file path=ppt/tags/tag41.xml><?xml version="1.0" encoding="utf-8"?>
<p:tagLst xmlns:a="http://schemas.openxmlformats.org/drawingml/2006/main" xmlns:r="http://schemas.openxmlformats.org/officeDocument/2006/relationships" xmlns:p="http://schemas.openxmlformats.org/presentationml/2006/main">
  <p:tag name="VCT-RADIUS" val="8"/>
</p:tagLst>
</file>

<file path=ppt/tags/tag42.xml><?xml version="1.0" encoding="utf-8"?>
<p:tagLst xmlns:a="http://schemas.openxmlformats.org/drawingml/2006/main" xmlns:r="http://schemas.openxmlformats.org/officeDocument/2006/relationships" xmlns:p="http://schemas.openxmlformats.org/presentationml/2006/main">
  <p:tag name="VCT-RADIUS" val="8"/>
</p:tagLst>
</file>

<file path=ppt/tags/tag43.xml><?xml version="1.0" encoding="utf-8"?>
<p:tagLst xmlns:a="http://schemas.openxmlformats.org/drawingml/2006/main" xmlns:r="http://schemas.openxmlformats.org/officeDocument/2006/relationships" xmlns:p="http://schemas.openxmlformats.org/presentationml/2006/main">
  <p:tag name="VCT-RADIUS" val="8"/>
</p:tagLst>
</file>

<file path=ppt/tags/tag44.xml><?xml version="1.0" encoding="utf-8"?>
<p:tagLst xmlns:a="http://schemas.openxmlformats.org/drawingml/2006/main" xmlns:r="http://schemas.openxmlformats.org/officeDocument/2006/relationships" xmlns:p="http://schemas.openxmlformats.org/presentationml/2006/main">
  <p:tag name="VCT-RADIUS" val="8"/>
</p:tagLst>
</file>

<file path=ppt/tags/tag45.xml><?xml version="1.0" encoding="utf-8"?>
<p:tagLst xmlns:a="http://schemas.openxmlformats.org/drawingml/2006/main" xmlns:r="http://schemas.openxmlformats.org/officeDocument/2006/relationships" xmlns:p="http://schemas.openxmlformats.org/presentationml/2006/main">
  <p:tag name="VCT-RADIUS" val="8"/>
</p:tagLst>
</file>

<file path=ppt/tags/tag46.xml><?xml version="1.0" encoding="utf-8"?>
<p:tagLst xmlns:a="http://schemas.openxmlformats.org/drawingml/2006/main" xmlns:r="http://schemas.openxmlformats.org/officeDocument/2006/relationships" xmlns:p="http://schemas.openxmlformats.org/presentationml/2006/main">
  <p:tag name="VCT-RADIUS" val="8"/>
</p:tagLst>
</file>

<file path=ppt/tags/tag47.xml><?xml version="1.0" encoding="utf-8"?>
<p:tagLst xmlns:a="http://schemas.openxmlformats.org/drawingml/2006/main" xmlns:r="http://schemas.openxmlformats.org/officeDocument/2006/relationships" xmlns:p="http://schemas.openxmlformats.org/presentationml/2006/main">
  <p:tag name="VCT-RADIUS" val="8"/>
</p:tagLst>
</file>

<file path=ppt/tags/tag48.xml><?xml version="1.0" encoding="utf-8"?>
<p:tagLst xmlns:a="http://schemas.openxmlformats.org/drawingml/2006/main" xmlns:r="http://schemas.openxmlformats.org/officeDocument/2006/relationships" xmlns:p="http://schemas.openxmlformats.org/presentationml/2006/main">
  <p:tag name="VCT-RADIUS" val="8"/>
</p:tagLst>
</file>

<file path=ppt/tags/tag49.xml><?xml version="1.0" encoding="utf-8"?>
<p:tagLst xmlns:a="http://schemas.openxmlformats.org/drawingml/2006/main" xmlns:r="http://schemas.openxmlformats.org/officeDocument/2006/relationships" xmlns:p="http://schemas.openxmlformats.org/presentationml/2006/main">
  <p:tag name="VCT-RADIUS" val="8"/>
</p:tagLst>
</file>

<file path=ppt/tags/tag5.xml><?xml version="1.0" encoding="utf-8"?>
<p:tagLst xmlns:a="http://schemas.openxmlformats.org/drawingml/2006/main" xmlns:r="http://schemas.openxmlformats.org/officeDocument/2006/relationships" xmlns:p="http://schemas.openxmlformats.org/presentationml/2006/main">
  <p:tag name="VCT-RADIUS" val="8"/>
</p:tagLst>
</file>

<file path=ppt/tags/tag50.xml><?xml version="1.0" encoding="utf-8"?>
<p:tagLst xmlns:a="http://schemas.openxmlformats.org/drawingml/2006/main" xmlns:r="http://schemas.openxmlformats.org/officeDocument/2006/relationships" xmlns:p="http://schemas.openxmlformats.org/presentationml/2006/main">
  <p:tag name="VCT-RADIUS" val="8"/>
</p:tagLst>
</file>

<file path=ppt/tags/tag51.xml><?xml version="1.0" encoding="utf-8"?>
<p:tagLst xmlns:a="http://schemas.openxmlformats.org/drawingml/2006/main" xmlns:r="http://schemas.openxmlformats.org/officeDocument/2006/relationships" xmlns:p="http://schemas.openxmlformats.org/presentationml/2006/main">
  <p:tag name="VCT-RADIUS" val="8"/>
</p:tagLst>
</file>

<file path=ppt/tags/tag52.xml><?xml version="1.0" encoding="utf-8"?>
<p:tagLst xmlns:a="http://schemas.openxmlformats.org/drawingml/2006/main" xmlns:r="http://schemas.openxmlformats.org/officeDocument/2006/relationships" xmlns:p="http://schemas.openxmlformats.org/presentationml/2006/main">
  <p:tag name="VCT-RADIUS" val="8"/>
</p:tagLst>
</file>

<file path=ppt/tags/tag53.xml><?xml version="1.0" encoding="utf-8"?>
<p:tagLst xmlns:a="http://schemas.openxmlformats.org/drawingml/2006/main" xmlns:r="http://schemas.openxmlformats.org/officeDocument/2006/relationships" xmlns:p="http://schemas.openxmlformats.org/presentationml/2006/main">
  <p:tag name="VCT-RADIUS" val="8"/>
</p:tagLst>
</file>

<file path=ppt/tags/tag54.xml><?xml version="1.0" encoding="utf-8"?>
<p:tagLst xmlns:a="http://schemas.openxmlformats.org/drawingml/2006/main" xmlns:r="http://schemas.openxmlformats.org/officeDocument/2006/relationships" xmlns:p="http://schemas.openxmlformats.org/presentationml/2006/main">
  <p:tag name="VCT-RADIUS" val="8"/>
</p:tagLst>
</file>

<file path=ppt/tags/tag55.xml><?xml version="1.0" encoding="utf-8"?>
<p:tagLst xmlns:a="http://schemas.openxmlformats.org/drawingml/2006/main" xmlns:r="http://schemas.openxmlformats.org/officeDocument/2006/relationships" xmlns:p="http://schemas.openxmlformats.org/presentationml/2006/main">
  <p:tag name="VCT-RADIUS" val="8"/>
</p:tagLst>
</file>

<file path=ppt/tags/tag56.xml><?xml version="1.0" encoding="utf-8"?>
<p:tagLst xmlns:a="http://schemas.openxmlformats.org/drawingml/2006/main" xmlns:r="http://schemas.openxmlformats.org/officeDocument/2006/relationships" xmlns:p="http://schemas.openxmlformats.org/presentationml/2006/main">
  <p:tag name="VCT-RADIUS" val="8"/>
</p:tagLst>
</file>

<file path=ppt/tags/tag57.xml><?xml version="1.0" encoding="utf-8"?>
<p:tagLst xmlns:a="http://schemas.openxmlformats.org/drawingml/2006/main" xmlns:r="http://schemas.openxmlformats.org/officeDocument/2006/relationships" xmlns:p="http://schemas.openxmlformats.org/presentationml/2006/main">
  <p:tag name="VCT-RADIUS" val="8"/>
</p:tagLst>
</file>

<file path=ppt/tags/tag58.xml><?xml version="1.0" encoding="utf-8"?>
<p:tagLst xmlns:a="http://schemas.openxmlformats.org/drawingml/2006/main" xmlns:r="http://schemas.openxmlformats.org/officeDocument/2006/relationships" xmlns:p="http://schemas.openxmlformats.org/presentationml/2006/main">
  <p:tag name="VCT-RADIUS" val="8"/>
</p:tagLst>
</file>

<file path=ppt/tags/tag59.xml><?xml version="1.0" encoding="utf-8"?>
<p:tagLst xmlns:a="http://schemas.openxmlformats.org/drawingml/2006/main" xmlns:r="http://schemas.openxmlformats.org/officeDocument/2006/relationships" xmlns:p="http://schemas.openxmlformats.org/presentationml/2006/main">
  <p:tag name="VCT-RADIUS" val="8"/>
</p:tagLst>
</file>

<file path=ppt/tags/tag6.xml><?xml version="1.0" encoding="utf-8"?>
<p:tagLst xmlns:a="http://schemas.openxmlformats.org/drawingml/2006/main" xmlns:r="http://schemas.openxmlformats.org/officeDocument/2006/relationships" xmlns:p="http://schemas.openxmlformats.org/presentationml/2006/main">
  <p:tag name="VCT-RADIUS" val="8"/>
</p:tagLst>
</file>

<file path=ppt/tags/tag60.xml><?xml version="1.0" encoding="utf-8"?>
<p:tagLst xmlns:a="http://schemas.openxmlformats.org/drawingml/2006/main" xmlns:r="http://schemas.openxmlformats.org/officeDocument/2006/relationships" xmlns:p="http://schemas.openxmlformats.org/presentationml/2006/main">
  <p:tag name="VCT-RADIUS" val="8"/>
</p:tagLst>
</file>

<file path=ppt/tags/tag61.xml><?xml version="1.0" encoding="utf-8"?>
<p:tagLst xmlns:a="http://schemas.openxmlformats.org/drawingml/2006/main" xmlns:r="http://schemas.openxmlformats.org/officeDocument/2006/relationships" xmlns:p="http://schemas.openxmlformats.org/presentationml/2006/main">
  <p:tag name="VCT-RADIUS" val="8"/>
</p:tagLst>
</file>

<file path=ppt/tags/tag62.xml><?xml version="1.0" encoding="utf-8"?>
<p:tagLst xmlns:a="http://schemas.openxmlformats.org/drawingml/2006/main" xmlns:r="http://schemas.openxmlformats.org/officeDocument/2006/relationships" xmlns:p="http://schemas.openxmlformats.org/presentationml/2006/main">
  <p:tag name="VCT-RADIUS" val="8"/>
</p:tagLst>
</file>

<file path=ppt/tags/tag63.xml><?xml version="1.0" encoding="utf-8"?>
<p:tagLst xmlns:a="http://schemas.openxmlformats.org/drawingml/2006/main" xmlns:r="http://schemas.openxmlformats.org/officeDocument/2006/relationships" xmlns:p="http://schemas.openxmlformats.org/presentationml/2006/main">
  <p:tag name="VCT-RADIUS" val="8"/>
</p:tagLst>
</file>

<file path=ppt/tags/tag64.xml><?xml version="1.0" encoding="utf-8"?>
<p:tagLst xmlns:a="http://schemas.openxmlformats.org/drawingml/2006/main" xmlns:r="http://schemas.openxmlformats.org/officeDocument/2006/relationships" xmlns:p="http://schemas.openxmlformats.org/presentationml/2006/main">
  <p:tag name="VCT-RADIUS" val="8"/>
</p:tagLst>
</file>

<file path=ppt/tags/tag65.xml><?xml version="1.0" encoding="utf-8"?>
<p:tagLst xmlns:a="http://schemas.openxmlformats.org/drawingml/2006/main" xmlns:r="http://schemas.openxmlformats.org/officeDocument/2006/relationships" xmlns:p="http://schemas.openxmlformats.org/presentationml/2006/main">
  <p:tag name="VCT-RADIUS" val="8"/>
</p:tagLst>
</file>

<file path=ppt/tags/tag66.xml><?xml version="1.0" encoding="utf-8"?>
<p:tagLst xmlns:a="http://schemas.openxmlformats.org/drawingml/2006/main" xmlns:r="http://schemas.openxmlformats.org/officeDocument/2006/relationships" xmlns:p="http://schemas.openxmlformats.org/presentationml/2006/main">
  <p:tag name="VCT-RADIUS" val="8"/>
</p:tagLst>
</file>

<file path=ppt/tags/tag67.xml><?xml version="1.0" encoding="utf-8"?>
<p:tagLst xmlns:a="http://schemas.openxmlformats.org/drawingml/2006/main" xmlns:r="http://schemas.openxmlformats.org/officeDocument/2006/relationships" xmlns:p="http://schemas.openxmlformats.org/presentationml/2006/main">
  <p:tag name="VCT-RADIUS" val="8"/>
</p:tagLst>
</file>

<file path=ppt/tags/tag68.xml><?xml version="1.0" encoding="utf-8"?>
<p:tagLst xmlns:a="http://schemas.openxmlformats.org/drawingml/2006/main" xmlns:r="http://schemas.openxmlformats.org/officeDocument/2006/relationships" xmlns:p="http://schemas.openxmlformats.org/presentationml/2006/main">
  <p:tag name="VCT-RADIUS" val="8"/>
</p:tagLst>
</file>

<file path=ppt/tags/tag69.xml><?xml version="1.0" encoding="utf-8"?>
<p:tagLst xmlns:a="http://schemas.openxmlformats.org/drawingml/2006/main" xmlns:r="http://schemas.openxmlformats.org/officeDocument/2006/relationships" xmlns:p="http://schemas.openxmlformats.org/presentationml/2006/main">
  <p:tag name="VCT-RADIUS" val="8"/>
</p:tagLst>
</file>

<file path=ppt/tags/tag7.xml><?xml version="1.0" encoding="utf-8"?>
<p:tagLst xmlns:a="http://schemas.openxmlformats.org/drawingml/2006/main" xmlns:r="http://schemas.openxmlformats.org/officeDocument/2006/relationships" xmlns:p="http://schemas.openxmlformats.org/presentationml/2006/main">
  <p:tag name="VCT-RADIUS" val="8"/>
</p:tagLst>
</file>

<file path=ppt/tags/tag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3.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6.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xml><?xml version="1.0" encoding="utf-8"?>
<p:tagLst xmlns:a="http://schemas.openxmlformats.org/drawingml/2006/main" xmlns:r="http://schemas.openxmlformats.org/officeDocument/2006/relationships" xmlns:p="http://schemas.openxmlformats.org/presentationml/2006/main">
  <p:tag name="VCT-RADIUS" val="8"/>
</p:tagLst>
</file>

<file path=ppt/tags/tag80.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xml><?xml version="1.0" encoding="utf-8"?>
<p:tagLst xmlns:a="http://schemas.openxmlformats.org/drawingml/2006/main" xmlns:r="http://schemas.openxmlformats.org/officeDocument/2006/relationships" xmlns:p="http://schemas.openxmlformats.org/presentationml/2006/main">
  <p:tag name="VCT-RADIUS" val="8"/>
</p:tagLst>
</file>

<file path=ppt/tags/tag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DPD Slide Library">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EFEDEB"/>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CSR Green">
      <a:srgbClr val="509E2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Warm Grey 90%">
      <a:srgbClr val="CFCAC4"/>
    </a:custClr>
    <a:custClr name="Warm Grey 80%">
      <a:srgbClr val="D5D0CB"/>
    </a:custClr>
    <a:custClr name="Warm Grey 70%">
      <a:srgbClr val="DAD6D1"/>
    </a:custClr>
    <a:custClr name="Warm Grey 60%">
      <a:srgbClr val="DFDCD8"/>
    </a:custClr>
    <a:custClr name="Warm Grey 40%">
      <a:srgbClr val="EAE7E5"/>
    </a:custClr>
    <a:custClr name="Warm Grey 30%">
      <a:srgbClr val="EFEDEB"/>
    </a:custClr>
    <a:custClr name="Warm Grey 20%">
      <a:srgbClr val="F4F3F2"/>
    </a:custClr>
    <a:custClr name="Warm Grey 10%">
      <a:srgbClr val="FAF9F8"/>
    </a:custClr>
    <a:custClr>
      <a:srgbClr val="FFFFFF"/>
    </a:custClr>
    <a:custClr>
      <a:srgbClr val="FFFFFF"/>
    </a:custClr>
    <a:custClr name="Infographic Red 01">
      <a:srgbClr val="E5444B"/>
    </a:custClr>
    <a:custClr name="Infographic Red 02">
      <a:srgbClr val="F2716C"/>
    </a:custClr>
    <a:custClr name="Infographic Red 03">
      <a:srgbClr val="F6958D"/>
    </a:custClr>
    <a:custClr name="Infographic Red 04">
      <a:srgbClr val="FBC7BC"/>
    </a:custClr>
    <a:custClr name="Infographic Red 05">
      <a:srgbClr val="FCE3DC"/>
    </a:custClr>
    <a:custClr>
      <a:srgbClr val="FFFFFF"/>
    </a:custClr>
    <a:custClr>
      <a:srgbClr val="FFFFFF"/>
    </a:custClr>
    <a:custClr>
      <a:srgbClr val="FFFFFF"/>
    </a:custClr>
    <a:custClr>
      <a:srgbClr val="FFFFFF"/>
    </a:custClr>
    <a:custClr>
      <a:srgbClr val="FFFFFF"/>
    </a:custClr>
    <a:custClr name="Infographic Green 01">
      <a:srgbClr val="66B553"/>
    </a:custClr>
    <a:custClr name="Infographic Green 02">
      <a:srgbClr val="83C06F"/>
    </a:custClr>
    <a:custClr name="Infographic Green 03">
      <a:srgbClr val="90C685"/>
    </a:custClr>
    <a:custClr name="Infographic Green 04">
      <a:srgbClr val="C1DEBA"/>
    </a:custClr>
    <a:custClr name="Infographic Green 05">
      <a:srgbClr val="E1EFE3"/>
    </a:custClr>
    <a:custClr>
      <a:srgbClr val="FFFFFF"/>
    </a:custClr>
    <a:custClr>
      <a:srgbClr val="FFFFFF"/>
    </a:custClr>
    <a:custClr>
      <a:srgbClr val="FFFFFF"/>
    </a:custClr>
    <a:custClr>
      <a:srgbClr val="FFFFFF"/>
    </a:custClr>
    <a:custClr>
      <a:srgbClr val="FFFFFF"/>
    </a:custClr>
    <a:custClr name="Status Indicator Yellow">
      <a:srgbClr val="FFC928"/>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PDgroup_PPT_16zu9_Master_K16_V10.potx" id="{536D4090-0938-496A-B69E-514BF724ABF1}" vid="{246B99B2-7D44-419E-ADE4-FC69717FD87B}"/>
    </a:ext>
  </a:extLst>
</a:theme>
</file>

<file path=ppt/theme/theme2.xml><?xml version="1.0" encoding="utf-8"?>
<a:theme xmlns:a="http://schemas.openxmlformats.org/drawingml/2006/main" name="DPD_Master">
  <a:themeElements>
    <a:clrScheme name="DPD Palette">
      <a:dk1>
        <a:srgbClr val="414042"/>
      </a:dk1>
      <a:lt1>
        <a:sysClr val="window" lastClr="FFFFFF"/>
      </a:lt1>
      <a:dk2>
        <a:srgbClr val="1F497D"/>
      </a:dk2>
      <a:lt2>
        <a:srgbClr val="E7E6E6"/>
      </a:lt2>
      <a:accent1>
        <a:srgbClr val="DC0032"/>
      </a:accent1>
      <a:accent2>
        <a:srgbClr val="808285"/>
      </a:accent2>
      <a:accent3>
        <a:srgbClr val="414042"/>
      </a:accent3>
      <a:accent4>
        <a:srgbClr val="A90034"/>
      </a:accent4>
      <a:accent5>
        <a:srgbClr val="E6E7E8"/>
      </a:accent5>
      <a:accent6>
        <a:srgbClr val="CAC4BE"/>
      </a:accent6>
      <a:hlink>
        <a:srgbClr val="0563C1"/>
      </a:hlink>
      <a:folHlink>
        <a:srgbClr val="954F72"/>
      </a:folHlink>
    </a:clrScheme>
    <a:fontScheme name="Pluto_Sans_PPT">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PD Slide Library">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EFEDEB"/>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CSR Green">
      <a:srgbClr val="509E2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Warm Grey 90%">
      <a:srgbClr val="CFCAC4"/>
    </a:custClr>
    <a:custClr name="Warm Grey 80%">
      <a:srgbClr val="D5D0CB"/>
    </a:custClr>
    <a:custClr name="Warm Grey 70%">
      <a:srgbClr val="DAD6D1"/>
    </a:custClr>
    <a:custClr name="Warm Grey 60%">
      <a:srgbClr val="DFDCD8"/>
    </a:custClr>
    <a:custClr name="Warm Grey 40%">
      <a:srgbClr val="EAE7E5"/>
    </a:custClr>
    <a:custClr name="Warm Grey 30%">
      <a:srgbClr val="EFEDEB"/>
    </a:custClr>
    <a:custClr name="Warm Grey 20%">
      <a:srgbClr val="F4F3F2"/>
    </a:custClr>
    <a:custClr name="Warm Grey 10%">
      <a:srgbClr val="FAF9F8"/>
    </a:custClr>
    <a:custClr>
      <a:srgbClr val="FFFFFF"/>
    </a:custClr>
    <a:custClr>
      <a:srgbClr val="FFFFFF"/>
    </a:custClr>
    <a:custClr name="Infographic Red 01">
      <a:srgbClr val="E5444B"/>
    </a:custClr>
    <a:custClr name="Infographic Red 02">
      <a:srgbClr val="F2716C"/>
    </a:custClr>
    <a:custClr name="Infographic Red 03">
      <a:srgbClr val="F6958D"/>
    </a:custClr>
    <a:custClr name="Infographic Red 04">
      <a:srgbClr val="FBC7BC"/>
    </a:custClr>
    <a:custClr name="Infographic Red 05">
      <a:srgbClr val="FCE3DC"/>
    </a:custClr>
    <a:custClr>
      <a:srgbClr val="FFFFFF"/>
    </a:custClr>
    <a:custClr>
      <a:srgbClr val="FFFFFF"/>
    </a:custClr>
    <a:custClr>
      <a:srgbClr val="FFFFFF"/>
    </a:custClr>
    <a:custClr>
      <a:srgbClr val="FFFFFF"/>
    </a:custClr>
    <a:custClr>
      <a:srgbClr val="FFFFFF"/>
    </a:custClr>
    <a:custClr name="Infographic Green 01">
      <a:srgbClr val="66B553"/>
    </a:custClr>
    <a:custClr name="Infographic Green 02">
      <a:srgbClr val="83C06F"/>
    </a:custClr>
    <a:custClr name="Infographic Green 03">
      <a:srgbClr val="90C685"/>
    </a:custClr>
    <a:custClr name="Infographic Green 04">
      <a:srgbClr val="C1DEBA"/>
    </a:custClr>
    <a:custClr name="Infographic Green 05">
      <a:srgbClr val="E1EFE3"/>
    </a:custClr>
    <a:custClr>
      <a:srgbClr val="FFFFFF"/>
    </a:custClr>
    <a:custClr>
      <a:srgbClr val="FFFFFF"/>
    </a:custClr>
    <a:custClr>
      <a:srgbClr val="FFFFFF"/>
    </a:custClr>
    <a:custClr>
      <a:srgbClr val="FFFFFF"/>
    </a:custClr>
    <a:custClr>
      <a:srgbClr val="FFFFFF"/>
    </a:custClr>
    <a:custClr name="Status Indicator Yellow">
      <a:srgbClr val="FFC928"/>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PDgroup_PPT_16zu9_Master_K16_V10.potx" id="{536D4090-0938-496A-B69E-514BF724ABF1}" vid="{246B99B2-7D44-419E-ADE4-FC69717FD87B}"/>
    </a:ext>
  </a:extLst>
</a:theme>
</file>

<file path=ppt/theme/theme4.xml><?xml version="1.0" encoding="utf-8"?>
<a:theme xmlns:a="http://schemas.openxmlformats.org/drawingml/2006/main" name="1_DPD">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EFEDEB"/>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CSR Green">
      <a:srgbClr val="509E2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Warm Grey 90%">
      <a:srgbClr val="CFCAC4"/>
    </a:custClr>
    <a:custClr name="Warm Grey 80%">
      <a:srgbClr val="D5D0CB"/>
    </a:custClr>
    <a:custClr name="Warm Grey 70%">
      <a:srgbClr val="DAD6D1"/>
    </a:custClr>
    <a:custClr name="Warm Grey 60%">
      <a:srgbClr val="DFDCD8"/>
    </a:custClr>
    <a:custClr name="Warm Grey 40%">
      <a:srgbClr val="EAE7E5"/>
    </a:custClr>
    <a:custClr name="Warm Grey 30%">
      <a:srgbClr val="EFEDEB"/>
    </a:custClr>
    <a:custClr name="Warm Grey 20%">
      <a:srgbClr val="F4F3F2"/>
    </a:custClr>
    <a:custClr name="Warm Grey 10%">
      <a:srgbClr val="FAF9F8"/>
    </a:custClr>
    <a:custClr>
      <a:srgbClr val="FFFFFF"/>
    </a:custClr>
    <a:custClr>
      <a:srgbClr val="FFFFFF"/>
    </a:custClr>
    <a:custClr name="Infographic Red 01">
      <a:srgbClr val="E5444B"/>
    </a:custClr>
    <a:custClr name="Infographic Red 02">
      <a:srgbClr val="F2716C"/>
    </a:custClr>
    <a:custClr name="Infographic Red 03">
      <a:srgbClr val="F6958D"/>
    </a:custClr>
    <a:custClr name="Infographic Red 04">
      <a:srgbClr val="FBC7BC"/>
    </a:custClr>
    <a:custClr name="Infographic Red 05">
      <a:srgbClr val="FCE3DC"/>
    </a:custClr>
    <a:custClr>
      <a:srgbClr val="FFFFFF"/>
    </a:custClr>
    <a:custClr>
      <a:srgbClr val="FFFFFF"/>
    </a:custClr>
    <a:custClr>
      <a:srgbClr val="FFFFFF"/>
    </a:custClr>
    <a:custClr>
      <a:srgbClr val="FFFFFF"/>
    </a:custClr>
    <a:custClr>
      <a:srgbClr val="FFFFFF"/>
    </a:custClr>
    <a:custClr name="Infographic Green 01">
      <a:srgbClr val="66B553"/>
    </a:custClr>
    <a:custClr name="Infographic Green 02">
      <a:srgbClr val="83C06F"/>
    </a:custClr>
    <a:custClr name="Infographic Green 03">
      <a:srgbClr val="90C685"/>
    </a:custClr>
    <a:custClr name="Infographic Green 04">
      <a:srgbClr val="C1DEBA"/>
    </a:custClr>
    <a:custClr name="Infographic Green 05">
      <a:srgbClr val="E1EFE3"/>
    </a:custClr>
    <a:custClr>
      <a:srgbClr val="FFFFFF"/>
    </a:custClr>
    <a:custClr>
      <a:srgbClr val="FFFFFF"/>
    </a:custClr>
    <a:custClr>
      <a:srgbClr val="FFFFFF"/>
    </a:custClr>
    <a:custClr>
      <a:srgbClr val="FFFFFF"/>
    </a:custClr>
    <a:custClr>
      <a:srgbClr val="FFFFFF"/>
    </a:custClr>
    <a:custClr name="Status Indicator Yellow">
      <a:srgbClr val="FFC928"/>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esentation1" id="{18D3CC05-660F-4B06-9A70-B06FED9DBF4A}" vid="{9814CFE4-90CD-4FCF-AC69-4D2F379D0232}"/>
    </a:ext>
  </a:extLst>
</a:theme>
</file>

<file path=ppt/theme/theme5.xml><?xml version="1.0" encoding="utf-8"?>
<a:theme xmlns:a="http://schemas.openxmlformats.org/drawingml/2006/main" name="2_DPD">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EFEDEB"/>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CSR Green">
      <a:srgbClr val="509E2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Warm Grey 90%">
      <a:srgbClr val="CFCAC4"/>
    </a:custClr>
    <a:custClr name="Warm Grey 80%">
      <a:srgbClr val="D5D0CB"/>
    </a:custClr>
    <a:custClr name="Warm Grey 70%">
      <a:srgbClr val="DAD6D1"/>
    </a:custClr>
    <a:custClr name="Warm Grey 60%">
      <a:srgbClr val="DFDCD8"/>
    </a:custClr>
    <a:custClr name="Warm Grey 40%">
      <a:srgbClr val="EAE7E5"/>
    </a:custClr>
    <a:custClr name="Warm Grey 30%">
      <a:srgbClr val="EFEDEB"/>
    </a:custClr>
    <a:custClr name="Warm Grey 20%">
      <a:srgbClr val="F4F3F2"/>
    </a:custClr>
    <a:custClr name="Warm Grey 10%">
      <a:srgbClr val="FAF9F8"/>
    </a:custClr>
    <a:custClr>
      <a:srgbClr val="FFFFFF"/>
    </a:custClr>
    <a:custClr>
      <a:srgbClr val="FFFFFF"/>
    </a:custClr>
    <a:custClr name="Infographic Red 01">
      <a:srgbClr val="E5444B"/>
    </a:custClr>
    <a:custClr name="Infographic Red 02">
      <a:srgbClr val="F2716C"/>
    </a:custClr>
    <a:custClr name="Infographic Red 03">
      <a:srgbClr val="F6958D"/>
    </a:custClr>
    <a:custClr name="Infographic Red 04">
      <a:srgbClr val="FBC7BC"/>
    </a:custClr>
    <a:custClr name="Infographic Red 05">
      <a:srgbClr val="FCE3DC"/>
    </a:custClr>
    <a:custClr>
      <a:srgbClr val="FFFFFF"/>
    </a:custClr>
    <a:custClr>
      <a:srgbClr val="FFFFFF"/>
    </a:custClr>
    <a:custClr>
      <a:srgbClr val="FFFFFF"/>
    </a:custClr>
    <a:custClr>
      <a:srgbClr val="FFFFFF"/>
    </a:custClr>
    <a:custClr>
      <a:srgbClr val="FFFFFF"/>
    </a:custClr>
    <a:custClr name="Infographic Green 01">
      <a:srgbClr val="66B553"/>
    </a:custClr>
    <a:custClr name="Infographic Green 02">
      <a:srgbClr val="83C06F"/>
    </a:custClr>
    <a:custClr name="Infographic Green 03">
      <a:srgbClr val="90C685"/>
    </a:custClr>
    <a:custClr name="Infographic Green 04">
      <a:srgbClr val="C1DEBA"/>
    </a:custClr>
    <a:custClr name="Infographic Green 05">
      <a:srgbClr val="E1EFE3"/>
    </a:custClr>
    <a:custClr>
      <a:srgbClr val="FFFFFF"/>
    </a:custClr>
    <a:custClr>
      <a:srgbClr val="FFFFFF"/>
    </a:custClr>
    <a:custClr>
      <a:srgbClr val="FFFFFF"/>
    </a:custClr>
    <a:custClr>
      <a:srgbClr val="FFFFFF"/>
    </a:custClr>
    <a:custClr>
      <a:srgbClr val="FFFFFF"/>
    </a:custClr>
    <a:custClr name="Status Indicator Yellow">
      <a:srgbClr val="FFC928"/>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esentation1" id="{18D3CC05-660F-4B06-9A70-B06FED9DBF4A}" vid="{9814CFE4-90CD-4FCF-AC69-4D2F379D0232}"/>
    </a:ext>
  </a:extLst>
</a:theme>
</file>

<file path=ppt/theme/theme6.xml><?xml version="1.0" encoding="utf-8"?>
<a:theme xmlns:a="http://schemas.openxmlformats.org/drawingml/2006/main" name="Office Theme">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4c017a-9a51-414b-b922-8285b170aef5">
      <Terms xmlns="http://schemas.microsoft.com/office/infopath/2007/PartnerControls"/>
    </lcf76f155ced4ddcb4097134ff3c332f>
    <TaxCatchAll xmlns="9ff08eaa-3316-452b-867b-244a2fdbd4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3E557EFFD9BC4439DA91D7785C4A223" ma:contentTypeVersion="19" ma:contentTypeDescription="Ein neues Dokument erstellen." ma:contentTypeScope="" ma:versionID="77ad773ffd94d1c6e48e9d5a1d60934d">
  <xsd:schema xmlns:xsd="http://www.w3.org/2001/XMLSchema" xmlns:xs="http://www.w3.org/2001/XMLSchema" xmlns:p="http://schemas.microsoft.com/office/2006/metadata/properties" xmlns:ns2="724c017a-9a51-414b-b922-8285b170aef5" xmlns:ns3="9ff08eaa-3316-452b-867b-244a2fdbd4a9" targetNamespace="http://schemas.microsoft.com/office/2006/metadata/properties" ma:root="true" ma:fieldsID="19a7c93313a9a6a4088800895746d3e7" ns2:_="" ns3:_="">
    <xsd:import namespace="724c017a-9a51-414b-b922-8285b170aef5"/>
    <xsd:import namespace="9ff08eaa-3316-452b-867b-244a2fdbd4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c017a-9a51-414b-b922-8285b170ae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ce782470-b901-4d06-8281-0d14791404b1"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f08eaa-3316-452b-867b-244a2fdbd4a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aadeb5d-9772-46af-988e-5e008855db18}" ma:internalName="TaxCatchAll" ma:showField="CatchAllData" ma:web="9ff08eaa-3316-452b-867b-244a2fdbd4a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7EDCB-03AB-44DE-8BE0-DC30354F7C79}">
  <ds:schemaRefs>
    <ds:schemaRef ds:uri="http://schemas.microsoft.com/office/2006/documentManagement/types"/>
    <ds:schemaRef ds:uri="http://www.w3.org/XML/1998/namespace"/>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http://purl.org/dc/terms/"/>
    <ds:schemaRef ds:uri="382a0ba8-07c5-40d6-93e5-d45e915d4cbe"/>
    <ds:schemaRef ds:uri="8cd20fd6-fd3a-409e-a59b-0395c062463c"/>
  </ds:schemaRefs>
</ds:datastoreItem>
</file>

<file path=customXml/itemProps2.xml><?xml version="1.0" encoding="utf-8"?>
<ds:datastoreItem xmlns:ds="http://schemas.openxmlformats.org/officeDocument/2006/customXml" ds:itemID="{E05080CB-BD82-4516-884E-E998DA281DCD}">
  <ds:schemaRefs>
    <ds:schemaRef ds:uri="http://schemas.microsoft.com/sharepoint/v3/contenttype/forms"/>
  </ds:schemaRefs>
</ds:datastoreItem>
</file>

<file path=customXml/itemProps3.xml><?xml version="1.0" encoding="utf-8"?>
<ds:datastoreItem xmlns:ds="http://schemas.openxmlformats.org/officeDocument/2006/customXml" ds:itemID="{5ECF567E-2DB6-4858-8CB3-E804CCA660DF}"/>
</file>

<file path=docProps/app.xml><?xml version="1.0" encoding="utf-8"?>
<Properties xmlns="http://schemas.openxmlformats.org/officeDocument/2006/extended-properties" xmlns:vt="http://schemas.openxmlformats.org/officeDocument/2006/docPropsVTypes">
  <Template/>
  <TotalTime>0</TotalTime>
  <Words>1901</Words>
  <Application>Microsoft Office PowerPoint</Application>
  <PresentationFormat>Breitbild</PresentationFormat>
  <Paragraphs>236</Paragraphs>
  <Slides>31</Slides>
  <Notes>24</Notes>
  <HiddenSlides>4</HiddenSlides>
  <MMClips>1</MMClips>
  <ScaleCrop>false</ScaleCrop>
  <HeadingPairs>
    <vt:vector size="6" baseType="variant">
      <vt:variant>
        <vt:lpstr>Verwendete Schriftarten</vt:lpstr>
      </vt:variant>
      <vt:variant>
        <vt:i4>9</vt:i4>
      </vt:variant>
      <vt:variant>
        <vt:lpstr>Design</vt:lpstr>
      </vt:variant>
      <vt:variant>
        <vt:i4>5</vt:i4>
      </vt:variant>
      <vt:variant>
        <vt:lpstr>Folientitel</vt:lpstr>
      </vt:variant>
      <vt:variant>
        <vt:i4>31</vt:i4>
      </vt:variant>
    </vt:vector>
  </HeadingPairs>
  <TitlesOfParts>
    <vt:vector size="45" baseType="lpstr">
      <vt:lpstr>Pluto Sans DPD PPT Thin</vt:lpstr>
      <vt:lpstr>Pluto Sans DPD</vt:lpstr>
      <vt:lpstr>Pluto Sans DPD PPT ExtraLight</vt:lpstr>
      <vt:lpstr>Montserrat</vt:lpstr>
      <vt:lpstr>Pluto Sans DPD PPT Light (Textkörper)</vt:lpstr>
      <vt:lpstr>Wingdings</vt:lpstr>
      <vt:lpstr>Pluto Sans DPD PPT Light</vt:lpstr>
      <vt:lpstr>Pluto Sans DPD PPT</vt:lpstr>
      <vt:lpstr>Arial</vt:lpstr>
      <vt:lpstr>DPD Slide Library</vt:lpstr>
      <vt:lpstr>DPD_Master</vt:lpstr>
      <vt:lpstr>1_DPD Slide Library</vt:lpstr>
      <vt:lpstr>1_DPD</vt:lpstr>
      <vt:lpstr>2_DPD</vt:lpstr>
      <vt:lpstr>Künstliche Intelligenz als Motor für Effizienz und Innovationen</vt:lpstr>
      <vt:lpstr>DPD Schweiz</vt:lpstr>
      <vt:lpstr>Agenda </vt:lpstr>
      <vt:lpstr>1. Von der Idee zur Umsetzung </vt:lpstr>
      <vt:lpstr>Vision 2030</vt:lpstr>
      <vt:lpstr>Handlungsfelder für erfolgreiche KI-Strategie</vt:lpstr>
      <vt:lpstr>GenAI Lab @ DPD</vt:lpstr>
      <vt:lpstr>Zusammenspiel zwischen Factory &amp; Bootcamp</vt:lpstr>
      <vt:lpstr>GenAI Factory – Ablauf Shapes</vt:lpstr>
      <vt:lpstr>2. Use Cases GenAI@DPD</vt:lpstr>
      <vt:lpstr>PowerPoint-Präsentation</vt:lpstr>
      <vt:lpstr>PowerPoint-Präsentation</vt:lpstr>
      <vt:lpstr>Overview AI Suite dreamleap</vt:lpstr>
      <vt:lpstr>KI-Landschaft DPD Schweiz</vt:lpstr>
      <vt:lpstr>Use Case Content Creation</vt:lpstr>
      <vt:lpstr>Gen AI in Aktion: Content-Erstellung</vt:lpstr>
      <vt:lpstr>Use Case Audio Analysis</vt:lpstr>
      <vt:lpstr>GenAI im Einsatz: Audio Analysis - Checkliste</vt:lpstr>
      <vt:lpstr>GenAI im Einsatz: Audio Analysis - Checkliste</vt:lpstr>
      <vt:lpstr>GenAI im Einsatz: Audio Analysis - Auswertung</vt:lpstr>
      <vt:lpstr>Use Case Image Generator</vt:lpstr>
      <vt:lpstr>GenAI im Einsatz: Bilderzeugung</vt:lpstr>
      <vt:lpstr>GenAI im Einsatz: Bilderzeugung</vt:lpstr>
      <vt:lpstr>Use Case Translations</vt:lpstr>
      <vt:lpstr>Gen AI in Aktion: Translation Modul</vt:lpstr>
      <vt:lpstr>3. Ausblick &amp; Learnings  </vt:lpstr>
      <vt:lpstr>Learnings nach 12 Monaten GenAI@DPD</vt:lpstr>
      <vt:lpstr>Was Du aus unserer Session mitnehmen kannst</vt:lpstr>
      <vt:lpstr>PowerPoint-Präsentation</vt:lpstr>
      <vt:lpstr>Backup Folien</vt:lpstr>
      <vt:lpstr>AI Factory – Overview Shape</vt:lpstr>
    </vt:vector>
  </TitlesOfParts>
  <Company>DPD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Kathlyn Marcol</dc:creator>
  <cp:lastModifiedBy>Julia Herz</cp:lastModifiedBy>
  <cp:revision>35</cp:revision>
  <cp:lastPrinted>2025-09-25T11:10:25Z</cp:lastPrinted>
  <dcterms:created xsi:type="dcterms:W3CDTF">2021-04-15T06:34:46Z</dcterms:created>
  <dcterms:modified xsi:type="dcterms:W3CDTF">2025-10-19T14:52:46Z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0x01010073E557EFFD9BC4439DA91D7785C4A223</vt:lpwstr>
  </property>
</Properties>
</file>